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CB04D5-16A0-4AB7-AB5F-DBF0C8DC11BE}" type="datetimeFigureOut">
              <a:rPr lang="zh-CN" altLang="en-US" smtClean="0"/>
              <a:t>2019/1/10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F6DC3-EAC7-4279-A1CE-A877E8967253}" type="slidenum">
              <a:rPr lang="zh-CN" altLang="en-US" smtClean="0"/>
              <a:t>‹#›</a:t>
            </a:fld>
            <a:endParaRPr lang="zh-CN" altLang="en-US"/>
          </a:p>
        </p:txBody>
      </p:sp>
    </p:spTree>
    <p:extLst>
      <p:ext uri="{BB962C8B-B14F-4D97-AF65-F5344CB8AC3E}">
        <p14:creationId xmlns:p14="http://schemas.microsoft.com/office/powerpoint/2010/main" val="317014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a:t>
            </a:fld>
            <a:endParaRPr lang="zh-CN" altLang="en-US"/>
          </a:p>
        </p:txBody>
      </p:sp>
    </p:spTree>
    <p:extLst>
      <p:ext uri="{BB962C8B-B14F-4D97-AF65-F5344CB8AC3E}">
        <p14:creationId xmlns:p14="http://schemas.microsoft.com/office/powerpoint/2010/main" val="3432824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a:t>
            </a:fld>
            <a:endParaRPr lang="zh-CN" altLang="en-US"/>
          </a:p>
        </p:txBody>
      </p:sp>
    </p:spTree>
    <p:extLst>
      <p:ext uri="{BB962C8B-B14F-4D97-AF65-F5344CB8AC3E}">
        <p14:creationId xmlns:p14="http://schemas.microsoft.com/office/powerpoint/2010/main" val="1058135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3</a:t>
            </a:fld>
            <a:endParaRPr lang="zh-CN" altLang="en-US"/>
          </a:p>
        </p:txBody>
      </p:sp>
    </p:spTree>
    <p:extLst>
      <p:ext uri="{BB962C8B-B14F-4D97-AF65-F5344CB8AC3E}">
        <p14:creationId xmlns:p14="http://schemas.microsoft.com/office/powerpoint/2010/main" val="1722147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4</a:t>
            </a:fld>
            <a:endParaRPr lang="zh-CN" altLang="en-US"/>
          </a:p>
        </p:txBody>
      </p:sp>
    </p:spTree>
    <p:extLst>
      <p:ext uri="{BB962C8B-B14F-4D97-AF65-F5344CB8AC3E}">
        <p14:creationId xmlns:p14="http://schemas.microsoft.com/office/powerpoint/2010/main" val="4253778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661559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139067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7</a:t>
            </a:fld>
            <a:endParaRPr lang="zh-CN" altLang="en-US"/>
          </a:p>
        </p:txBody>
      </p:sp>
    </p:spTree>
    <p:extLst>
      <p:ext uri="{BB962C8B-B14F-4D97-AF65-F5344CB8AC3E}">
        <p14:creationId xmlns:p14="http://schemas.microsoft.com/office/powerpoint/2010/main" val="3525711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8</a:t>
            </a:fld>
            <a:endParaRPr lang="zh-CN" altLang="en-US"/>
          </a:p>
        </p:txBody>
      </p:sp>
    </p:spTree>
    <p:extLst>
      <p:ext uri="{BB962C8B-B14F-4D97-AF65-F5344CB8AC3E}">
        <p14:creationId xmlns:p14="http://schemas.microsoft.com/office/powerpoint/2010/main" val="2620132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9</a:t>
            </a:fld>
            <a:endParaRPr lang="zh-CN" altLang="en-US"/>
          </a:p>
        </p:txBody>
      </p:sp>
    </p:spTree>
    <p:extLst>
      <p:ext uri="{BB962C8B-B14F-4D97-AF65-F5344CB8AC3E}">
        <p14:creationId xmlns:p14="http://schemas.microsoft.com/office/powerpoint/2010/main" val="1620531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10</a:t>
            </a:fld>
            <a:endParaRPr lang="zh-CN" altLang="en-US"/>
          </a:p>
        </p:txBody>
      </p:sp>
    </p:spTree>
    <p:extLst>
      <p:ext uri="{BB962C8B-B14F-4D97-AF65-F5344CB8AC3E}">
        <p14:creationId xmlns:p14="http://schemas.microsoft.com/office/powerpoint/2010/main" val="1832084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11</a:t>
            </a:fld>
            <a:endParaRPr lang="zh-CN" altLang="en-US"/>
          </a:p>
        </p:txBody>
      </p:sp>
    </p:spTree>
    <p:extLst>
      <p:ext uri="{BB962C8B-B14F-4D97-AF65-F5344CB8AC3E}">
        <p14:creationId xmlns:p14="http://schemas.microsoft.com/office/powerpoint/2010/main" val="3888259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12</a:t>
            </a:fld>
            <a:endParaRPr lang="zh-CN" altLang="en-US"/>
          </a:p>
        </p:txBody>
      </p:sp>
    </p:spTree>
    <p:extLst>
      <p:ext uri="{BB962C8B-B14F-4D97-AF65-F5344CB8AC3E}">
        <p14:creationId xmlns:p14="http://schemas.microsoft.com/office/powerpoint/2010/main" val="2491976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541886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2219960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15</a:t>
            </a:fld>
            <a:endParaRPr lang="zh-CN" altLang="en-US"/>
          </a:p>
        </p:txBody>
      </p:sp>
    </p:spTree>
    <p:extLst>
      <p:ext uri="{BB962C8B-B14F-4D97-AF65-F5344CB8AC3E}">
        <p14:creationId xmlns:p14="http://schemas.microsoft.com/office/powerpoint/2010/main" val="410668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16</a:t>
            </a:fld>
            <a:endParaRPr lang="zh-CN" altLang="en-US"/>
          </a:p>
        </p:txBody>
      </p:sp>
    </p:spTree>
    <p:extLst>
      <p:ext uri="{BB962C8B-B14F-4D97-AF65-F5344CB8AC3E}">
        <p14:creationId xmlns:p14="http://schemas.microsoft.com/office/powerpoint/2010/main" val="1557774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17</a:t>
            </a:fld>
            <a:endParaRPr lang="zh-CN" altLang="en-US"/>
          </a:p>
        </p:txBody>
      </p:sp>
    </p:spTree>
    <p:extLst>
      <p:ext uri="{BB962C8B-B14F-4D97-AF65-F5344CB8AC3E}">
        <p14:creationId xmlns:p14="http://schemas.microsoft.com/office/powerpoint/2010/main" val="973316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18</a:t>
            </a:fld>
            <a:endParaRPr lang="zh-CN" altLang="en-US"/>
          </a:p>
        </p:txBody>
      </p:sp>
    </p:spTree>
    <p:extLst>
      <p:ext uri="{BB962C8B-B14F-4D97-AF65-F5344CB8AC3E}">
        <p14:creationId xmlns:p14="http://schemas.microsoft.com/office/powerpoint/2010/main" val="1838914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1157476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7962794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21</a:t>
            </a:fld>
            <a:endParaRPr lang="zh-CN" altLang="en-US"/>
          </a:p>
        </p:txBody>
      </p:sp>
    </p:spTree>
    <p:extLst>
      <p:ext uri="{BB962C8B-B14F-4D97-AF65-F5344CB8AC3E}">
        <p14:creationId xmlns:p14="http://schemas.microsoft.com/office/powerpoint/2010/main" val="36561032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22</a:t>
            </a:fld>
            <a:endParaRPr lang="zh-CN" altLang="en-US"/>
          </a:p>
        </p:txBody>
      </p:sp>
    </p:spTree>
    <p:extLst>
      <p:ext uri="{BB962C8B-B14F-4D97-AF65-F5344CB8AC3E}">
        <p14:creationId xmlns:p14="http://schemas.microsoft.com/office/powerpoint/2010/main" val="401231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23</a:t>
            </a:fld>
            <a:endParaRPr lang="zh-CN" altLang="en-US"/>
          </a:p>
        </p:txBody>
      </p:sp>
    </p:spTree>
    <p:extLst>
      <p:ext uri="{BB962C8B-B14F-4D97-AF65-F5344CB8AC3E}">
        <p14:creationId xmlns:p14="http://schemas.microsoft.com/office/powerpoint/2010/main" val="2806682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24</a:t>
            </a:fld>
            <a:endParaRPr lang="zh-CN" altLang="en-US"/>
          </a:p>
        </p:txBody>
      </p:sp>
    </p:spTree>
    <p:extLst>
      <p:ext uri="{BB962C8B-B14F-4D97-AF65-F5344CB8AC3E}">
        <p14:creationId xmlns:p14="http://schemas.microsoft.com/office/powerpoint/2010/main" val="3334105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25</a:t>
            </a:fld>
            <a:endParaRPr lang="zh-CN" altLang="en-US"/>
          </a:p>
        </p:txBody>
      </p:sp>
    </p:spTree>
    <p:extLst>
      <p:ext uri="{BB962C8B-B14F-4D97-AF65-F5344CB8AC3E}">
        <p14:creationId xmlns:p14="http://schemas.microsoft.com/office/powerpoint/2010/main" val="3743793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26</a:t>
            </a:fld>
            <a:endParaRPr lang="zh-CN" altLang="en-US"/>
          </a:p>
        </p:txBody>
      </p:sp>
    </p:spTree>
    <p:extLst>
      <p:ext uri="{BB962C8B-B14F-4D97-AF65-F5344CB8AC3E}">
        <p14:creationId xmlns:p14="http://schemas.microsoft.com/office/powerpoint/2010/main" val="29050261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F6DC3-EAC7-4279-A1CE-A877E8967253}" type="slidenum">
              <a:rPr lang="zh-CN" altLang="en-US" smtClean="0"/>
              <a:t>27</a:t>
            </a:fld>
            <a:endParaRPr lang="zh-CN" altLang="en-US"/>
          </a:p>
        </p:txBody>
      </p:sp>
    </p:spTree>
    <p:extLst>
      <p:ext uri="{BB962C8B-B14F-4D97-AF65-F5344CB8AC3E}">
        <p14:creationId xmlns:p14="http://schemas.microsoft.com/office/powerpoint/2010/main" val="898780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2019/1/10</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61243328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矩形 3"/>
          <p:cNvSpPr/>
          <p:nvPr userDrawn="1"/>
        </p:nvSpPr>
        <p:spPr>
          <a:xfrm>
            <a:off x="6595282" y="4753696"/>
            <a:ext cx="775136" cy="246221"/>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pPr defTabSz="914400"/>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pPr defTabSz="914400"/>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pPr defTabSz="914400"/>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pPr defTabSz="914400"/>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pPr defTabSz="914400"/>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pPr defTabSz="914400"/>
            <a:r>
              <a:rPr lang="en-US" altLang="zh-CN" sz="100" dirty="0">
                <a:solidFill>
                  <a:prstClr val="white"/>
                </a:solidFill>
                <a:ea typeface="宋体"/>
              </a:rPr>
              <a:t> </a:t>
            </a:r>
            <a:endParaRPr lang="zh-CN" altLang="en-US" sz="100" dirty="0">
              <a:solidFill>
                <a:prstClr val="white"/>
              </a:solidFill>
              <a:ea typeface="宋体"/>
            </a:endParaRPr>
          </a:p>
        </p:txBody>
      </p:sp>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52667308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2019/1/10</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43002254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2019/1/10</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4612366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2019/1/10</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5783162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2019/1/10</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6902774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2019/1/10</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0220587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2019/1/10</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09783649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2019/1/10</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30481628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2019/1/10</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4262070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2019/1/10</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924266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44"/>
            <a:ext cx="7886700" cy="4358879"/>
          </a:xfrm>
          <a:prstGeom prst="rect">
            <a:avLst/>
          </a:prstGeo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7540130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EC8A2771-2F44-4DE8-8512-46791CD792E5}"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2019/1/10</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9BAD3087-9AC3-48A2-900A-F385B270569A}"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5266236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26" Type="http://schemas.openxmlformats.org/officeDocument/2006/relationships/image" Target="../media/image27.png"/><Relationship Id="rId3" Type="http://schemas.openxmlformats.org/officeDocument/2006/relationships/notesSlide" Target="../notesSlides/notesSlide5.xml"/><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5" Type="http://schemas.openxmlformats.org/officeDocument/2006/relationships/image" Target="../media/image26.png"/><Relationship Id="rId2" Type="http://schemas.openxmlformats.org/officeDocument/2006/relationships/slideLayout" Target="../slideLayouts/slideLayout2.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tags" Target="../tags/tag2.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 Id="rId27"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6.xml"/><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4.emf"/><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1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notesSlide" Target="../notesSlides/notesSlide13.xml"/><Relationship Id="rId7"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4.xml.rels><?xml version="1.0" encoding="UTF-8" standalone="yes"?>
<Relationships xmlns="http://schemas.openxmlformats.org/package/2006/relationships"><Relationship Id="rId8" Type="http://schemas.openxmlformats.org/officeDocument/2006/relationships/image" Target="../media/image64.emf"/><Relationship Id="rId3" Type="http://schemas.openxmlformats.org/officeDocument/2006/relationships/notesSlide" Target="../notesSlides/notesSlide14.xml"/><Relationship Id="rId7" Type="http://schemas.openxmlformats.org/officeDocument/2006/relationships/image" Target="../media/image63.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62.emf"/><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7.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5.png"/><Relationship Id="rId3" Type="http://schemas.openxmlformats.org/officeDocument/2006/relationships/notesSlide" Target="../notesSlides/notesSlide19.xml"/><Relationship Id="rId7" Type="http://schemas.openxmlformats.org/officeDocument/2006/relationships/image" Target="../media/image80.png"/><Relationship Id="rId12" Type="http://schemas.openxmlformats.org/officeDocument/2006/relationships/image" Target="../media/image84.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79.png"/><Relationship Id="rId11" Type="http://schemas.openxmlformats.org/officeDocument/2006/relationships/image" Target="../media/image24.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89.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92.png"/><Relationship Id="rId4" Type="http://schemas.openxmlformats.org/officeDocument/2006/relationships/image" Target="../media/image91.png"/></Relationships>
</file>

<file path=ppt/slides/_rels/slide23.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 Id="rId9" Type="http://schemas.openxmlformats.org/officeDocument/2006/relationships/image" Target="../media/image99.png"/></Relationships>
</file>

<file path=ppt/slides/_rels/slide2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47735" y="824026"/>
            <a:ext cx="5997730" cy="2835047"/>
          </a:xfrm>
          <a:prstGeom prst="rect">
            <a:avLst/>
          </a:prstGeom>
        </p:spPr>
      </p:pic>
      <p:sp>
        <p:nvSpPr>
          <p:cNvPr id="4" name="文本框 3"/>
          <p:cNvSpPr txBox="1"/>
          <p:nvPr/>
        </p:nvSpPr>
        <p:spPr>
          <a:xfrm rot="683504">
            <a:off x="2374900" y="2241549"/>
            <a:ext cx="954107"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家</a:t>
            </a:r>
          </a:p>
        </p:txBody>
      </p:sp>
      <p:sp>
        <p:nvSpPr>
          <p:cNvPr id="5" name="文本框 4"/>
          <p:cNvSpPr txBox="1"/>
          <p:nvPr/>
        </p:nvSpPr>
        <p:spPr>
          <a:xfrm rot="21097930">
            <a:off x="3942710" y="2432050"/>
            <a:ext cx="954107"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srgbClr val="00B0F0"/>
                </a:solidFill>
                <a:effectLst/>
                <a:uLnTx/>
                <a:uFillTx/>
                <a:latin typeface="微软雅黑" panose="020B0503020204020204" pitchFamily="34" charset="-122"/>
                <a:ea typeface="微软雅黑" panose="020B0503020204020204" pitchFamily="34" charset="-122"/>
                <a:cs typeface="+mn-cs"/>
              </a:rPr>
              <a:t>长</a:t>
            </a:r>
            <a:endParaRPr kumimoji="0" lang="zh-CN" altLang="en-US" sz="6000" b="1" i="0" u="none" strike="noStrike" kern="120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endParaRPr>
          </a:p>
        </p:txBody>
      </p:sp>
      <p:sp>
        <p:nvSpPr>
          <p:cNvPr id="6" name="文本框 5"/>
          <p:cNvSpPr txBox="1"/>
          <p:nvPr/>
        </p:nvSpPr>
        <p:spPr>
          <a:xfrm rot="21097930">
            <a:off x="5778499" y="2221345"/>
            <a:ext cx="954107"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srgbClr val="00B050"/>
                </a:solidFill>
                <a:effectLst/>
                <a:uLnTx/>
                <a:uFillTx/>
                <a:latin typeface="微软雅黑" panose="020B0503020204020204" pitchFamily="34" charset="-122"/>
                <a:ea typeface="微软雅黑" panose="020B0503020204020204" pitchFamily="34" charset="-122"/>
                <a:cs typeface="+mn-cs"/>
              </a:rPr>
              <a:t>会</a:t>
            </a:r>
            <a:endParaRPr kumimoji="0" lang="zh-CN" altLang="en-US" sz="6000" b="1" i="0" u="none" strike="noStrike" kern="120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2061508" y="1476114"/>
            <a:ext cx="5607625" cy="646331"/>
          </a:xfrm>
          <a:prstGeom prst="rect">
            <a:avLst/>
          </a:prstGeom>
          <a:noFill/>
        </p:spPr>
        <p:txBody>
          <a:bodyPr wrap="none" rtlCol="0">
            <a:spAutoFit/>
          </a:bodyPr>
          <a:lstStyle/>
          <a:p>
            <a:pPr lvl="0">
              <a:defRPr/>
            </a:pPr>
            <a:r>
              <a:rPr lang="zh-CN" altLang="en-US" sz="3600" b="1" dirty="0">
                <a:solidFill>
                  <a:srgbClr val="F8A029"/>
                </a:solidFill>
                <a:latin typeface="微软雅黑" panose="020B0503020204020204" pitchFamily="34" charset="-122"/>
                <a:ea typeface="微软雅黑" panose="020B0503020204020204" pitchFamily="34" charset="-122"/>
              </a:rPr>
              <a:t>幼儿园小班家长会</a:t>
            </a:r>
            <a:r>
              <a:rPr lang="en-US" altLang="zh-CN" sz="3600" b="1" dirty="0" err="1">
                <a:solidFill>
                  <a:srgbClr val="F8A029"/>
                </a:solidFill>
                <a:latin typeface="微软雅黑" panose="020B0503020204020204" pitchFamily="34" charset="-122"/>
                <a:ea typeface="微软雅黑" panose="020B0503020204020204" pitchFamily="34" charset="-122"/>
              </a:rPr>
              <a:t>ppt</a:t>
            </a:r>
            <a:r>
              <a:rPr lang="zh-CN" altLang="en-US" sz="3600" b="1" dirty="0">
                <a:solidFill>
                  <a:srgbClr val="F8A029"/>
                </a:solidFill>
                <a:latin typeface="微软雅黑" panose="020B0503020204020204" pitchFamily="34" charset="-122"/>
                <a:ea typeface="微软雅黑" panose="020B0503020204020204" pitchFamily="34" charset="-122"/>
              </a:rPr>
              <a:t>模板</a:t>
            </a:r>
            <a:endParaRPr kumimoji="0" lang="zh-CN" altLang="en-US" sz="3600" b="1" i="0" u="none" strike="noStrike" kern="1200" cap="none" spc="0" normalizeH="0" baseline="0" noProof="0" dirty="0">
              <a:ln>
                <a:noFill/>
              </a:ln>
              <a:solidFill>
                <a:srgbClr val="F8A029"/>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68159534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childTnLst>
                                </p:cTn>
                              </p:par>
                            </p:childTnLst>
                          </p:cTn>
                        </p:par>
                        <p:par>
                          <p:cTn id="14" fill="hold">
                            <p:stCondLst>
                              <p:cond delay="175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childTnLst>
                                </p:cTn>
                              </p:par>
                            </p:childTnLst>
                          </p:cTn>
                        </p:par>
                        <p:par>
                          <p:cTn id="22" fill="hold">
                            <p:stCondLst>
                              <p:cond delay="325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cxnSp>
        <p:nvCxnSpPr>
          <p:cNvPr id="17" name="直接连接符 16"/>
          <p:cNvCxnSpPr/>
          <p:nvPr/>
        </p:nvCxnSpPr>
        <p:spPr>
          <a:xfrm flipV="1">
            <a:off x="2184400" y="1968500"/>
            <a:ext cx="990600" cy="60325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876675" y="1936750"/>
            <a:ext cx="1101725" cy="76835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5675548" y="2070100"/>
            <a:ext cx="1484008" cy="7493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1264448" y="3478450"/>
            <a:ext cx="1223412" cy="92333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a:t>
            </a: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单击添加文字</a:t>
            </a:r>
            <a:endParaRPr kumimoji="0" lang="en-US" altLang="zh-CN"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grpSp>
        <p:nvGrpSpPr>
          <p:cNvPr id="33" name="组合 32"/>
          <p:cNvGrpSpPr/>
          <p:nvPr/>
        </p:nvGrpSpPr>
        <p:grpSpPr>
          <a:xfrm>
            <a:off x="1422804" y="2458801"/>
            <a:ext cx="906700" cy="906700"/>
            <a:chOff x="1422804" y="2458801"/>
            <a:chExt cx="906700" cy="906700"/>
          </a:xfrm>
        </p:grpSpPr>
        <p:sp>
          <p:nvSpPr>
            <p:cNvPr id="10" name="任意多边形 9"/>
            <p:cNvSpPr/>
            <p:nvPr/>
          </p:nvSpPr>
          <p:spPr>
            <a:xfrm>
              <a:off x="1422804" y="2458801"/>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6" name="文本框 25"/>
            <p:cNvSpPr txBox="1"/>
            <p:nvPr/>
          </p:nvSpPr>
          <p:spPr>
            <a:xfrm>
              <a:off x="1543417" y="2571750"/>
              <a:ext cx="697627"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第一</a:t>
              </a:r>
              <a:endParaRPr kumimoji="0" lang="en-US" altLang="zh-CN"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部分</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34" name="组合 33"/>
          <p:cNvGrpSpPr/>
          <p:nvPr/>
        </p:nvGrpSpPr>
        <p:grpSpPr>
          <a:xfrm>
            <a:off x="3048404" y="1279051"/>
            <a:ext cx="906700" cy="906700"/>
            <a:chOff x="3048404" y="1279051"/>
            <a:chExt cx="906700" cy="906700"/>
          </a:xfrm>
        </p:grpSpPr>
        <p:sp>
          <p:nvSpPr>
            <p:cNvPr id="11" name="任意多边形 10"/>
            <p:cNvSpPr/>
            <p:nvPr/>
          </p:nvSpPr>
          <p:spPr>
            <a:xfrm>
              <a:off x="3048404" y="1279051"/>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7" name="文本框 26"/>
            <p:cNvSpPr txBox="1"/>
            <p:nvPr/>
          </p:nvSpPr>
          <p:spPr>
            <a:xfrm>
              <a:off x="3152940" y="1362214"/>
              <a:ext cx="697627"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第二</a:t>
              </a:r>
              <a:endParaRPr kumimoji="0" lang="en-US" altLang="zh-CN"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部分</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35" name="组合 34"/>
          <p:cNvGrpSpPr/>
          <p:nvPr/>
        </p:nvGrpSpPr>
        <p:grpSpPr>
          <a:xfrm>
            <a:off x="4830052" y="2571750"/>
            <a:ext cx="906700" cy="906700"/>
            <a:chOff x="4830052" y="2571750"/>
            <a:chExt cx="906700" cy="906700"/>
          </a:xfrm>
        </p:grpSpPr>
        <p:sp>
          <p:nvSpPr>
            <p:cNvPr id="12" name="任意多边形 11"/>
            <p:cNvSpPr/>
            <p:nvPr/>
          </p:nvSpPr>
          <p:spPr>
            <a:xfrm>
              <a:off x="4830052" y="2571750"/>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8" name="文本框 27"/>
            <p:cNvSpPr txBox="1"/>
            <p:nvPr/>
          </p:nvSpPr>
          <p:spPr>
            <a:xfrm>
              <a:off x="4934588" y="2671157"/>
              <a:ext cx="697627"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第三</a:t>
              </a:r>
              <a:endParaRPr kumimoji="0" lang="en-US" altLang="zh-CN"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部分</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36" name="组合 35"/>
          <p:cNvGrpSpPr/>
          <p:nvPr/>
        </p:nvGrpSpPr>
        <p:grpSpPr>
          <a:xfrm>
            <a:off x="7003508" y="1377950"/>
            <a:ext cx="906700" cy="906700"/>
            <a:chOff x="7003508" y="1377950"/>
            <a:chExt cx="906700" cy="906700"/>
          </a:xfrm>
        </p:grpSpPr>
        <p:sp>
          <p:nvSpPr>
            <p:cNvPr id="13" name="任意多边形 12"/>
            <p:cNvSpPr/>
            <p:nvPr/>
          </p:nvSpPr>
          <p:spPr>
            <a:xfrm>
              <a:off x="7003508" y="1377950"/>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9" name="文本框 28"/>
            <p:cNvSpPr txBox="1"/>
            <p:nvPr/>
          </p:nvSpPr>
          <p:spPr>
            <a:xfrm>
              <a:off x="7138204" y="1477357"/>
              <a:ext cx="697627"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第四</a:t>
              </a:r>
              <a:endParaRPr kumimoji="0" lang="en-US" altLang="zh-CN"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部分</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30" name="文本框 29"/>
          <p:cNvSpPr txBox="1"/>
          <p:nvPr/>
        </p:nvSpPr>
        <p:spPr>
          <a:xfrm>
            <a:off x="3002640" y="2399406"/>
            <a:ext cx="1223412" cy="92333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a:t>
            </a: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单击添加文字</a:t>
            </a:r>
            <a:endParaRPr kumimoji="0" lang="en-US" altLang="zh-CN"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31" name="文本框 30"/>
          <p:cNvSpPr txBox="1"/>
          <p:nvPr/>
        </p:nvSpPr>
        <p:spPr>
          <a:xfrm>
            <a:off x="4729348" y="1492449"/>
            <a:ext cx="1223412" cy="92333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a:t>
            </a: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单击添加文字</a:t>
            </a:r>
            <a:endParaRPr kumimoji="0" lang="en-US" altLang="zh-CN"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32" name="文本框 31"/>
          <p:cNvSpPr txBox="1"/>
          <p:nvPr/>
        </p:nvSpPr>
        <p:spPr>
          <a:xfrm>
            <a:off x="6955603" y="2413614"/>
            <a:ext cx="1223412" cy="92333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a:t>
            </a: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单击添加文字</a:t>
            </a:r>
            <a:endParaRPr kumimoji="0" lang="en-US" altLang="zh-CN"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单击添加</a:t>
            </a: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文字</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9574014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par>
                                <p:cTn id="19" presetID="53" presetClass="entr" presetSubtype="16"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Effect transition="in" filter="fade">
                                      <p:cBhvr>
                                        <p:cTn id="23" dur="500"/>
                                        <p:tgtEl>
                                          <p:spTgt spid="34"/>
                                        </p:tgtEl>
                                      </p:cBhvr>
                                    </p:animEffect>
                                  </p:childTnLst>
                                </p:cTn>
                              </p:par>
                            </p:childTnLst>
                          </p:cTn>
                        </p:par>
                        <p:par>
                          <p:cTn id="24" fill="hold">
                            <p:stCondLst>
                              <p:cond delay="1500"/>
                            </p:stCondLst>
                            <p:childTnLst>
                              <p:par>
                                <p:cTn id="25" presetID="2" presetClass="entr" presetSubtype="4"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par>
                                <p:cTn id="33" presetID="53" presetClass="entr" presetSubtype="16"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childTnLst>
                          </p:cTn>
                        </p:par>
                        <p:par>
                          <p:cTn id="38" fill="hold">
                            <p:stCondLst>
                              <p:cond delay="2500"/>
                            </p:stCondLst>
                            <p:childTnLst>
                              <p:par>
                                <p:cTn id="39" presetID="2" presetClass="entr" presetSubtype="1"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par>
                                <p:cTn id="47" presetID="53" presetClass="entr" presetSubtype="16"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fltVal val="0"/>
                                          </p:val>
                                        </p:tav>
                                        <p:tav tm="100000">
                                          <p:val>
                                            <p:strVal val="#ppt_h"/>
                                          </p:val>
                                        </p:tav>
                                      </p:tavLst>
                                    </p:anim>
                                    <p:animEffect transition="in" filter="fade">
                                      <p:cBhvr>
                                        <p:cTn id="51" dur="500"/>
                                        <p:tgtEl>
                                          <p:spTgt spid="36"/>
                                        </p:tgtEl>
                                      </p:cBhvr>
                                    </p:animEffect>
                                  </p:childTnLst>
                                </p:cTn>
                              </p:par>
                            </p:childTnLst>
                          </p:cTn>
                        </p:par>
                        <p:par>
                          <p:cTn id="52" fill="hold">
                            <p:stCondLst>
                              <p:cond delay="3500"/>
                            </p:stCondLst>
                            <p:childTnLst>
                              <p:par>
                                <p:cTn id="53" presetID="2" presetClass="entr" presetSubtype="4"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500" fill="hold"/>
                                        <p:tgtEl>
                                          <p:spTgt spid="32"/>
                                        </p:tgtEl>
                                        <p:attrNameLst>
                                          <p:attrName>ppt_x</p:attrName>
                                        </p:attrNameLst>
                                      </p:cBhvr>
                                      <p:tavLst>
                                        <p:tav tm="0">
                                          <p:val>
                                            <p:strVal val="#ppt_x"/>
                                          </p:val>
                                        </p:tav>
                                        <p:tav tm="100000">
                                          <p:val>
                                            <p:strVal val="#ppt_x"/>
                                          </p:val>
                                        </p:tav>
                                      </p:tavLst>
                                    </p:anim>
                                    <p:anim calcmode="lin" valueType="num">
                                      <p:cBhvr additive="base">
                                        <p:cTn id="5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0" grpId="0"/>
      <p:bldP spid="31"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5" name="文本框 24"/>
          <p:cNvSpPr txBox="1"/>
          <p:nvPr/>
        </p:nvSpPr>
        <p:spPr>
          <a:xfrm>
            <a:off x="3842786" y="1967993"/>
            <a:ext cx="4288353" cy="120032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srgbClr val="9DD235"/>
                </a:solidFill>
                <a:effectLst/>
                <a:uLnTx/>
                <a:uFillTx/>
                <a:latin typeface="微软雅黑" panose="020B0503020204020204" pitchFamily="34" charset="-122"/>
                <a:ea typeface="微软雅黑" panose="020B0503020204020204" pitchFamily="34" charset="-122"/>
                <a:cs typeface="+mn-cs"/>
              </a:rPr>
              <a:t>第</a:t>
            </a:r>
            <a:r>
              <a:rPr kumimoji="0" lang="zh-CN" altLang="en-US"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一部分</a:t>
            </a:r>
            <a:endParaRPr kumimoji="0" lang="en-US" altLang="zh-CN"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单击添加您的文字标题</a:t>
            </a:r>
            <a:endParaRPr kumimoji="0" lang="zh-CN" altLang="en-US" sz="3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grpSp>
        <p:nvGrpSpPr>
          <p:cNvPr id="33" name="组合 32"/>
          <p:cNvGrpSpPr/>
          <p:nvPr/>
        </p:nvGrpSpPr>
        <p:grpSpPr>
          <a:xfrm>
            <a:off x="1918104" y="1647703"/>
            <a:ext cx="1717798" cy="1717798"/>
            <a:chOff x="1422804" y="2458801"/>
            <a:chExt cx="906700" cy="906700"/>
          </a:xfrm>
        </p:grpSpPr>
        <p:sp>
          <p:nvSpPr>
            <p:cNvPr id="10" name="任意多边形 9"/>
            <p:cNvSpPr/>
            <p:nvPr/>
          </p:nvSpPr>
          <p:spPr>
            <a:xfrm>
              <a:off x="1422804" y="2458801"/>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6" name="文本框 25"/>
            <p:cNvSpPr txBox="1"/>
            <p:nvPr/>
          </p:nvSpPr>
          <p:spPr>
            <a:xfrm>
              <a:off x="1532003" y="2621088"/>
              <a:ext cx="698208" cy="6335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01</a:t>
              </a:r>
              <a:endParaRPr kumimoji="0" lang="zh-CN" altLang="en-US" sz="7200" b="1" i="0" u="none" strike="noStrike" kern="1200" cap="none" spc="0" normalizeH="0" baseline="0" noProof="0" dirty="0">
                <a:ln>
                  <a:noFill/>
                </a:ln>
                <a:solidFill>
                  <a:srgbClr val="9DD235"/>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2284234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3414" name="Picture 310" descr="图片1"/>
          <p:cNvPicPr>
            <a:picLocks noChangeAspect="1" noChangeArrowheads="1"/>
          </p:cNvPicPr>
          <p:nvPr/>
        </p:nvPicPr>
        <p:blipFill>
          <a:blip r:embed="rId3" cstate="screen">
            <a:lum contrast="14000"/>
            <a:extLst>
              <a:ext uri="{28A0092B-C50C-407E-A947-70E740481C1C}">
                <a14:useLocalDpi xmlns:a14="http://schemas.microsoft.com/office/drawing/2010/main"/>
              </a:ext>
            </a:extLst>
          </a:blip>
          <a:srcRect/>
          <a:stretch>
            <a:fillRect/>
          </a:stretch>
        </p:blipFill>
        <p:spPr bwMode="auto">
          <a:xfrm>
            <a:off x="4229100" y="1248966"/>
            <a:ext cx="3414713" cy="3437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3371" name="Text Box 267"/>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3413" name="Text Box 29"/>
          <p:cNvSpPr txBox="1">
            <a:spLocks noChangeArrowheads="1"/>
          </p:cNvSpPr>
          <p:nvPr/>
        </p:nvSpPr>
        <p:spPr bwMode="auto">
          <a:xfrm>
            <a:off x="1543050" y="3706416"/>
            <a:ext cx="2800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输入相关的文字内</a:t>
            </a:r>
            <a:r>
              <a:rPr kumimoji="1" lang="zh-CN" altLang="en-US"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输入相关的文字内容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输入相关的文字内输入相关的文字内容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输入相关的文字内输入相关的文字内容</a:t>
            </a:r>
            <a:endParaRPr kumimoji="1" lang="en-US" altLang="zh-CN"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endParaRPr>
          </a:p>
        </p:txBody>
      </p:sp>
      <p:sp>
        <p:nvSpPr>
          <p:cNvPr id="303415" name="Rectangle 311"/>
          <p:cNvSpPr>
            <a:spLocks noChangeArrowheads="1"/>
          </p:cNvSpPr>
          <p:nvPr/>
        </p:nvSpPr>
        <p:spPr bwMode="auto">
          <a:xfrm>
            <a:off x="5143501" y="1877616"/>
            <a:ext cx="64633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p:txBody>
      </p:sp>
      <p:sp>
        <p:nvSpPr>
          <p:cNvPr id="303416" name="Rectangle 312"/>
          <p:cNvSpPr>
            <a:spLocks noChangeArrowheads="1"/>
          </p:cNvSpPr>
          <p:nvPr/>
        </p:nvSpPr>
        <p:spPr bwMode="auto">
          <a:xfrm>
            <a:off x="6091238" y="1877616"/>
            <a:ext cx="64633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p:txBody>
      </p:sp>
      <p:sp>
        <p:nvSpPr>
          <p:cNvPr id="303417" name="Rectangle 313"/>
          <p:cNvSpPr>
            <a:spLocks noChangeArrowheads="1"/>
          </p:cNvSpPr>
          <p:nvPr/>
        </p:nvSpPr>
        <p:spPr bwMode="auto">
          <a:xfrm>
            <a:off x="6572251" y="2734866"/>
            <a:ext cx="64633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p:txBody>
      </p:sp>
      <p:sp>
        <p:nvSpPr>
          <p:cNvPr id="303418" name="Rectangle 314"/>
          <p:cNvSpPr>
            <a:spLocks noChangeArrowheads="1"/>
          </p:cNvSpPr>
          <p:nvPr/>
        </p:nvSpPr>
        <p:spPr bwMode="auto">
          <a:xfrm>
            <a:off x="6172201" y="3592116"/>
            <a:ext cx="64633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p:txBody>
      </p:sp>
      <p:sp>
        <p:nvSpPr>
          <p:cNvPr id="303419" name="Rectangle 315"/>
          <p:cNvSpPr>
            <a:spLocks noChangeArrowheads="1"/>
          </p:cNvSpPr>
          <p:nvPr/>
        </p:nvSpPr>
        <p:spPr bwMode="auto">
          <a:xfrm>
            <a:off x="5200651" y="3592116"/>
            <a:ext cx="64633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p:txBody>
      </p:sp>
      <p:sp>
        <p:nvSpPr>
          <p:cNvPr id="303420" name="Rectangle 316"/>
          <p:cNvSpPr>
            <a:spLocks noChangeArrowheads="1"/>
          </p:cNvSpPr>
          <p:nvPr/>
        </p:nvSpPr>
        <p:spPr bwMode="auto">
          <a:xfrm>
            <a:off x="4686301" y="2734866"/>
            <a:ext cx="64633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9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rPr>
              <a:t>文字内容</a:t>
            </a:r>
          </a:p>
        </p:txBody>
      </p:sp>
      <p:pic>
        <p:nvPicPr>
          <p:cNvPr id="303421" name="Picture 317" descr="3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257300" y="860823"/>
            <a:ext cx="3486150" cy="2902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82522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303421"/>
                                        </p:tgtEl>
                                        <p:attrNameLst>
                                          <p:attrName>style.visibility</p:attrName>
                                        </p:attrNameLst>
                                      </p:cBhvr>
                                      <p:to>
                                        <p:strVal val="visible"/>
                                      </p:to>
                                    </p:set>
                                    <p:animEffect transition="in" filter="fade">
                                      <p:cBhvr>
                                        <p:cTn id="7" dur="1000"/>
                                        <p:tgtEl>
                                          <p:spTgt spid="303421"/>
                                        </p:tgtEl>
                                      </p:cBhvr>
                                    </p:animEffect>
                                    <p:anim calcmode="lin" valueType="num">
                                      <p:cBhvr>
                                        <p:cTn id="8" dur="1000" fill="hold"/>
                                        <p:tgtEl>
                                          <p:spTgt spid="303421"/>
                                        </p:tgtEl>
                                        <p:attrNameLst>
                                          <p:attrName>ppt_x</p:attrName>
                                        </p:attrNameLst>
                                      </p:cBhvr>
                                      <p:tavLst>
                                        <p:tav tm="0">
                                          <p:val>
                                            <p:strVal val="#ppt_x"/>
                                          </p:val>
                                        </p:tav>
                                        <p:tav tm="100000">
                                          <p:val>
                                            <p:strVal val="#ppt_x"/>
                                          </p:val>
                                        </p:tav>
                                      </p:tavLst>
                                    </p:anim>
                                    <p:anim calcmode="lin" valueType="num">
                                      <p:cBhvr>
                                        <p:cTn id="9" dur="1000" fill="hold"/>
                                        <p:tgtEl>
                                          <p:spTgt spid="30342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1" presetClass="entr" presetSubtype="8" fill="hold" nodeType="afterEffect">
                                  <p:stCondLst>
                                    <p:cond delay="0"/>
                                  </p:stCondLst>
                                  <p:childTnLst>
                                    <p:set>
                                      <p:cBhvr>
                                        <p:cTn id="12" dur="1" fill="hold">
                                          <p:stCondLst>
                                            <p:cond delay="0"/>
                                          </p:stCondLst>
                                        </p:cTn>
                                        <p:tgtEl>
                                          <p:spTgt spid="303414"/>
                                        </p:tgtEl>
                                        <p:attrNameLst>
                                          <p:attrName>style.visibility</p:attrName>
                                        </p:attrNameLst>
                                      </p:cBhvr>
                                      <p:to>
                                        <p:strVal val="visible"/>
                                      </p:to>
                                    </p:set>
                                    <p:animEffect transition="in" filter="wheel(8)">
                                      <p:cBhvr>
                                        <p:cTn id="13" dur="1000"/>
                                        <p:tgtEl>
                                          <p:spTgt spid="303414"/>
                                        </p:tgtEl>
                                      </p:cBhvr>
                                    </p:animEffect>
                                  </p:childTnLst>
                                </p:cTn>
                              </p:par>
                            </p:childTnLst>
                          </p:cTn>
                        </p:par>
                        <p:par>
                          <p:cTn id="14" fill="hold" nodeType="afterGroup">
                            <p:stCondLst>
                              <p:cond delay="2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03415"/>
                                        </p:tgtEl>
                                        <p:attrNameLst>
                                          <p:attrName>style.visibility</p:attrName>
                                        </p:attrNameLst>
                                      </p:cBhvr>
                                      <p:to>
                                        <p:strVal val="visible"/>
                                      </p:to>
                                    </p:set>
                                    <p:anim calcmode="lin" valueType="num">
                                      <p:cBhvr>
                                        <p:cTn id="17" dur="500" fill="hold"/>
                                        <p:tgtEl>
                                          <p:spTgt spid="303415"/>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03415"/>
                                        </p:tgtEl>
                                        <p:attrNameLst>
                                          <p:attrName>ppt_y</p:attrName>
                                        </p:attrNameLst>
                                      </p:cBhvr>
                                      <p:tavLst>
                                        <p:tav tm="0">
                                          <p:val>
                                            <p:strVal val="#ppt_y"/>
                                          </p:val>
                                        </p:tav>
                                        <p:tav tm="100000">
                                          <p:val>
                                            <p:strVal val="#ppt_y"/>
                                          </p:val>
                                        </p:tav>
                                      </p:tavLst>
                                    </p:anim>
                                    <p:anim calcmode="lin" valueType="num">
                                      <p:cBhvr>
                                        <p:cTn id="19" dur="500" fill="hold"/>
                                        <p:tgtEl>
                                          <p:spTgt spid="303415"/>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03415"/>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03415"/>
                                        </p:tgtEl>
                                      </p:cBhvr>
                                    </p:animEffect>
                                  </p:childTnLst>
                                </p:cTn>
                              </p:par>
                            </p:childTnLst>
                          </p:cTn>
                        </p:par>
                        <p:par>
                          <p:cTn id="22" fill="hold" nodeType="afterGroup">
                            <p:stCondLst>
                              <p:cond delay="28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303416"/>
                                        </p:tgtEl>
                                        <p:attrNameLst>
                                          <p:attrName>style.visibility</p:attrName>
                                        </p:attrNameLst>
                                      </p:cBhvr>
                                      <p:to>
                                        <p:strVal val="visible"/>
                                      </p:to>
                                    </p:set>
                                    <p:anim calcmode="lin" valueType="num">
                                      <p:cBhvr>
                                        <p:cTn id="25" dur="500" fill="hold"/>
                                        <p:tgtEl>
                                          <p:spTgt spid="30341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03416"/>
                                        </p:tgtEl>
                                        <p:attrNameLst>
                                          <p:attrName>ppt_y</p:attrName>
                                        </p:attrNameLst>
                                      </p:cBhvr>
                                      <p:tavLst>
                                        <p:tav tm="0">
                                          <p:val>
                                            <p:strVal val="#ppt_y"/>
                                          </p:val>
                                        </p:tav>
                                        <p:tav tm="100000">
                                          <p:val>
                                            <p:strVal val="#ppt_y"/>
                                          </p:val>
                                        </p:tav>
                                      </p:tavLst>
                                    </p:anim>
                                    <p:anim calcmode="lin" valueType="num">
                                      <p:cBhvr>
                                        <p:cTn id="27" dur="500" fill="hold"/>
                                        <p:tgtEl>
                                          <p:spTgt spid="30341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0341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03416"/>
                                        </p:tgtEl>
                                      </p:cBhvr>
                                    </p:animEffect>
                                  </p:childTnLst>
                                </p:cTn>
                              </p:par>
                            </p:childTnLst>
                          </p:cTn>
                        </p:par>
                        <p:par>
                          <p:cTn id="30" fill="hold" nodeType="afterGroup">
                            <p:stCondLst>
                              <p:cond delay="37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303417"/>
                                        </p:tgtEl>
                                        <p:attrNameLst>
                                          <p:attrName>style.visibility</p:attrName>
                                        </p:attrNameLst>
                                      </p:cBhvr>
                                      <p:to>
                                        <p:strVal val="visible"/>
                                      </p:to>
                                    </p:set>
                                    <p:anim calcmode="lin" valueType="num">
                                      <p:cBhvr>
                                        <p:cTn id="33" dur="500" fill="hold"/>
                                        <p:tgtEl>
                                          <p:spTgt spid="303417"/>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303417"/>
                                        </p:tgtEl>
                                        <p:attrNameLst>
                                          <p:attrName>ppt_y</p:attrName>
                                        </p:attrNameLst>
                                      </p:cBhvr>
                                      <p:tavLst>
                                        <p:tav tm="0">
                                          <p:val>
                                            <p:strVal val="#ppt_y"/>
                                          </p:val>
                                        </p:tav>
                                        <p:tav tm="100000">
                                          <p:val>
                                            <p:strVal val="#ppt_y"/>
                                          </p:val>
                                        </p:tav>
                                      </p:tavLst>
                                    </p:anim>
                                    <p:anim calcmode="lin" valueType="num">
                                      <p:cBhvr>
                                        <p:cTn id="35" dur="500" fill="hold"/>
                                        <p:tgtEl>
                                          <p:spTgt spid="303417"/>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303417"/>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303417"/>
                                        </p:tgtEl>
                                      </p:cBhvr>
                                    </p:animEffect>
                                  </p:childTnLst>
                                </p:cTn>
                              </p:par>
                            </p:childTnLst>
                          </p:cTn>
                        </p:par>
                        <p:par>
                          <p:cTn id="38" fill="hold" nodeType="afterGroup">
                            <p:stCondLst>
                              <p:cond delay="455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303418"/>
                                        </p:tgtEl>
                                        <p:attrNameLst>
                                          <p:attrName>style.visibility</p:attrName>
                                        </p:attrNameLst>
                                      </p:cBhvr>
                                      <p:to>
                                        <p:strVal val="visible"/>
                                      </p:to>
                                    </p:set>
                                    <p:anim calcmode="lin" valueType="num">
                                      <p:cBhvr>
                                        <p:cTn id="41" dur="500" fill="hold"/>
                                        <p:tgtEl>
                                          <p:spTgt spid="303418"/>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303418"/>
                                        </p:tgtEl>
                                        <p:attrNameLst>
                                          <p:attrName>ppt_y</p:attrName>
                                        </p:attrNameLst>
                                      </p:cBhvr>
                                      <p:tavLst>
                                        <p:tav tm="0">
                                          <p:val>
                                            <p:strVal val="#ppt_y"/>
                                          </p:val>
                                        </p:tav>
                                        <p:tav tm="100000">
                                          <p:val>
                                            <p:strVal val="#ppt_y"/>
                                          </p:val>
                                        </p:tav>
                                      </p:tavLst>
                                    </p:anim>
                                    <p:anim calcmode="lin" valueType="num">
                                      <p:cBhvr>
                                        <p:cTn id="43" dur="500" fill="hold"/>
                                        <p:tgtEl>
                                          <p:spTgt spid="303418"/>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303418"/>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303418"/>
                                        </p:tgtEl>
                                      </p:cBhvr>
                                    </p:animEffect>
                                  </p:childTnLst>
                                </p:cTn>
                              </p:par>
                            </p:childTnLst>
                          </p:cTn>
                        </p:par>
                        <p:par>
                          <p:cTn id="46" fill="hold" nodeType="afterGroup">
                            <p:stCondLst>
                              <p:cond delay="54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303419"/>
                                        </p:tgtEl>
                                        <p:attrNameLst>
                                          <p:attrName>style.visibility</p:attrName>
                                        </p:attrNameLst>
                                      </p:cBhvr>
                                      <p:to>
                                        <p:strVal val="visible"/>
                                      </p:to>
                                    </p:set>
                                    <p:anim calcmode="lin" valueType="num">
                                      <p:cBhvr>
                                        <p:cTn id="49" dur="500" fill="hold"/>
                                        <p:tgtEl>
                                          <p:spTgt spid="303419"/>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303419"/>
                                        </p:tgtEl>
                                        <p:attrNameLst>
                                          <p:attrName>ppt_y</p:attrName>
                                        </p:attrNameLst>
                                      </p:cBhvr>
                                      <p:tavLst>
                                        <p:tav tm="0">
                                          <p:val>
                                            <p:strVal val="#ppt_y"/>
                                          </p:val>
                                        </p:tav>
                                        <p:tav tm="100000">
                                          <p:val>
                                            <p:strVal val="#ppt_y"/>
                                          </p:val>
                                        </p:tav>
                                      </p:tavLst>
                                    </p:anim>
                                    <p:anim calcmode="lin" valueType="num">
                                      <p:cBhvr>
                                        <p:cTn id="51" dur="500" fill="hold"/>
                                        <p:tgtEl>
                                          <p:spTgt spid="303419"/>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30341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303419"/>
                                        </p:tgtEl>
                                      </p:cBhvr>
                                    </p:animEffect>
                                  </p:childTnLst>
                                </p:cTn>
                              </p:par>
                            </p:childTnLst>
                          </p:cTn>
                        </p:par>
                        <p:par>
                          <p:cTn id="54" fill="hold" nodeType="afterGroup">
                            <p:stCondLst>
                              <p:cond delay="625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303420"/>
                                        </p:tgtEl>
                                        <p:attrNameLst>
                                          <p:attrName>style.visibility</p:attrName>
                                        </p:attrNameLst>
                                      </p:cBhvr>
                                      <p:to>
                                        <p:strVal val="visible"/>
                                      </p:to>
                                    </p:set>
                                    <p:anim calcmode="lin" valueType="num">
                                      <p:cBhvr>
                                        <p:cTn id="57" dur="500" fill="hold"/>
                                        <p:tgtEl>
                                          <p:spTgt spid="303420"/>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303420"/>
                                        </p:tgtEl>
                                        <p:attrNameLst>
                                          <p:attrName>ppt_y</p:attrName>
                                        </p:attrNameLst>
                                      </p:cBhvr>
                                      <p:tavLst>
                                        <p:tav tm="0">
                                          <p:val>
                                            <p:strVal val="#ppt_y"/>
                                          </p:val>
                                        </p:tav>
                                        <p:tav tm="100000">
                                          <p:val>
                                            <p:strVal val="#ppt_y"/>
                                          </p:val>
                                        </p:tav>
                                      </p:tavLst>
                                    </p:anim>
                                    <p:anim calcmode="lin" valueType="num">
                                      <p:cBhvr>
                                        <p:cTn id="59" dur="500" fill="hold"/>
                                        <p:tgtEl>
                                          <p:spTgt spid="303420"/>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303420"/>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303420"/>
                                        </p:tgtEl>
                                      </p:cBhvr>
                                    </p:animEffect>
                                  </p:childTnLst>
                                </p:cTn>
                              </p:par>
                            </p:childTnLst>
                          </p:cTn>
                        </p:par>
                        <p:par>
                          <p:cTn id="62" fill="hold" nodeType="afterGroup">
                            <p:stCondLst>
                              <p:cond delay="71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303413"/>
                                        </p:tgtEl>
                                        <p:attrNameLst>
                                          <p:attrName>style.visibility</p:attrName>
                                        </p:attrNameLst>
                                      </p:cBhvr>
                                      <p:to>
                                        <p:strVal val="visible"/>
                                      </p:to>
                                    </p:set>
                                    <p:anim calcmode="lin" valueType="num">
                                      <p:cBhvr>
                                        <p:cTn id="65" dur="500" fill="hold"/>
                                        <p:tgtEl>
                                          <p:spTgt spid="30341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303413"/>
                                        </p:tgtEl>
                                        <p:attrNameLst>
                                          <p:attrName>ppt_y</p:attrName>
                                        </p:attrNameLst>
                                      </p:cBhvr>
                                      <p:tavLst>
                                        <p:tav tm="0">
                                          <p:val>
                                            <p:strVal val="#ppt_y"/>
                                          </p:val>
                                        </p:tav>
                                        <p:tav tm="100000">
                                          <p:val>
                                            <p:strVal val="#ppt_y"/>
                                          </p:val>
                                        </p:tav>
                                      </p:tavLst>
                                    </p:anim>
                                    <p:anim calcmode="lin" valueType="num">
                                      <p:cBhvr>
                                        <p:cTn id="67" dur="500" fill="hold"/>
                                        <p:tgtEl>
                                          <p:spTgt spid="30341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303413"/>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303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413" grpId="0"/>
      <p:bldP spid="303415" grpId="0"/>
      <p:bldP spid="303416" grpId="0"/>
      <p:bldP spid="303417" grpId="0"/>
      <p:bldP spid="303418" grpId="0"/>
      <p:bldP spid="303419" grpId="0"/>
      <p:bldP spid="3034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val 11"/>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33714" y="1986122"/>
            <a:ext cx="443071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Oval 1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76664" y="979647"/>
            <a:ext cx="2944813" cy="377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Oval 11"/>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776664" y="979647"/>
            <a:ext cx="2944813" cy="377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圆角矩形 1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66914" y="1039972"/>
            <a:ext cx="1925638"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圆角矩形 11"/>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46189" y="2400459"/>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圆角矩形 12"/>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990727" y="3759359"/>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组合 18"/>
          <p:cNvGrpSpPr/>
          <p:nvPr/>
        </p:nvGrpSpPr>
        <p:grpSpPr>
          <a:xfrm>
            <a:off x="4648327" y="3694272"/>
            <a:ext cx="1073150" cy="1008062"/>
            <a:chOff x="4992688" y="4506913"/>
            <a:chExt cx="1073150" cy="1008062"/>
          </a:xfrm>
        </p:grpSpPr>
        <p:grpSp>
          <p:nvGrpSpPr>
            <p:cNvPr id="20" name="Group 12"/>
            <p:cNvGrpSpPr>
              <a:grpSpLocks/>
            </p:cNvGrpSpPr>
            <p:nvPr/>
          </p:nvGrpSpPr>
          <p:grpSpPr bwMode="auto">
            <a:xfrm>
              <a:off x="5045075" y="4506913"/>
              <a:ext cx="1008063" cy="1008062"/>
              <a:chOff x="0" y="0"/>
              <a:chExt cx="1012166" cy="1008000"/>
            </a:xfrm>
          </p:grpSpPr>
          <p:pic>
            <p:nvPicPr>
              <p:cNvPr id="22" name="Oval 2"/>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42410" y="-209220"/>
                <a:ext cx="1493478" cy="14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椭圆 1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nvGrpSpPr>
              <p:cNvPr id="24" name="Group 15"/>
              <p:cNvGrpSpPr>
                <a:grpSpLocks/>
              </p:cNvGrpSpPr>
              <p:nvPr/>
            </p:nvGrpSpPr>
            <p:grpSpPr bwMode="auto">
              <a:xfrm>
                <a:off x="106477" y="101657"/>
                <a:ext cx="801826" cy="804623"/>
                <a:chOff x="0" y="0"/>
                <a:chExt cx="798576" cy="804672"/>
              </a:xfrm>
            </p:grpSpPr>
            <p:pic>
              <p:nvPicPr>
                <p:cNvPr id="25" name="椭圆 16"/>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 Box 17"/>
                <p:cNvSpPr txBox="1">
                  <a:spLocks noChangeArrowheads="1"/>
                </p:cNvSpPr>
                <p:nvPr/>
              </p:nvSpPr>
              <p:spPr bwMode="auto">
                <a:xfrm>
                  <a:off x="121182" y="122337"/>
                  <a:ext cx="557757"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pic>
          <p:nvPicPr>
            <p:cNvPr id="21" name="TextBox 146"/>
            <p:cNvPicPr>
              <a:picLocks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4992688" y="4821238"/>
              <a:ext cx="107315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7" name="组合 26"/>
          <p:cNvGrpSpPr/>
          <p:nvPr/>
        </p:nvGrpSpPr>
        <p:grpSpPr>
          <a:xfrm>
            <a:off x="2709989" y="981234"/>
            <a:ext cx="1079500" cy="1008063"/>
            <a:chOff x="3054350" y="1793875"/>
            <a:chExt cx="1079500" cy="1008063"/>
          </a:xfrm>
        </p:grpSpPr>
        <p:grpSp>
          <p:nvGrpSpPr>
            <p:cNvPr id="28" name="Group 19"/>
            <p:cNvGrpSpPr>
              <a:grpSpLocks/>
            </p:cNvGrpSpPr>
            <p:nvPr/>
          </p:nvGrpSpPr>
          <p:grpSpPr bwMode="auto">
            <a:xfrm>
              <a:off x="3101975" y="1793875"/>
              <a:ext cx="1008063" cy="1008063"/>
              <a:chOff x="0" y="0"/>
              <a:chExt cx="1012166" cy="1008000"/>
            </a:xfrm>
          </p:grpSpPr>
          <p:pic>
            <p:nvPicPr>
              <p:cNvPr id="30" name="Oval 2"/>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237819" y="-208902"/>
                <a:ext cx="1487357"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椭圆 20"/>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nvGrpSpPr>
              <p:cNvPr id="32" name="Group 22"/>
              <p:cNvGrpSpPr>
                <a:grpSpLocks/>
              </p:cNvGrpSpPr>
              <p:nvPr/>
            </p:nvGrpSpPr>
            <p:grpSpPr bwMode="auto">
              <a:xfrm>
                <a:off x="104946" y="101975"/>
                <a:ext cx="807947" cy="804622"/>
                <a:chOff x="0" y="0"/>
                <a:chExt cx="804672" cy="804672"/>
              </a:xfrm>
            </p:grpSpPr>
            <p:pic>
              <p:nvPicPr>
                <p:cNvPr id="33" name="椭圆 21"/>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24"/>
                <p:cNvSpPr txBox="1">
                  <a:spLocks noChangeArrowheads="1"/>
                </p:cNvSpPr>
                <p:nvPr/>
              </p:nvSpPr>
              <p:spPr bwMode="auto">
                <a:xfrm>
                  <a:off x="122706" y="122019"/>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pic>
          <p:nvPicPr>
            <p:cNvPr id="29" name="TextBox 146"/>
            <p:cNvPicPr>
              <a:picLocks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3054350" y="210978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 name="组合 34"/>
          <p:cNvGrpSpPr/>
          <p:nvPr/>
        </p:nvGrpSpPr>
        <p:grpSpPr>
          <a:xfrm>
            <a:off x="2722689" y="3694272"/>
            <a:ext cx="1077913" cy="1008062"/>
            <a:chOff x="3067050" y="4506913"/>
            <a:chExt cx="1077913" cy="1008062"/>
          </a:xfrm>
        </p:grpSpPr>
        <p:grpSp>
          <p:nvGrpSpPr>
            <p:cNvPr id="47" name="Group 26"/>
            <p:cNvGrpSpPr>
              <a:grpSpLocks/>
            </p:cNvGrpSpPr>
            <p:nvPr/>
          </p:nvGrpSpPr>
          <p:grpSpPr bwMode="auto">
            <a:xfrm>
              <a:off x="3127375" y="4506913"/>
              <a:ext cx="1008063" cy="1008062"/>
              <a:chOff x="0" y="0"/>
              <a:chExt cx="1012166" cy="1008000"/>
            </a:xfrm>
          </p:grpSpPr>
          <p:pic>
            <p:nvPicPr>
              <p:cNvPr id="49" name="Oval 2"/>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238839" y="-209220"/>
                <a:ext cx="1487357" cy="14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椭圆 2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nvGrpSpPr>
              <p:cNvPr id="51" name="Group 29"/>
              <p:cNvGrpSpPr>
                <a:grpSpLocks/>
              </p:cNvGrpSpPr>
              <p:nvPr/>
            </p:nvGrpSpPr>
            <p:grpSpPr bwMode="auto">
              <a:xfrm>
                <a:off x="103926" y="101657"/>
                <a:ext cx="807947" cy="804623"/>
                <a:chOff x="0" y="0"/>
                <a:chExt cx="804672" cy="804672"/>
              </a:xfrm>
            </p:grpSpPr>
            <p:pic>
              <p:nvPicPr>
                <p:cNvPr id="52" name="椭圆 26"/>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 Box 31"/>
                <p:cNvSpPr txBox="1">
                  <a:spLocks noChangeArrowheads="1"/>
                </p:cNvSpPr>
                <p:nvPr/>
              </p:nvSpPr>
              <p:spPr bwMode="auto">
                <a:xfrm>
                  <a:off x="123722" y="122337"/>
                  <a:ext cx="557757"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pic>
          <p:nvPicPr>
            <p:cNvPr id="48" name="TextBox 146"/>
            <p:cNvPicPr>
              <a:picLocks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3067050" y="4821238"/>
              <a:ext cx="10779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组合 53"/>
          <p:cNvGrpSpPr/>
          <p:nvPr/>
        </p:nvGrpSpPr>
        <p:grpSpPr>
          <a:xfrm>
            <a:off x="1984502" y="2333784"/>
            <a:ext cx="1079500" cy="1008063"/>
            <a:chOff x="2328863" y="3146425"/>
            <a:chExt cx="1079500" cy="1008063"/>
          </a:xfrm>
        </p:grpSpPr>
        <p:grpSp>
          <p:nvGrpSpPr>
            <p:cNvPr id="55" name="Group 38"/>
            <p:cNvGrpSpPr>
              <a:grpSpLocks/>
            </p:cNvGrpSpPr>
            <p:nvPr/>
          </p:nvGrpSpPr>
          <p:grpSpPr bwMode="auto">
            <a:xfrm>
              <a:off x="2386013" y="3146425"/>
              <a:ext cx="1008062" cy="1008063"/>
              <a:chOff x="0" y="0"/>
              <a:chExt cx="1012166" cy="1008000"/>
            </a:xfrm>
          </p:grpSpPr>
          <p:pic>
            <p:nvPicPr>
              <p:cNvPr id="57" name="Oval 2"/>
              <p:cNvPicPr>
                <a:picLocks noChangeAspect="1"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241199" y="-208140"/>
                <a:ext cx="1493480"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椭圆 33"/>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nvGrpSpPr>
              <p:cNvPr id="59" name="Group 41"/>
              <p:cNvGrpSpPr>
                <a:grpSpLocks/>
              </p:cNvGrpSpPr>
              <p:nvPr/>
            </p:nvGrpSpPr>
            <p:grpSpPr bwMode="auto">
              <a:xfrm>
                <a:off x="107688" y="102737"/>
                <a:ext cx="801827" cy="804622"/>
                <a:chOff x="0" y="0"/>
                <a:chExt cx="798576" cy="804672"/>
              </a:xfrm>
            </p:grpSpPr>
            <p:pic>
              <p:nvPicPr>
                <p:cNvPr id="60" name="椭圆 34"/>
                <p:cNvPicPr>
                  <a:picLocks noChangeAspect="1" noChangeArrowheads="1"/>
                </p:cNvPicPr>
                <p:nvPr/>
              </p:nvPicPr>
              <p:blipFill>
                <a:blip r:embed="rId20">
                  <a:extLst>
                    <a:ext uri="{28A0092B-C50C-407E-A947-70E740481C1C}">
                      <a14:useLocalDpi xmlns:a14="http://schemas.microsoft.com/office/drawing/2010/main"/>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Text Box 43"/>
                <p:cNvSpPr txBox="1">
                  <a:spLocks noChangeArrowheads="1"/>
                </p:cNvSpPr>
                <p:nvPr/>
              </p:nvSpPr>
              <p:spPr bwMode="auto">
                <a:xfrm>
                  <a:off x="119976" y="121257"/>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pic>
          <p:nvPicPr>
            <p:cNvPr id="56" name="TextBox 146"/>
            <p:cNvPicPr>
              <a:picLocks noChangeArrowheads="1"/>
            </p:cNvPicPr>
            <p:nvPr/>
          </p:nvPicPr>
          <p:blipFill>
            <a:blip r:embed="rId21">
              <a:extLst>
                <a:ext uri="{28A0092B-C50C-407E-A947-70E740481C1C}">
                  <a14:useLocalDpi xmlns:a14="http://schemas.microsoft.com/office/drawing/2010/main"/>
                </a:ext>
              </a:extLst>
            </a:blip>
            <a:srcRect/>
            <a:stretch>
              <a:fillRect/>
            </a:stretch>
          </p:blipFill>
          <p:spPr bwMode="auto">
            <a:xfrm>
              <a:off x="2328863" y="346233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2" name="组合 61"/>
          <p:cNvGrpSpPr/>
          <p:nvPr/>
        </p:nvGrpSpPr>
        <p:grpSpPr>
          <a:xfrm>
            <a:off x="5330952" y="2333784"/>
            <a:ext cx="1079500" cy="1008063"/>
            <a:chOff x="5675313" y="3146425"/>
            <a:chExt cx="1079500" cy="1008063"/>
          </a:xfrm>
        </p:grpSpPr>
        <p:grpSp>
          <p:nvGrpSpPr>
            <p:cNvPr id="63" name="Group 32"/>
            <p:cNvGrpSpPr>
              <a:grpSpLocks/>
            </p:cNvGrpSpPr>
            <p:nvPr/>
          </p:nvGrpSpPr>
          <p:grpSpPr bwMode="auto">
            <a:xfrm>
              <a:off x="5730875" y="3146425"/>
              <a:ext cx="1008063" cy="1008063"/>
              <a:chOff x="0" y="0"/>
              <a:chExt cx="1012166" cy="1008000"/>
            </a:xfrm>
          </p:grpSpPr>
          <p:pic>
            <p:nvPicPr>
              <p:cNvPr id="65" name="Oval 2"/>
              <p:cNvPicPr>
                <a:picLocks noChangeAspect="1" noChangeArrowheads="1"/>
              </p:cNvPicPr>
              <p:nvPr/>
            </p:nvPicPr>
            <p:blipFill>
              <a:blip r:embed="rId22">
                <a:extLst>
                  <a:ext uri="{28A0092B-C50C-407E-A947-70E740481C1C}">
                    <a14:useLocalDpi xmlns:a14="http://schemas.microsoft.com/office/drawing/2010/main"/>
                  </a:ext>
                </a:extLst>
              </a:blip>
              <a:srcRect/>
              <a:stretch>
                <a:fillRect/>
              </a:stretch>
            </p:blipFill>
            <p:spPr bwMode="auto">
              <a:xfrm>
                <a:off x="-239349" y="-208140"/>
                <a:ext cx="1487357"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椭圆 29"/>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nvGrpSpPr>
              <p:cNvPr id="67" name="Group 35"/>
              <p:cNvGrpSpPr>
                <a:grpSpLocks/>
              </p:cNvGrpSpPr>
              <p:nvPr/>
            </p:nvGrpSpPr>
            <p:grpSpPr bwMode="auto">
              <a:xfrm>
                <a:off x="103416" y="102737"/>
                <a:ext cx="807947" cy="804622"/>
                <a:chOff x="0" y="0"/>
                <a:chExt cx="804672" cy="804672"/>
              </a:xfrm>
            </p:grpSpPr>
            <p:pic>
              <p:nvPicPr>
                <p:cNvPr id="68" name="椭圆 30"/>
                <p:cNvPicPr>
                  <a:picLocks noChangeAspect="1" noChangeArrowheads="1"/>
                </p:cNvPicPr>
                <p:nvPr/>
              </p:nvPicPr>
              <p:blipFill>
                <a:blip r:embed="rId23">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 Box 37"/>
                <p:cNvSpPr txBox="1">
                  <a:spLocks noChangeArrowheads="1"/>
                </p:cNvSpPr>
                <p:nvPr/>
              </p:nvSpPr>
              <p:spPr bwMode="auto">
                <a:xfrm>
                  <a:off x="124230" y="121257"/>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pic>
          <p:nvPicPr>
            <p:cNvPr id="64" name="TextBox 146"/>
            <p:cNvPicPr>
              <a:picLocks noChangeArrowheads="1"/>
            </p:cNvPicPr>
            <p:nvPr/>
          </p:nvPicPr>
          <p:blipFill>
            <a:blip r:embed="rId24">
              <a:extLst>
                <a:ext uri="{28A0092B-C50C-407E-A947-70E740481C1C}">
                  <a14:useLocalDpi xmlns:a14="http://schemas.microsoft.com/office/drawing/2010/main"/>
                </a:ext>
              </a:extLst>
            </a:blip>
            <a:srcRect/>
            <a:stretch>
              <a:fillRect/>
            </a:stretch>
          </p:blipFill>
          <p:spPr bwMode="auto">
            <a:xfrm>
              <a:off x="5675313" y="346233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0" name="组合 69"/>
          <p:cNvGrpSpPr/>
          <p:nvPr/>
        </p:nvGrpSpPr>
        <p:grpSpPr>
          <a:xfrm>
            <a:off x="4635627" y="981234"/>
            <a:ext cx="1073150" cy="1008063"/>
            <a:chOff x="4979988" y="1793875"/>
            <a:chExt cx="1073150" cy="1008063"/>
          </a:xfrm>
        </p:grpSpPr>
        <p:grpSp>
          <p:nvGrpSpPr>
            <p:cNvPr id="71" name="Group 44"/>
            <p:cNvGrpSpPr>
              <a:grpSpLocks/>
            </p:cNvGrpSpPr>
            <p:nvPr/>
          </p:nvGrpSpPr>
          <p:grpSpPr bwMode="auto">
            <a:xfrm>
              <a:off x="5027613" y="1793875"/>
              <a:ext cx="1008062" cy="1008063"/>
              <a:chOff x="0" y="0"/>
              <a:chExt cx="1012166" cy="1008000"/>
            </a:xfrm>
          </p:grpSpPr>
          <p:pic>
            <p:nvPicPr>
              <p:cNvPr id="73" name="Oval 2"/>
              <p:cNvPicPr>
                <a:picLocks noChangeAspect="1" noChangeArrowheads="1"/>
              </p:cNvPicPr>
              <p:nvPr/>
            </p:nvPicPr>
            <p:blipFill>
              <a:blip r:embed="rId25">
                <a:extLst>
                  <a:ext uri="{28A0092B-C50C-407E-A947-70E740481C1C}">
                    <a14:useLocalDpi xmlns:a14="http://schemas.microsoft.com/office/drawing/2010/main"/>
                  </a:ext>
                </a:extLst>
              </a:blip>
              <a:srcRect/>
              <a:stretch>
                <a:fillRect/>
              </a:stretch>
            </p:blipFill>
            <p:spPr bwMode="auto">
              <a:xfrm>
                <a:off x="-243239" y="-208902"/>
                <a:ext cx="1493480"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椭圆 37"/>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等线" panose="02010600030101010101" pitchFamily="2" charset="-122"/>
                  <a:cs typeface="+mn-cs"/>
                </a:endParaRPr>
              </a:p>
            </p:txBody>
          </p:sp>
          <p:grpSp>
            <p:nvGrpSpPr>
              <p:cNvPr id="75" name="Group 47"/>
              <p:cNvGrpSpPr>
                <a:grpSpLocks/>
              </p:cNvGrpSpPr>
              <p:nvPr/>
            </p:nvGrpSpPr>
            <p:grpSpPr bwMode="auto">
              <a:xfrm>
                <a:off x="105647" y="101975"/>
                <a:ext cx="801827" cy="804622"/>
                <a:chOff x="0" y="0"/>
                <a:chExt cx="798576" cy="804672"/>
              </a:xfrm>
            </p:grpSpPr>
            <p:pic>
              <p:nvPicPr>
                <p:cNvPr id="76" name="椭圆 38"/>
                <p:cNvPicPr>
                  <a:picLocks noChangeAspect="1" noChangeArrowheads="1"/>
                </p:cNvPicPr>
                <p:nvPr/>
              </p:nvPicPr>
              <p:blipFill>
                <a:blip r:embed="rId26">
                  <a:extLst>
                    <a:ext uri="{28A0092B-C50C-407E-A947-70E740481C1C}">
                      <a14:useLocalDpi xmlns:a14="http://schemas.microsoft.com/office/drawing/2010/main"/>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Text Box 49"/>
                <p:cNvSpPr txBox="1">
                  <a:spLocks noChangeArrowheads="1"/>
                </p:cNvSpPr>
                <p:nvPr/>
              </p:nvSpPr>
              <p:spPr bwMode="auto">
                <a:xfrm>
                  <a:off x="122008" y="122019"/>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pic>
          <p:nvPicPr>
            <p:cNvPr id="72" name="TextBox 146"/>
            <p:cNvPicPr>
              <a:picLocks noChangeArrowheads="1"/>
            </p:cNvPicPr>
            <p:nvPr/>
          </p:nvPicPr>
          <p:blipFill>
            <a:blip r:embed="rId27">
              <a:extLst>
                <a:ext uri="{28A0092B-C50C-407E-A947-70E740481C1C}">
                  <a14:useLocalDpi xmlns:a14="http://schemas.microsoft.com/office/drawing/2010/main"/>
                </a:ext>
              </a:extLst>
            </a:blip>
            <a:srcRect/>
            <a:stretch>
              <a:fillRect/>
            </a:stretch>
          </p:blipFill>
          <p:spPr bwMode="auto">
            <a:xfrm>
              <a:off x="4979988" y="2109788"/>
              <a:ext cx="107315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8" name="圆角矩形 1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727033" y="1085125"/>
            <a:ext cx="1925638"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圆角矩形 11"/>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294183" y="2436527"/>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圆角矩形 12"/>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869093" y="3804512"/>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Text Box 119"/>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296799103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20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40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1+#ppt_w/2"/>
                                          </p:val>
                                        </p:tav>
                                        <p:tav tm="100000">
                                          <p:val>
                                            <p:strVal val="#ppt_x"/>
                                          </p:val>
                                        </p:tav>
                                      </p:tavLst>
                                    </p:anim>
                                    <p:anim calcmode="lin" valueType="num">
                                      <p:cBhvr additive="base">
                                        <p:cTn id="12" dur="500" fill="hold"/>
                                        <p:tgtEl>
                                          <p:spTgt spid="70"/>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1+#ppt_w/2"/>
                                          </p:val>
                                        </p:tav>
                                        <p:tav tm="100000">
                                          <p:val>
                                            <p:strVal val="#ppt_x"/>
                                          </p:val>
                                        </p:tav>
                                      </p:tavLst>
                                    </p:anim>
                                    <p:anim calcmode="lin" valueType="num">
                                      <p:cBhvr additive="base">
                                        <p:cTn id="16" dur="500" fill="hold"/>
                                        <p:tgtEl>
                                          <p:spTgt spid="62"/>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8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1+#ppt_w/2"/>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100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0-#ppt_w/2"/>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8" fill="hold" nodeType="withEffect">
                                  <p:stCondLst>
                                    <p:cond delay="120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fill="hold"/>
                                        <p:tgtEl>
                                          <p:spTgt spid="54"/>
                                        </p:tgtEl>
                                        <p:attrNameLst>
                                          <p:attrName>ppt_x</p:attrName>
                                        </p:attrNameLst>
                                      </p:cBhvr>
                                      <p:tavLst>
                                        <p:tav tm="0">
                                          <p:val>
                                            <p:strVal val="0-#ppt_w/2"/>
                                          </p:val>
                                        </p:tav>
                                        <p:tav tm="100000">
                                          <p:val>
                                            <p:strVal val="#ppt_x"/>
                                          </p:val>
                                        </p:tav>
                                      </p:tavLst>
                                    </p:anim>
                                    <p:anim calcmode="lin" valueType="num">
                                      <p:cBhvr additive="base">
                                        <p:cTn id="28" dur="500" fill="hold"/>
                                        <p:tgtEl>
                                          <p:spTgt spid="54"/>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18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9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20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1" fill="hold" nodeType="withEffect">
                                  <p:stCondLst>
                                    <p:cond delay="180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ppt_x"/>
                                          </p:val>
                                        </p:tav>
                                        <p:tav tm="100000">
                                          <p:val>
                                            <p:strVal val="#ppt_x"/>
                                          </p:val>
                                        </p:tav>
                                      </p:tavLst>
                                    </p:anim>
                                    <p:anim calcmode="lin" valueType="num">
                                      <p:cBhvr additive="base">
                                        <p:cTn id="44" dur="500" fill="hold"/>
                                        <p:tgtEl>
                                          <p:spTgt spid="78"/>
                                        </p:tgtEl>
                                        <p:attrNameLst>
                                          <p:attrName>ppt_y</p:attrName>
                                        </p:attrNameLst>
                                      </p:cBhvr>
                                      <p:tavLst>
                                        <p:tav tm="0">
                                          <p:val>
                                            <p:strVal val="0-#ppt_h/2"/>
                                          </p:val>
                                        </p:tav>
                                        <p:tav tm="100000">
                                          <p:val>
                                            <p:strVal val="#ppt_y"/>
                                          </p:val>
                                        </p:tav>
                                      </p:tavLst>
                                    </p:anim>
                                  </p:childTnLst>
                                </p:cTn>
                              </p:par>
                              <p:par>
                                <p:cTn id="45" presetID="2" presetClass="entr" presetSubtype="1" fill="hold" nodeType="withEffect">
                                  <p:stCondLst>
                                    <p:cond delay="190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ppt_x"/>
                                          </p:val>
                                        </p:tav>
                                        <p:tav tm="100000">
                                          <p:val>
                                            <p:strVal val="#ppt_x"/>
                                          </p:val>
                                        </p:tav>
                                      </p:tavLst>
                                    </p:anim>
                                    <p:anim calcmode="lin" valueType="num">
                                      <p:cBhvr additive="base">
                                        <p:cTn id="48" dur="500" fill="hold"/>
                                        <p:tgtEl>
                                          <p:spTgt spid="79"/>
                                        </p:tgtEl>
                                        <p:attrNameLst>
                                          <p:attrName>ppt_y</p:attrName>
                                        </p:attrNameLst>
                                      </p:cBhvr>
                                      <p:tavLst>
                                        <p:tav tm="0">
                                          <p:val>
                                            <p:strVal val="0-#ppt_h/2"/>
                                          </p:val>
                                        </p:tav>
                                        <p:tav tm="100000">
                                          <p:val>
                                            <p:strVal val="#ppt_y"/>
                                          </p:val>
                                        </p:tav>
                                      </p:tavLst>
                                    </p:anim>
                                  </p:childTnLst>
                                </p:cTn>
                              </p:par>
                              <p:par>
                                <p:cTn id="49" presetID="2" presetClass="entr" presetSubtype="1" fill="hold" nodeType="withEffect">
                                  <p:stCondLst>
                                    <p:cond delay="20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ppt_x"/>
                                          </p:val>
                                        </p:tav>
                                        <p:tav tm="100000">
                                          <p:val>
                                            <p:strVal val="#ppt_x"/>
                                          </p:val>
                                        </p:tav>
                                      </p:tavLst>
                                    </p:anim>
                                    <p:anim calcmode="lin" valueType="num">
                                      <p:cBhvr additive="base">
                                        <p:cTn id="52" dur="500" fill="hold"/>
                                        <p:tgtEl>
                                          <p:spTgt spid="8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2"/>
          <p:cNvGrpSpPr>
            <a:grpSpLocks/>
          </p:cNvGrpSpPr>
          <p:nvPr/>
        </p:nvGrpSpPr>
        <p:grpSpPr bwMode="auto">
          <a:xfrm>
            <a:off x="2895644" y="955495"/>
            <a:ext cx="2420938" cy="3109912"/>
            <a:chOff x="0" y="0"/>
            <a:chExt cx="2971786" cy="3816506"/>
          </a:xfrm>
        </p:grpSpPr>
        <p:grpSp>
          <p:nvGrpSpPr>
            <p:cNvPr id="18" name="Group 3"/>
            <p:cNvGrpSpPr>
              <a:grpSpLocks/>
            </p:cNvGrpSpPr>
            <p:nvPr/>
          </p:nvGrpSpPr>
          <p:grpSpPr bwMode="auto">
            <a:xfrm>
              <a:off x="0" y="0"/>
              <a:ext cx="2971786" cy="3816506"/>
              <a:chOff x="0" y="0"/>
              <a:chExt cx="2971786" cy="3816506"/>
            </a:xfrm>
          </p:grpSpPr>
          <p:grpSp>
            <p:nvGrpSpPr>
              <p:cNvPr id="20" name="Group 4"/>
              <p:cNvGrpSpPr>
                <a:grpSpLocks/>
              </p:cNvGrpSpPr>
              <p:nvPr/>
            </p:nvGrpSpPr>
            <p:grpSpPr bwMode="auto">
              <a:xfrm>
                <a:off x="97666" y="471676"/>
                <a:ext cx="1660917" cy="3523838"/>
                <a:chOff x="0" y="0"/>
                <a:chExt cx="1353312" cy="2871216"/>
              </a:xfrm>
            </p:grpSpPr>
            <p:pic>
              <p:nvPicPr>
                <p:cNvPr id="30" name="空心弧 13"/>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353312" cy="2871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 name="Text Box 6"/>
                <p:cNvSpPr txBox="1">
                  <a:spLocks noChangeArrowheads="1"/>
                </p:cNvSpPr>
                <p:nvPr/>
              </p:nvSpPr>
              <p:spPr bwMode="auto">
                <a:xfrm rot="17578575">
                  <a:off x="-544848" y="475373"/>
                  <a:ext cx="2803622" cy="16963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nvGrpSpPr>
              <p:cNvPr id="21" name="Group 7"/>
              <p:cNvGrpSpPr>
                <a:grpSpLocks/>
              </p:cNvGrpSpPr>
              <p:nvPr/>
            </p:nvGrpSpPr>
            <p:grpSpPr bwMode="auto">
              <a:xfrm>
                <a:off x="-104337" y="67670"/>
                <a:ext cx="2813084" cy="3927845"/>
                <a:chOff x="0" y="0"/>
                <a:chExt cx="2292096" cy="3200400"/>
              </a:xfrm>
            </p:grpSpPr>
            <p:pic>
              <p:nvPicPr>
                <p:cNvPr id="28" name="空心弧 13"/>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2292096" cy="320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 name="Text Box 9"/>
                <p:cNvSpPr txBox="1">
                  <a:spLocks noChangeArrowheads="1"/>
                </p:cNvSpPr>
                <p:nvPr/>
              </p:nvSpPr>
              <p:spPr bwMode="auto">
                <a:xfrm rot="17578575">
                  <a:off x="-577812" y="607689"/>
                  <a:ext cx="3070916" cy="1745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nvGrpSpPr>
              <p:cNvPr id="22" name="Group 10"/>
              <p:cNvGrpSpPr>
                <a:grpSpLocks/>
              </p:cNvGrpSpPr>
              <p:nvPr/>
            </p:nvGrpSpPr>
            <p:grpSpPr bwMode="auto">
              <a:xfrm>
                <a:off x="1653840" y="90114"/>
                <a:ext cx="1324244" cy="688308"/>
                <a:chOff x="0" y="0"/>
                <a:chExt cx="1078992" cy="560832"/>
              </a:xfrm>
            </p:grpSpPr>
            <p:pic>
              <p:nvPicPr>
                <p:cNvPr id="26" name="平行四边形 9"/>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1078992" cy="5608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Text Box 12"/>
                <p:cNvSpPr txBox="1">
                  <a:spLocks noChangeArrowheads="1"/>
                </p:cNvSpPr>
                <p:nvPr/>
              </p:nvSpPr>
              <p:spPr bwMode="auto">
                <a:xfrm>
                  <a:off x="430631" y="222953"/>
                  <a:ext cx="210606" cy="108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nvGrpSpPr>
              <p:cNvPr id="23" name="Group 13"/>
              <p:cNvGrpSpPr>
                <a:grpSpLocks/>
              </p:cNvGrpSpPr>
              <p:nvPr/>
            </p:nvGrpSpPr>
            <p:grpSpPr bwMode="auto">
              <a:xfrm>
                <a:off x="1616432" y="770941"/>
                <a:ext cx="1361652" cy="710753"/>
                <a:chOff x="0" y="0"/>
                <a:chExt cx="1109472" cy="579120"/>
              </a:xfrm>
            </p:grpSpPr>
            <p:pic>
              <p:nvPicPr>
                <p:cNvPr id="24" name="平行四边形 1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0"/>
                  <a:ext cx="1109472" cy="579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 name="Text Box 15"/>
                <p:cNvSpPr txBox="1">
                  <a:spLocks noChangeArrowheads="1"/>
                </p:cNvSpPr>
                <p:nvPr/>
              </p:nvSpPr>
              <p:spPr bwMode="auto">
                <a:xfrm>
                  <a:off x="447821" y="233435"/>
                  <a:ext cx="207995" cy="108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sp>
          <p:nvSpPr>
            <p:cNvPr id="19" name="TextBox 6"/>
            <p:cNvSpPr txBox="1">
              <a:spLocks noChangeArrowheads="1"/>
            </p:cNvSpPr>
            <p:nvPr/>
          </p:nvSpPr>
          <p:spPr bwMode="auto">
            <a:xfrm>
              <a:off x="1601841" y="342882"/>
              <a:ext cx="604101" cy="792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outerShdw blurRad="38100" dist="38100" dir="2700000" algn="tl">
                      <a:srgbClr val="C0C0C0"/>
                    </a:outerShdw>
                  </a:effectLst>
                  <a:uLnTx/>
                  <a:uFillTx/>
                  <a:latin typeface="Dotum" pitchFamily="34" charset="-127"/>
                  <a:ea typeface="Dotum" pitchFamily="34" charset="-127"/>
                  <a:cs typeface="+mn-cs"/>
                </a:rPr>
                <a:t>A</a:t>
              </a:r>
              <a:endParaRPr kumimoji="0" lang="zh-CN" altLang="en-US" sz="3600" b="0" i="0" u="none" strike="noStrike" kern="1200" cap="none" spc="0" normalizeH="0" baseline="0" noProof="0">
                <a:ln>
                  <a:noFill/>
                </a:ln>
                <a:solidFill>
                  <a:srgbClr val="FFFFFF"/>
                </a:solidFill>
                <a:effectLst>
                  <a:outerShdw blurRad="38100" dist="38100" dir="2700000" algn="tl">
                    <a:srgbClr val="C0C0C0"/>
                  </a:outerShdw>
                </a:effectLst>
                <a:uLnTx/>
                <a:uFillTx/>
                <a:latin typeface="Dotum" pitchFamily="34" charset="-127"/>
                <a:ea typeface="Dotum" pitchFamily="34" charset="-127"/>
                <a:cs typeface="+mn-cs"/>
              </a:endParaRPr>
            </a:p>
          </p:txBody>
        </p:sp>
      </p:grpSp>
      <p:grpSp>
        <p:nvGrpSpPr>
          <p:cNvPr id="32" name="Group 17"/>
          <p:cNvGrpSpPr>
            <a:grpSpLocks/>
          </p:cNvGrpSpPr>
          <p:nvPr/>
        </p:nvGrpSpPr>
        <p:grpSpPr bwMode="auto">
          <a:xfrm>
            <a:off x="3668757" y="1661932"/>
            <a:ext cx="2420937" cy="3068638"/>
            <a:chOff x="0" y="0"/>
            <a:chExt cx="2421087" cy="3069287"/>
          </a:xfrm>
        </p:grpSpPr>
        <p:grpSp>
          <p:nvGrpSpPr>
            <p:cNvPr id="33" name="Group 18"/>
            <p:cNvGrpSpPr>
              <a:grpSpLocks/>
            </p:cNvGrpSpPr>
            <p:nvPr/>
          </p:nvGrpSpPr>
          <p:grpSpPr bwMode="auto">
            <a:xfrm>
              <a:off x="989311" y="-84957"/>
              <a:ext cx="1353312" cy="2767584"/>
              <a:chOff x="0" y="0"/>
              <a:chExt cx="1353312" cy="2767584"/>
            </a:xfrm>
          </p:grpSpPr>
          <p:pic>
            <p:nvPicPr>
              <p:cNvPr id="44" name="空心弧 13"/>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0" y="0"/>
                <a:ext cx="1353312" cy="27675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5" name="Text Box 20"/>
              <p:cNvSpPr txBox="1">
                <a:spLocks noChangeArrowheads="1"/>
              </p:cNvSpPr>
              <p:nvPr/>
            </p:nvSpPr>
            <p:spPr bwMode="auto">
              <a:xfrm rot="6778575">
                <a:off x="-727037" y="868925"/>
                <a:ext cx="2788517" cy="13169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nvGrpSpPr>
            <p:cNvPr id="34" name="Group 21"/>
            <p:cNvGrpSpPr>
              <a:grpSpLocks/>
            </p:cNvGrpSpPr>
            <p:nvPr/>
          </p:nvGrpSpPr>
          <p:grpSpPr bwMode="auto">
            <a:xfrm>
              <a:off x="215119" y="-115437"/>
              <a:ext cx="2292096" cy="3127248"/>
              <a:chOff x="0" y="0"/>
              <a:chExt cx="2292096" cy="3127248"/>
            </a:xfrm>
          </p:grpSpPr>
          <p:pic>
            <p:nvPicPr>
              <p:cNvPr id="42" name="空心弧 13"/>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2292096" cy="3127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 name="Text Box 23"/>
              <p:cNvSpPr txBox="1">
                <a:spLocks noChangeArrowheads="1"/>
              </p:cNvSpPr>
              <p:nvPr/>
            </p:nvSpPr>
            <p:spPr bwMode="auto">
              <a:xfrm rot="6778575">
                <a:off x="-201316" y="777440"/>
                <a:ext cx="3069287" cy="1745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nvGrpSpPr>
            <p:cNvPr id="35" name="Group 24"/>
            <p:cNvGrpSpPr>
              <a:grpSpLocks/>
            </p:cNvGrpSpPr>
            <p:nvPr/>
          </p:nvGrpSpPr>
          <p:grpSpPr bwMode="auto">
            <a:xfrm>
              <a:off x="1759" y="2438787"/>
              <a:ext cx="1078992" cy="560832"/>
              <a:chOff x="0" y="0"/>
              <a:chExt cx="1078992" cy="560832"/>
            </a:xfrm>
          </p:grpSpPr>
          <p:pic>
            <p:nvPicPr>
              <p:cNvPr id="40" name="平行四边形 14"/>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0" y="0"/>
                <a:ext cx="1078992" cy="5608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 name="Text Box 26"/>
              <p:cNvSpPr txBox="1">
                <a:spLocks noChangeArrowheads="1"/>
              </p:cNvSpPr>
              <p:nvPr/>
            </p:nvSpPr>
            <p:spPr bwMode="auto">
              <a:xfrm rot="10800000">
                <a:off x="430864" y="225501"/>
                <a:ext cx="210606" cy="108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grpSp>
          <p:nvGrpSpPr>
            <p:cNvPr id="36" name="Group 27"/>
            <p:cNvGrpSpPr>
              <a:grpSpLocks/>
            </p:cNvGrpSpPr>
            <p:nvPr/>
          </p:nvGrpSpPr>
          <p:grpSpPr bwMode="auto">
            <a:xfrm>
              <a:off x="1759" y="1865763"/>
              <a:ext cx="1109472" cy="579120"/>
              <a:chOff x="0" y="0"/>
              <a:chExt cx="1109472" cy="579120"/>
            </a:xfrm>
          </p:grpSpPr>
          <p:pic>
            <p:nvPicPr>
              <p:cNvPr id="38" name="平行四边形 15"/>
              <p:cNvPicPr>
                <a:picLocks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1109472" cy="579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9" name="Text Box 29"/>
              <p:cNvSpPr txBox="1">
                <a:spLocks noChangeArrowheads="1"/>
              </p:cNvSpPr>
              <p:nvPr/>
            </p:nvSpPr>
            <p:spPr bwMode="auto">
              <a:xfrm rot="10800000">
                <a:off x="446766" y="233466"/>
                <a:ext cx="207995" cy="108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sp>
          <p:nvSpPr>
            <p:cNvPr id="37" name="TextBox 16"/>
            <p:cNvSpPr txBox="1">
              <a:spLocks noChangeArrowheads="1"/>
            </p:cNvSpPr>
            <p:nvPr/>
          </p:nvSpPr>
          <p:spPr bwMode="auto">
            <a:xfrm>
              <a:off x="658853" y="2080065"/>
              <a:ext cx="498506" cy="64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outerShdw blurRad="38100" dist="38100" dir="2700000" algn="tl">
                      <a:srgbClr val="C0C0C0"/>
                    </a:outerShdw>
                  </a:effectLst>
                  <a:uLnTx/>
                  <a:uFillTx/>
                  <a:latin typeface="Dotum" pitchFamily="34" charset="-127"/>
                  <a:ea typeface="Dotum" pitchFamily="34" charset="-127"/>
                  <a:cs typeface="+mn-cs"/>
                </a:rPr>
                <a:t>B</a:t>
              </a:r>
              <a:endParaRPr kumimoji="0" lang="zh-CN" altLang="en-US" sz="3600" b="0" i="0" u="none" strike="noStrike" kern="1200" cap="none" spc="0" normalizeH="0" baseline="0" noProof="0">
                <a:ln>
                  <a:noFill/>
                </a:ln>
                <a:solidFill>
                  <a:srgbClr val="FFFFFF"/>
                </a:solidFill>
                <a:effectLst>
                  <a:outerShdw blurRad="38100" dist="38100" dir="2700000" algn="tl">
                    <a:srgbClr val="C0C0C0"/>
                  </a:outerShdw>
                </a:effectLst>
                <a:uLnTx/>
                <a:uFillTx/>
                <a:latin typeface="Dotum" pitchFamily="34" charset="-127"/>
                <a:ea typeface="Dotum" pitchFamily="34" charset="-127"/>
                <a:cs typeface="+mn-cs"/>
              </a:endParaRPr>
            </a:p>
          </p:txBody>
        </p:sp>
      </p:grpSp>
      <p:sp>
        <p:nvSpPr>
          <p:cNvPr id="46" name="TextBox 11"/>
          <p:cNvSpPr txBox="1">
            <a:spLocks noChangeArrowheads="1"/>
          </p:cNvSpPr>
          <p:nvPr/>
        </p:nvSpPr>
        <p:spPr bwMode="auto">
          <a:xfrm flipH="1">
            <a:off x="3913232" y="3009720"/>
            <a:ext cx="1252537" cy="277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47" name="TextBox 11"/>
          <p:cNvSpPr txBox="1">
            <a:spLocks noChangeArrowheads="1"/>
          </p:cNvSpPr>
          <p:nvPr/>
        </p:nvSpPr>
        <p:spPr bwMode="auto">
          <a:xfrm flipH="1">
            <a:off x="3743369" y="2589032"/>
            <a:ext cx="1592263"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600" b="1"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点击添加标题    </a:t>
            </a:r>
          </a:p>
        </p:txBody>
      </p:sp>
      <p:sp>
        <p:nvSpPr>
          <p:cNvPr id="48" name="TextBox 11"/>
          <p:cNvSpPr txBox="1">
            <a:spLocks noChangeArrowheads="1"/>
          </p:cNvSpPr>
          <p:nvPr/>
        </p:nvSpPr>
        <p:spPr bwMode="auto">
          <a:xfrm flipH="1">
            <a:off x="517604" y="1871421"/>
            <a:ext cx="1252538"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49" name="TextBox 11"/>
          <p:cNvSpPr txBox="1">
            <a:spLocks noChangeArrowheads="1"/>
          </p:cNvSpPr>
          <p:nvPr/>
        </p:nvSpPr>
        <p:spPr bwMode="auto">
          <a:xfrm flipH="1">
            <a:off x="838279" y="1261821"/>
            <a:ext cx="1592263" cy="334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600" b="1"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点击添加标题    </a:t>
            </a:r>
          </a:p>
        </p:txBody>
      </p:sp>
      <p:sp>
        <p:nvSpPr>
          <p:cNvPr id="50" name="TextBox 11"/>
          <p:cNvSpPr txBox="1">
            <a:spLocks noChangeArrowheads="1"/>
          </p:cNvSpPr>
          <p:nvPr/>
        </p:nvSpPr>
        <p:spPr bwMode="auto">
          <a:xfrm flipH="1">
            <a:off x="517604" y="2096846"/>
            <a:ext cx="1252538"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51" name="TextBox 11"/>
          <p:cNvSpPr txBox="1">
            <a:spLocks noChangeArrowheads="1"/>
          </p:cNvSpPr>
          <p:nvPr/>
        </p:nvSpPr>
        <p:spPr bwMode="auto">
          <a:xfrm flipH="1">
            <a:off x="517604" y="2341321"/>
            <a:ext cx="1252538"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grpSp>
        <p:nvGrpSpPr>
          <p:cNvPr id="52" name="Group 37"/>
          <p:cNvGrpSpPr>
            <a:grpSpLocks/>
          </p:cNvGrpSpPr>
          <p:nvPr/>
        </p:nvGrpSpPr>
        <p:grpSpPr bwMode="auto">
          <a:xfrm>
            <a:off x="427117" y="1174508"/>
            <a:ext cx="2387600" cy="644525"/>
            <a:chOff x="0" y="0"/>
            <a:chExt cx="3760" cy="1016"/>
          </a:xfrm>
        </p:grpSpPr>
        <p:sp>
          <p:nvSpPr>
            <p:cNvPr id="53" name="TextBox 24"/>
            <p:cNvSpPr txBox="1">
              <a:spLocks noChangeArrowheads="1"/>
            </p:cNvSpPr>
            <p:nvPr/>
          </p:nvSpPr>
          <p:spPr bwMode="auto">
            <a:xfrm>
              <a:off x="0" y="0"/>
              <a:ext cx="775" cy="10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BE1247"/>
                  </a:solidFill>
                  <a:effectLst/>
                  <a:uLnTx/>
                  <a:uFillTx/>
                  <a:latin typeface="Dotum" pitchFamily="34" charset="-127"/>
                  <a:ea typeface="Dotum" pitchFamily="34" charset="-127"/>
                  <a:cs typeface="+mn-cs"/>
                </a:rPr>
                <a:t>A</a:t>
              </a:r>
              <a:endParaRPr kumimoji="0" lang="zh-CN" altLang="en-US" sz="3600" b="0" i="0" u="none" strike="noStrike" kern="1200" cap="none" spc="0" normalizeH="0" baseline="0" noProof="0">
                <a:ln>
                  <a:noFill/>
                </a:ln>
                <a:solidFill>
                  <a:srgbClr val="BE1247"/>
                </a:solidFill>
                <a:effectLst/>
                <a:uLnTx/>
                <a:uFillTx/>
                <a:latin typeface="Dotum" pitchFamily="34" charset="-127"/>
                <a:ea typeface="Dotum" pitchFamily="34" charset="-127"/>
                <a:cs typeface="+mn-cs"/>
              </a:endParaRPr>
            </a:p>
          </p:txBody>
        </p:sp>
        <p:sp>
          <p:nvSpPr>
            <p:cNvPr id="54" name="矩形 25"/>
            <p:cNvSpPr>
              <a:spLocks noChangeArrowheads="1"/>
            </p:cNvSpPr>
            <p:nvPr/>
          </p:nvSpPr>
          <p:spPr bwMode="auto">
            <a:xfrm>
              <a:off x="142" y="792"/>
              <a:ext cx="3618" cy="70"/>
            </a:xfrm>
            <a:prstGeom prst="rect">
              <a:avLst/>
            </a:prstGeom>
            <a:solidFill>
              <a:srgbClr val="BE12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grpSp>
      <p:sp>
        <p:nvSpPr>
          <p:cNvPr id="55" name="TextBox 11"/>
          <p:cNvSpPr txBox="1">
            <a:spLocks noChangeArrowheads="1"/>
          </p:cNvSpPr>
          <p:nvPr/>
        </p:nvSpPr>
        <p:spPr bwMode="auto">
          <a:xfrm flipH="1">
            <a:off x="1635204" y="1871421"/>
            <a:ext cx="1252538"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56" name="TextBox 11"/>
          <p:cNvSpPr txBox="1">
            <a:spLocks noChangeArrowheads="1"/>
          </p:cNvSpPr>
          <p:nvPr/>
        </p:nvSpPr>
        <p:spPr bwMode="auto">
          <a:xfrm flipH="1">
            <a:off x="1635204" y="2096846"/>
            <a:ext cx="1252538"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57" name="TextBox 11"/>
          <p:cNvSpPr txBox="1">
            <a:spLocks noChangeArrowheads="1"/>
          </p:cNvSpPr>
          <p:nvPr/>
        </p:nvSpPr>
        <p:spPr bwMode="auto">
          <a:xfrm flipH="1">
            <a:off x="1635204" y="2341321"/>
            <a:ext cx="1252538"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58" name="TextBox 11"/>
          <p:cNvSpPr txBox="1">
            <a:spLocks noChangeArrowheads="1"/>
          </p:cNvSpPr>
          <p:nvPr/>
        </p:nvSpPr>
        <p:spPr bwMode="auto">
          <a:xfrm flipH="1">
            <a:off x="6264233" y="3804099"/>
            <a:ext cx="1250950"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59" name="TextBox 11"/>
          <p:cNvSpPr txBox="1">
            <a:spLocks noChangeArrowheads="1"/>
          </p:cNvSpPr>
          <p:nvPr/>
        </p:nvSpPr>
        <p:spPr bwMode="auto">
          <a:xfrm flipH="1">
            <a:off x="6584908" y="3256412"/>
            <a:ext cx="1593850"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600" b="1"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点击添加标题    </a:t>
            </a:r>
          </a:p>
        </p:txBody>
      </p:sp>
      <p:sp>
        <p:nvSpPr>
          <p:cNvPr id="60" name="TextBox 11"/>
          <p:cNvSpPr txBox="1">
            <a:spLocks noChangeArrowheads="1"/>
          </p:cNvSpPr>
          <p:nvPr/>
        </p:nvSpPr>
        <p:spPr bwMode="auto">
          <a:xfrm flipH="1">
            <a:off x="6264233" y="4032699"/>
            <a:ext cx="125095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61" name="TextBox 11"/>
          <p:cNvSpPr txBox="1">
            <a:spLocks noChangeArrowheads="1"/>
          </p:cNvSpPr>
          <p:nvPr/>
        </p:nvSpPr>
        <p:spPr bwMode="auto">
          <a:xfrm flipH="1">
            <a:off x="6264233" y="4275587"/>
            <a:ext cx="125095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grpSp>
        <p:nvGrpSpPr>
          <p:cNvPr id="62" name="Group 47"/>
          <p:cNvGrpSpPr>
            <a:grpSpLocks/>
          </p:cNvGrpSpPr>
          <p:nvPr/>
        </p:nvGrpSpPr>
        <p:grpSpPr bwMode="auto">
          <a:xfrm>
            <a:off x="6172158" y="3170687"/>
            <a:ext cx="2390775" cy="646112"/>
            <a:chOff x="0" y="0"/>
            <a:chExt cx="3763" cy="1018"/>
          </a:xfrm>
        </p:grpSpPr>
        <p:sp>
          <p:nvSpPr>
            <p:cNvPr id="63" name="TextBox 33"/>
            <p:cNvSpPr txBox="1">
              <a:spLocks noChangeArrowheads="1"/>
            </p:cNvSpPr>
            <p:nvPr/>
          </p:nvSpPr>
          <p:spPr bwMode="auto">
            <a:xfrm>
              <a:off x="0" y="0"/>
              <a:ext cx="785" cy="10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C73E01"/>
                  </a:solidFill>
                  <a:effectLst/>
                  <a:uLnTx/>
                  <a:uFillTx/>
                  <a:latin typeface="Dotum" pitchFamily="34" charset="-127"/>
                  <a:ea typeface="Dotum" pitchFamily="34" charset="-127"/>
                  <a:cs typeface="+mn-cs"/>
                </a:rPr>
                <a:t>B</a:t>
              </a:r>
              <a:endParaRPr kumimoji="0" lang="zh-CN" altLang="en-US" sz="3600" b="0" i="0" u="none" strike="noStrike" kern="1200" cap="none" spc="0" normalizeH="0" baseline="0" noProof="0">
                <a:ln>
                  <a:noFill/>
                </a:ln>
                <a:solidFill>
                  <a:srgbClr val="C73E01"/>
                </a:solidFill>
                <a:effectLst/>
                <a:uLnTx/>
                <a:uFillTx/>
                <a:latin typeface="Dotum" pitchFamily="34" charset="-127"/>
                <a:ea typeface="Dotum" pitchFamily="34" charset="-127"/>
                <a:cs typeface="+mn-cs"/>
              </a:endParaRPr>
            </a:p>
          </p:txBody>
        </p:sp>
        <p:sp>
          <p:nvSpPr>
            <p:cNvPr id="64" name="矩形 34"/>
            <p:cNvSpPr>
              <a:spLocks noChangeArrowheads="1"/>
            </p:cNvSpPr>
            <p:nvPr/>
          </p:nvSpPr>
          <p:spPr bwMode="auto">
            <a:xfrm>
              <a:off x="143" y="790"/>
              <a:ext cx="3620" cy="73"/>
            </a:xfrm>
            <a:prstGeom prst="rect">
              <a:avLst/>
            </a:prstGeom>
            <a:solidFill>
              <a:srgbClr val="C73E0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grpSp>
      <p:sp>
        <p:nvSpPr>
          <p:cNvPr id="65" name="TextBox 11"/>
          <p:cNvSpPr txBox="1">
            <a:spLocks noChangeArrowheads="1"/>
          </p:cNvSpPr>
          <p:nvPr/>
        </p:nvSpPr>
        <p:spPr bwMode="auto">
          <a:xfrm flipH="1">
            <a:off x="7381833" y="3804099"/>
            <a:ext cx="1254125"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66" name="TextBox 11"/>
          <p:cNvSpPr txBox="1">
            <a:spLocks noChangeArrowheads="1"/>
          </p:cNvSpPr>
          <p:nvPr/>
        </p:nvSpPr>
        <p:spPr bwMode="auto">
          <a:xfrm flipH="1">
            <a:off x="7381833" y="4032699"/>
            <a:ext cx="1254125"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sp>
        <p:nvSpPr>
          <p:cNvPr id="67" name="TextBox 11"/>
          <p:cNvSpPr txBox="1">
            <a:spLocks noChangeArrowheads="1"/>
          </p:cNvSpPr>
          <p:nvPr/>
        </p:nvSpPr>
        <p:spPr bwMode="auto">
          <a:xfrm flipH="1">
            <a:off x="7381833" y="4275587"/>
            <a:ext cx="1254125"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rPr>
              <a:t>点击添加文本    </a:t>
            </a:r>
          </a:p>
        </p:txBody>
      </p:sp>
      <p:pic>
        <p:nvPicPr>
          <p:cNvPr id="68" name="Picture 53" descr="11"/>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07935" y="3002322"/>
            <a:ext cx="2419056" cy="2122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9" name="Text Box 119"/>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3952823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0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1" fill="hold" nodeType="withEffect">
                                  <p:stCondLst>
                                    <p:cond delay="400"/>
                                  </p:stCondLst>
                                  <p:childTnLst>
                                    <p:set>
                                      <p:cBhvr>
                                        <p:cTn id="9" dur="1" fill="hold">
                                          <p:stCondLst>
                                            <p:cond delay="0"/>
                                          </p:stCondLst>
                                        </p:cTn>
                                        <p:tgtEl>
                                          <p:spTgt spid="32"/>
                                        </p:tgtEl>
                                        <p:attrNameLst>
                                          <p:attrName>style.visibility</p:attrName>
                                        </p:attrNameLst>
                                      </p:cBhvr>
                                      <p:to>
                                        <p:strVal val="visible"/>
                                      </p:to>
                                    </p:set>
                                    <p:animEffect transition="in" filter="wipe(up)">
                                      <p:cBhvr>
                                        <p:cTn id="10" dur="500"/>
                                        <p:tgtEl>
                                          <p:spTgt spid="32"/>
                                        </p:tgtEl>
                                      </p:cBhvr>
                                    </p:animEffect>
                                  </p:childTnLst>
                                </p:cTn>
                              </p:par>
                              <p:par>
                                <p:cTn id="11" presetID="23" presetClass="entr" presetSubtype="16" fill="hold" grpId="0" nodeType="withEffect">
                                  <p:stCondLst>
                                    <p:cond delay="600"/>
                                  </p:stCondLst>
                                  <p:childTnLst>
                                    <p:set>
                                      <p:cBhvr>
                                        <p:cTn id="12" dur="1" fill="hold">
                                          <p:stCondLst>
                                            <p:cond delay="0"/>
                                          </p:stCondLst>
                                        </p:cTn>
                                        <p:tgtEl>
                                          <p:spTgt spid="46"/>
                                        </p:tgtEl>
                                        <p:attrNameLst>
                                          <p:attrName>style.visibility</p:attrName>
                                        </p:attrNameLst>
                                      </p:cBhvr>
                                      <p:to>
                                        <p:strVal val="visible"/>
                                      </p:to>
                                    </p:set>
                                    <p:anim calcmode="lin" valueType="num">
                                      <p:cBhvr>
                                        <p:cTn id="13" dur="500" fill="hold"/>
                                        <p:tgtEl>
                                          <p:spTgt spid="46"/>
                                        </p:tgtEl>
                                        <p:attrNameLst>
                                          <p:attrName>ppt_w</p:attrName>
                                        </p:attrNameLst>
                                      </p:cBhvr>
                                      <p:tavLst>
                                        <p:tav tm="0">
                                          <p:val>
                                            <p:fltVal val="0"/>
                                          </p:val>
                                        </p:tav>
                                        <p:tav tm="100000">
                                          <p:val>
                                            <p:strVal val="#ppt_w"/>
                                          </p:val>
                                        </p:tav>
                                      </p:tavLst>
                                    </p:anim>
                                    <p:anim calcmode="lin" valueType="num">
                                      <p:cBhvr>
                                        <p:cTn id="14" dur="500" fill="hold"/>
                                        <p:tgtEl>
                                          <p:spTgt spid="46"/>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800"/>
                                  </p:stCondLst>
                                  <p:childTnLst>
                                    <p:set>
                                      <p:cBhvr>
                                        <p:cTn id="16" dur="1" fill="hold">
                                          <p:stCondLst>
                                            <p:cond delay="0"/>
                                          </p:stCondLst>
                                        </p:cTn>
                                        <p:tgtEl>
                                          <p:spTgt spid="47"/>
                                        </p:tgtEl>
                                        <p:attrNameLst>
                                          <p:attrName>style.visibility</p:attrName>
                                        </p:attrNameLst>
                                      </p:cBhvr>
                                      <p:to>
                                        <p:strVal val="visible"/>
                                      </p:to>
                                    </p:set>
                                    <p:anim calcmode="lin" valueType="num">
                                      <p:cBhvr>
                                        <p:cTn id="17" dur="500" fill="hold"/>
                                        <p:tgtEl>
                                          <p:spTgt spid="47"/>
                                        </p:tgtEl>
                                        <p:attrNameLst>
                                          <p:attrName>ppt_w</p:attrName>
                                        </p:attrNameLst>
                                      </p:cBhvr>
                                      <p:tavLst>
                                        <p:tav tm="0">
                                          <p:val>
                                            <p:fltVal val="0"/>
                                          </p:val>
                                        </p:tav>
                                        <p:tav tm="100000">
                                          <p:val>
                                            <p:strVal val="#ppt_w"/>
                                          </p:val>
                                        </p:tav>
                                      </p:tavLst>
                                    </p:anim>
                                    <p:anim calcmode="lin" valueType="num">
                                      <p:cBhvr>
                                        <p:cTn id="18" dur="500" fill="hold"/>
                                        <p:tgtEl>
                                          <p:spTgt spid="47"/>
                                        </p:tgtEl>
                                        <p:attrNameLst>
                                          <p:attrName>ppt_h</p:attrName>
                                        </p:attrNameLst>
                                      </p:cBhvr>
                                      <p:tavLst>
                                        <p:tav tm="0">
                                          <p:val>
                                            <p:fltVal val="0"/>
                                          </p:val>
                                        </p:tav>
                                        <p:tav tm="100000">
                                          <p:val>
                                            <p:strVal val="#ppt_h"/>
                                          </p:val>
                                        </p:tav>
                                      </p:tavLst>
                                    </p:anim>
                                  </p:childTnLst>
                                </p:cTn>
                              </p:par>
                              <p:par>
                                <p:cTn id="19" presetID="22" presetClass="entr" presetSubtype="8" fill="hold" nodeType="withEffect">
                                  <p:stCondLst>
                                    <p:cond delay="1000"/>
                                  </p:stCondLst>
                                  <p:childTnLst>
                                    <p:set>
                                      <p:cBhvr>
                                        <p:cTn id="20" dur="1" fill="hold">
                                          <p:stCondLst>
                                            <p:cond delay="0"/>
                                          </p:stCondLst>
                                        </p:cTn>
                                        <p:tgtEl>
                                          <p:spTgt spid="52"/>
                                        </p:tgtEl>
                                        <p:attrNameLst>
                                          <p:attrName>style.visibility</p:attrName>
                                        </p:attrNameLst>
                                      </p:cBhvr>
                                      <p:to>
                                        <p:strVal val="visible"/>
                                      </p:to>
                                    </p:set>
                                    <p:animEffect transition="in" filter="wipe(left)">
                                      <p:cBhvr>
                                        <p:cTn id="21" dur="500"/>
                                        <p:tgtEl>
                                          <p:spTgt spid="52"/>
                                        </p:tgtEl>
                                      </p:cBhvr>
                                    </p:animEffect>
                                  </p:childTnLst>
                                </p:cTn>
                              </p:par>
                              <p:par>
                                <p:cTn id="22" presetID="12" presetClass="entr" presetSubtype="4" fill="hold" grpId="0" nodeType="withEffect">
                                  <p:stCondLst>
                                    <p:cond delay="1200"/>
                                  </p:stCondLst>
                                  <p:childTnLst>
                                    <p:set>
                                      <p:cBhvr>
                                        <p:cTn id="23" dur="1" fill="hold">
                                          <p:stCondLst>
                                            <p:cond delay="0"/>
                                          </p:stCondLst>
                                        </p:cTn>
                                        <p:tgtEl>
                                          <p:spTgt spid="49"/>
                                        </p:tgtEl>
                                        <p:attrNameLst>
                                          <p:attrName>style.visibility</p:attrName>
                                        </p:attrNameLst>
                                      </p:cBhvr>
                                      <p:to>
                                        <p:strVal val="visible"/>
                                      </p:to>
                                    </p:set>
                                    <p:animEffect transition="in" filter="slide(fromBottom)">
                                      <p:cBhvr>
                                        <p:cTn id="24" dur="500"/>
                                        <p:tgtEl>
                                          <p:spTgt spid="49"/>
                                        </p:tgtEl>
                                      </p:cBhvr>
                                    </p:animEffect>
                                  </p:childTnLst>
                                </p:cTn>
                              </p:par>
                              <p:par>
                                <p:cTn id="25" presetID="12" presetClass="entr" presetSubtype="1" fill="hold" grpId="0" nodeType="withEffect">
                                  <p:stCondLst>
                                    <p:cond delay="1200"/>
                                  </p:stCondLst>
                                  <p:childTnLst>
                                    <p:set>
                                      <p:cBhvr>
                                        <p:cTn id="26" dur="1" fill="hold">
                                          <p:stCondLst>
                                            <p:cond delay="0"/>
                                          </p:stCondLst>
                                        </p:cTn>
                                        <p:tgtEl>
                                          <p:spTgt spid="55"/>
                                        </p:tgtEl>
                                        <p:attrNameLst>
                                          <p:attrName>style.visibility</p:attrName>
                                        </p:attrNameLst>
                                      </p:cBhvr>
                                      <p:to>
                                        <p:strVal val="visible"/>
                                      </p:to>
                                    </p:set>
                                    <p:animEffect transition="in" filter="slide(fromTop)">
                                      <p:cBhvr>
                                        <p:cTn id="27" dur="500"/>
                                        <p:tgtEl>
                                          <p:spTgt spid="55"/>
                                        </p:tgtEl>
                                      </p:cBhvr>
                                    </p:animEffect>
                                  </p:childTnLst>
                                </p:cTn>
                              </p:par>
                              <p:par>
                                <p:cTn id="28" presetID="12" presetClass="entr" presetSubtype="1" fill="hold" grpId="0" nodeType="withEffect">
                                  <p:stCondLst>
                                    <p:cond delay="1400"/>
                                  </p:stCondLst>
                                  <p:childTnLst>
                                    <p:set>
                                      <p:cBhvr>
                                        <p:cTn id="29" dur="1" fill="hold">
                                          <p:stCondLst>
                                            <p:cond delay="0"/>
                                          </p:stCondLst>
                                        </p:cTn>
                                        <p:tgtEl>
                                          <p:spTgt spid="48"/>
                                        </p:tgtEl>
                                        <p:attrNameLst>
                                          <p:attrName>style.visibility</p:attrName>
                                        </p:attrNameLst>
                                      </p:cBhvr>
                                      <p:to>
                                        <p:strVal val="visible"/>
                                      </p:to>
                                    </p:set>
                                    <p:animEffect transition="in" filter="slide(fromTop)">
                                      <p:cBhvr>
                                        <p:cTn id="30" dur="500"/>
                                        <p:tgtEl>
                                          <p:spTgt spid="48"/>
                                        </p:tgtEl>
                                      </p:cBhvr>
                                    </p:animEffect>
                                  </p:childTnLst>
                                </p:cTn>
                              </p:par>
                              <p:par>
                                <p:cTn id="31" presetID="12" presetClass="entr" presetSubtype="1" fill="hold" grpId="0" nodeType="withEffect">
                                  <p:stCondLst>
                                    <p:cond delay="1400"/>
                                  </p:stCondLst>
                                  <p:childTnLst>
                                    <p:set>
                                      <p:cBhvr>
                                        <p:cTn id="32" dur="1" fill="hold">
                                          <p:stCondLst>
                                            <p:cond delay="0"/>
                                          </p:stCondLst>
                                        </p:cTn>
                                        <p:tgtEl>
                                          <p:spTgt spid="50"/>
                                        </p:tgtEl>
                                        <p:attrNameLst>
                                          <p:attrName>style.visibility</p:attrName>
                                        </p:attrNameLst>
                                      </p:cBhvr>
                                      <p:to>
                                        <p:strVal val="visible"/>
                                      </p:to>
                                    </p:set>
                                    <p:animEffect transition="in" filter="slide(fromTop)">
                                      <p:cBhvr>
                                        <p:cTn id="33" dur="500"/>
                                        <p:tgtEl>
                                          <p:spTgt spid="50"/>
                                        </p:tgtEl>
                                      </p:cBhvr>
                                    </p:animEffect>
                                  </p:childTnLst>
                                </p:cTn>
                              </p:par>
                              <p:par>
                                <p:cTn id="34" presetID="12" presetClass="entr" presetSubtype="1" fill="hold" grpId="0" nodeType="withEffect">
                                  <p:stCondLst>
                                    <p:cond delay="1600"/>
                                  </p:stCondLst>
                                  <p:childTnLst>
                                    <p:set>
                                      <p:cBhvr>
                                        <p:cTn id="35" dur="1" fill="hold">
                                          <p:stCondLst>
                                            <p:cond delay="0"/>
                                          </p:stCondLst>
                                        </p:cTn>
                                        <p:tgtEl>
                                          <p:spTgt spid="51"/>
                                        </p:tgtEl>
                                        <p:attrNameLst>
                                          <p:attrName>style.visibility</p:attrName>
                                        </p:attrNameLst>
                                      </p:cBhvr>
                                      <p:to>
                                        <p:strVal val="visible"/>
                                      </p:to>
                                    </p:set>
                                    <p:animEffect transition="in" filter="slide(fromTop)">
                                      <p:cBhvr>
                                        <p:cTn id="36" dur="500"/>
                                        <p:tgtEl>
                                          <p:spTgt spid="51"/>
                                        </p:tgtEl>
                                      </p:cBhvr>
                                    </p:animEffect>
                                  </p:childTnLst>
                                </p:cTn>
                              </p:par>
                              <p:par>
                                <p:cTn id="37" presetID="12" presetClass="entr" presetSubtype="1" fill="hold" grpId="0" nodeType="withEffect">
                                  <p:stCondLst>
                                    <p:cond delay="1800"/>
                                  </p:stCondLst>
                                  <p:childTnLst>
                                    <p:set>
                                      <p:cBhvr>
                                        <p:cTn id="38" dur="1" fill="hold">
                                          <p:stCondLst>
                                            <p:cond delay="0"/>
                                          </p:stCondLst>
                                        </p:cTn>
                                        <p:tgtEl>
                                          <p:spTgt spid="56"/>
                                        </p:tgtEl>
                                        <p:attrNameLst>
                                          <p:attrName>style.visibility</p:attrName>
                                        </p:attrNameLst>
                                      </p:cBhvr>
                                      <p:to>
                                        <p:strVal val="visible"/>
                                      </p:to>
                                    </p:set>
                                    <p:animEffect transition="in" filter="slide(fromTop)">
                                      <p:cBhvr>
                                        <p:cTn id="39" dur="500"/>
                                        <p:tgtEl>
                                          <p:spTgt spid="56"/>
                                        </p:tgtEl>
                                      </p:cBhvr>
                                    </p:animEffect>
                                  </p:childTnLst>
                                </p:cTn>
                              </p:par>
                              <p:par>
                                <p:cTn id="40" presetID="12" presetClass="entr" presetSubtype="1" fill="hold" grpId="0" nodeType="withEffect">
                                  <p:stCondLst>
                                    <p:cond delay="2400"/>
                                  </p:stCondLst>
                                  <p:childTnLst>
                                    <p:set>
                                      <p:cBhvr>
                                        <p:cTn id="41" dur="1" fill="hold">
                                          <p:stCondLst>
                                            <p:cond delay="0"/>
                                          </p:stCondLst>
                                        </p:cTn>
                                        <p:tgtEl>
                                          <p:spTgt spid="57"/>
                                        </p:tgtEl>
                                        <p:attrNameLst>
                                          <p:attrName>style.visibility</p:attrName>
                                        </p:attrNameLst>
                                      </p:cBhvr>
                                      <p:to>
                                        <p:strVal val="visible"/>
                                      </p:to>
                                    </p:set>
                                    <p:animEffect transition="in" filter="slide(fromTop)">
                                      <p:cBhvr>
                                        <p:cTn id="42" dur="100"/>
                                        <p:tgtEl>
                                          <p:spTgt spid="57"/>
                                        </p:tgtEl>
                                      </p:cBhvr>
                                    </p:animEffect>
                                  </p:childTnLst>
                                </p:cTn>
                              </p:par>
                              <p:par>
                                <p:cTn id="43" presetID="22" presetClass="entr" presetSubtype="8" fill="hold" nodeType="withEffect">
                                  <p:stCondLst>
                                    <p:cond delay="3000"/>
                                  </p:stCondLst>
                                  <p:childTnLst>
                                    <p:set>
                                      <p:cBhvr>
                                        <p:cTn id="44" dur="1" fill="hold">
                                          <p:stCondLst>
                                            <p:cond delay="0"/>
                                          </p:stCondLst>
                                        </p:cTn>
                                        <p:tgtEl>
                                          <p:spTgt spid="62"/>
                                        </p:tgtEl>
                                        <p:attrNameLst>
                                          <p:attrName>style.visibility</p:attrName>
                                        </p:attrNameLst>
                                      </p:cBhvr>
                                      <p:to>
                                        <p:strVal val="visible"/>
                                      </p:to>
                                    </p:set>
                                    <p:animEffect transition="in" filter="wipe(left)">
                                      <p:cBhvr>
                                        <p:cTn id="45" dur="500"/>
                                        <p:tgtEl>
                                          <p:spTgt spid="62"/>
                                        </p:tgtEl>
                                      </p:cBhvr>
                                    </p:animEffect>
                                  </p:childTnLst>
                                </p:cTn>
                              </p:par>
                              <p:par>
                                <p:cTn id="46" presetID="12" presetClass="entr" presetSubtype="4" fill="hold" grpId="0" nodeType="withEffect">
                                  <p:stCondLst>
                                    <p:cond delay="3200"/>
                                  </p:stCondLst>
                                  <p:childTnLst>
                                    <p:set>
                                      <p:cBhvr>
                                        <p:cTn id="47" dur="1" fill="hold">
                                          <p:stCondLst>
                                            <p:cond delay="0"/>
                                          </p:stCondLst>
                                        </p:cTn>
                                        <p:tgtEl>
                                          <p:spTgt spid="59"/>
                                        </p:tgtEl>
                                        <p:attrNameLst>
                                          <p:attrName>style.visibility</p:attrName>
                                        </p:attrNameLst>
                                      </p:cBhvr>
                                      <p:to>
                                        <p:strVal val="visible"/>
                                      </p:to>
                                    </p:set>
                                    <p:animEffect transition="in" filter="slide(fromBottom)">
                                      <p:cBhvr>
                                        <p:cTn id="48" dur="500"/>
                                        <p:tgtEl>
                                          <p:spTgt spid="59"/>
                                        </p:tgtEl>
                                      </p:cBhvr>
                                    </p:animEffect>
                                  </p:childTnLst>
                                </p:cTn>
                              </p:par>
                              <p:par>
                                <p:cTn id="49" presetID="12" presetClass="entr" presetSubtype="1" fill="hold" grpId="0" nodeType="withEffect">
                                  <p:stCondLst>
                                    <p:cond delay="3400"/>
                                  </p:stCondLst>
                                  <p:childTnLst>
                                    <p:set>
                                      <p:cBhvr>
                                        <p:cTn id="50" dur="1" fill="hold">
                                          <p:stCondLst>
                                            <p:cond delay="0"/>
                                          </p:stCondLst>
                                        </p:cTn>
                                        <p:tgtEl>
                                          <p:spTgt spid="58"/>
                                        </p:tgtEl>
                                        <p:attrNameLst>
                                          <p:attrName>style.visibility</p:attrName>
                                        </p:attrNameLst>
                                      </p:cBhvr>
                                      <p:to>
                                        <p:strVal val="visible"/>
                                      </p:to>
                                    </p:set>
                                    <p:animEffect transition="in" filter="slide(fromTop)">
                                      <p:cBhvr>
                                        <p:cTn id="51" dur="500"/>
                                        <p:tgtEl>
                                          <p:spTgt spid="58"/>
                                        </p:tgtEl>
                                      </p:cBhvr>
                                    </p:animEffect>
                                  </p:childTnLst>
                                </p:cTn>
                              </p:par>
                              <p:par>
                                <p:cTn id="52" presetID="12" presetClass="entr" presetSubtype="1" fill="hold" grpId="0" nodeType="withEffect">
                                  <p:stCondLst>
                                    <p:cond delay="3600"/>
                                  </p:stCondLst>
                                  <p:childTnLst>
                                    <p:set>
                                      <p:cBhvr>
                                        <p:cTn id="53" dur="1" fill="hold">
                                          <p:stCondLst>
                                            <p:cond delay="0"/>
                                          </p:stCondLst>
                                        </p:cTn>
                                        <p:tgtEl>
                                          <p:spTgt spid="60"/>
                                        </p:tgtEl>
                                        <p:attrNameLst>
                                          <p:attrName>style.visibility</p:attrName>
                                        </p:attrNameLst>
                                      </p:cBhvr>
                                      <p:to>
                                        <p:strVal val="visible"/>
                                      </p:to>
                                    </p:set>
                                    <p:animEffect transition="in" filter="slide(fromTop)">
                                      <p:cBhvr>
                                        <p:cTn id="54" dur="500"/>
                                        <p:tgtEl>
                                          <p:spTgt spid="60"/>
                                        </p:tgtEl>
                                      </p:cBhvr>
                                    </p:animEffect>
                                  </p:childTnLst>
                                </p:cTn>
                              </p:par>
                              <p:par>
                                <p:cTn id="55" presetID="12" presetClass="entr" presetSubtype="1" fill="hold" grpId="0" nodeType="withEffect">
                                  <p:stCondLst>
                                    <p:cond delay="3800"/>
                                  </p:stCondLst>
                                  <p:childTnLst>
                                    <p:set>
                                      <p:cBhvr>
                                        <p:cTn id="56" dur="1" fill="hold">
                                          <p:stCondLst>
                                            <p:cond delay="0"/>
                                          </p:stCondLst>
                                        </p:cTn>
                                        <p:tgtEl>
                                          <p:spTgt spid="61"/>
                                        </p:tgtEl>
                                        <p:attrNameLst>
                                          <p:attrName>style.visibility</p:attrName>
                                        </p:attrNameLst>
                                      </p:cBhvr>
                                      <p:to>
                                        <p:strVal val="visible"/>
                                      </p:to>
                                    </p:set>
                                    <p:animEffect transition="in" filter="slide(fromTop)">
                                      <p:cBhvr>
                                        <p:cTn id="57" dur="500"/>
                                        <p:tgtEl>
                                          <p:spTgt spid="61"/>
                                        </p:tgtEl>
                                      </p:cBhvr>
                                    </p:animEffect>
                                  </p:childTnLst>
                                </p:cTn>
                              </p:par>
                              <p:par>
                                <p:cTn id="58" presetID="12" presetClass="entr" presetSubtype="1" fill="hold" grpId="0" nodeType="withEffect">
                                  <p:stCondLst>
                                    <p:cond delay="4000"/>
                                  </p:stCondLst>
                                  <p:childTnLst>
                                    <p:set>
                                      <p:cBhvr>
                                        <p:cTn id="59" dur="1" fill="hold">
                                          <p:stCondLst>
                                            <p:cond delay="0"/>
                                          </p:stCondLst>
                                        </p:cTn>
                                        <p:tgtEl>
                                          <p:spTgt spid="65"/>
                                        </p:tgtEl>
                                        <p:attrNameLst>
                                          <p:attrName>style.visibility</p:attrName>
                                        </p:attrNameLst>
                                      </p:cBhvr>
                                      <p:to>
                                        <p:strVal val="visible"/>
                                      </p:to>
                                    </p:set>
                                    <p:animEffect transition="in" filter="slide(fromTop)">
                                      <p:cBhvr>
                                        <p:cTn id="60" dur="500"/>
                                        <p:tgtEl>
                                          <p:spTgt spid="65"/>
                                        </p:tgtEl>
                                      </p:cBhvr>
                                    </p:animEffect>
                                  </p:childTnLst>
                                </p:cTn>
                              </p:par>
                              <p:par>
                                <p:cTn id="61" presetID="12" presetClass="entr" presetSubtype="1" fill="hold" grpId="0" nodeType="withEffect">
                                  <p:stCondLst>
                                    <p:cond delay="4200"/>
                                  </p:stCondLst>
                                  <p:childTnLst>
                                    <p:set>
                                      <p:cBhvr>
                                        <p:cTn id="62" dur="1" fill="hold">
                                          <p:stCondLst>
                                            <p:cond delay="0"/>
                                          </p:stCondLst>
                                        </p:cTn>
                                        <p:tgtEl>
                                          <p:spTgt spid="66"/>
                                        </p:tgtEl>
                                        <p:attrNameLst>
                                          <p:attrName>style.visibility</p:attrName>
                                        </p:attrNameLst>
                                      </p:cBhvr>
                                      <p:to>
                                        <p:strVal val="visible"/>
                                      </p:to>
                                    </p:set>
                                    <p:animEffect transition="in" filter="slide(fromTop)">
                                      <p:cBhvr>
                                        <p:cTn id="63" dur="500"/>
                                        <p:tgtEl>
                                          <p:spTgt spid="66"/>
                                        </p:tgtEl>
                                      </p:cBhvr>
                                    </p:animEffect>
                                  </p:childTnLst>
                                </p:cTn>
                              </p:par>
                              <p:par>
                                <p:cTn id="64" presetID="12" presetClass="entr" presetSubtype="1" fill="hold" grpId="0" nodeType="withEffect">
                                  <p:stCondLst>
                                    <p:cond delay="4400"/>
                                  </p:stCondLst>
                                  <p:childTnLst>
                                    <p:set>
                                      <p:cBhvr>
                                        <p:cTn id="65" dur="1" fill="hold">
                                          <p:stCondLst>
                                            <p:cond delay="0"/>
                                          </p:stCondLst>
                                        </p:cTn>
                                        <p:tgtEl>
                                          <p:spTgt spid="67"/>
                                        </p:tgtEl>
                                        <p:attrNameLst>
                                          <p:attrName>style.visibility</p:attrName>
                                        </p:attrNameLst>
                                      </p:cBhvr>
                                      <p:to>
                                        <p:strVal val="visible"/>
                                      </p:to>
                                    </p:set>
                                    <p:animEffect transition="in" filter="slide(fromTop)">
                                      <p:cBhvr>
                                        <p:cTn id="66" dur="500"/>
                                        <p:tgtEl>
                                          <p:spTgt spid="67"/>
                                        </p:tgtEl>
                                      </p:cBhvr>
                                    </p:animEffect>
                                  </p:childTnLst>
                                </p:cTn>
                              </p:par>
                              <p:par>
                                <p:cTn id="67" presetID="22" presetClass="entr" presetSubtype="8" fill="hold" nodeType="withEffect">
                                  <p:stCondLst>
                                    <p:cond delay="4600"/>
                                  </p:stCondLst>
                                  <p:childTnLst>
                                    <p:set>
                                      <p:cBhvr>
                                        <p:cTn id="68" dur="1" fill="hold">
                                          <p:stCondLst>
                                            <p:cond delay="0"/>
                                          </p:stCondLst>
                                        </p:cTn>
                                        <p:tgtEl>
                                          <p:spTgt spid="68"/>
                                        </p:tgtEl>
                                        <p:attrNameLst>
                                          <p:attrName>style.visibility</p:attrName>
                                        </p:attrNameLst>
                                      </p:cBhvr>
                                      <p:to>
                                        <p:strVal val="visible"/>
                                      </p:to>
                                    </p:set>
                                    <p:animEffect transition="in" filter="wipe(left)">
                                      <p:cBhvr>
                                        <p:cTn id="69" dur="1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5" grpId="0" bldLvl="0" autoUpdateAnimBg="0"/>
      <p:bldP spid="56" grpId="0" bldLvl="0" autoUpdateAnimBg="0"/>
      <p:bldP spid="57" grpId="0" bldLvl="0" autoUpdateAnimBg="0"/>
      <p:bldP spid="58" grpId="0" bldLvl="0" autoUpdateAnimBg="0"/>
      <p:bldP spid="59" grpId="0" bldLvl="0" autoUpdateAnimBg="0"/>
      <p:bldP spid="60" grpId="0" bldLvl="0" autoUpdateAnimBg="0"/>
      <p:bldP spid="61" grpId="0" bldLvl="0" autoUpdateAnimBg="0"/>
      <p:bldP spid="65" grpId="0" bldLvl="0" autoUpdateAnimBg="0"/>
      <p:bldP spid="66" grpId="0" bldLvl="0" autoUpdateAnimBg="0"/>
      <p:bldP spid="67"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2892" name="Text Box 268"/>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283042" name="Group 418"/>
          <p:cNvGrpSpPr>
            <a:grpSpLocks/>
          </p:cNvGrpSpPr>
          <p:nvPr/>
        </p:nvGrpSpPr>
        <p:grpSpPr bwMode="auto">
          <a:xfrm>
            <a:off x="1828800" y="1421607"/>
            <a:ext cx="4662488" cy="3332560"/>
            <a:chOff x="596" y="1066"/>
            <a:chExt cx="3916" cy="2799"/>
          </a:xfrm>
        </p:grpSpPr>
        <p:cxnSp>
          <p:nvCxnSpPr>
            <p:cNvPr id="16" name="直接箭头连接符 15"/>
            <p:cNvCxnSpPr>
              <a:cxnSpLocks noChangeShapeType="1"/>
            </p:cNvCxnSpPr>
            <p:nvPr/>
          </p:nvCxnSpPr>
          <p:spPr bwMode="auto">
            <a:xfrm rot="5400000">
              <a:off x="2739" y="2423"/>
              <a:ext cx="1130" cy="1"/>
            </a:xfrm>
            <a:prstGeom prst="straightConnector1">
              <a:avLst/>
            </a:prstGeom>
            <a:noFill/>
            <a:ln w="60325" algn="ctr">
              <a:solidFill>
                <a:srgbClr val="CC99FF"/>
              </a:solidFill>
              <a:round/>
              <a:headEnd/>
              <a:tailEnd type="oval" w="med" len="med"/>
            </a:ln>
            <a:effectLst>
              <a:outerShdw dist="38100" dir="2700000" algn="tl" rotWithShape="0">
                <a:srgbClr val="000000">
                  <a:alpha val="39999"/>
                </a:srgbClr>
              </a:outerShdw>
            </a:effectLst>
            <a:extLst>
              <a:ext uri="{909E8E84-426E-40DD-AFC4-6F175D3DCCD1}">
                <a14:hiddenFill xmlns:a14="http://schemas.microsoft.com/office/drawing/2010/main">
                  <a:noFill/>
                </a14:hiddenFill>
              </a:ext>
            </a:extLst>
          </p:spPr>
        </p:cxnSp>
        <p:cxnSp>
          <p:nvCxnSpPr>
            <p:cNvPr id="19" name="直接箭头连接符 18"/>
            <p:cNvCxnSpPr/>
            <p:nvPr/>
          </p:nvCxnSpPr>
          <p:spPr>
            <a:xfrm rot="5400000">
              <a:off x="3651" y="2221"/>
              <a:ext cx="725" cy="1"/>
            </a:xfrm>
            <a:prstGeom prst="straightConnector1">
              <a:avLst/>
            </a:prstGeom>
            <a:ln w="60325">
              <a:solidFill>
                <a:schemeClr val="bg1">
                  <a:lumMod val="85000"/>
                </a:schemeClr>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 name="直接箭头连接符 12"/>
            <p:cNvCxnSpPr>
              <a:cxnSpLocks noChangeShapeType="1"/>
            </p:cNvCxnSpPr>
            <p:nvPr/>
          </p:nvCxnSpPr>
          <p:spPr bwMode="auto">
            <a:xfrm rot="5400000">
              <a:off x="2161" y="2222"/>
              <a:ext cx="725" cy="0"/>
            </a:xfrm>
            <a:prstGeom prst="straightConnector1">
              <a:avLst/>
            </a:prstGeom>
            <a:noFill/>
            <a:ln w="60325" algn="ctr">
              <a:solidFill>
                <a:srgbClr val="CCFFCC"/>
              </a:solidFill>
              <a:round/>
              <a:headEnd/>
              <a:tailEnd type="oval" w="med" len="med"/>
            </a:ln>
            <a:effectLst>
              <a:outerShdw dist="38100" dir="2700000" algn="tl" rotWithShape="0">
                <a:srgbClr val="000000">
                  <a:alpha val="39999"/>
                </a:srgbClr>
              </a:outerShdw>
            </a:effectLst>
            <a:extLst>
              <a:ext uri="{909E8E84-426E-40DD-AFC4-6F175D3DCCD1}">
                <a14:hiddenFill xmlns:a14="http://schemas.microsoft.com/office/drawing/2010/main">
                  <a:noFill/>
                </a14:hiddenFill>
              </a:ext>
            </a:extLst>
          </p:spPr>
        </p:cxnSp>
        <p:cxnSp>
          <p:nvCxnSpPr>
            <p:cNvPr id="8" name="直接箭头连接符 7"/>
            <p:cNvCxnSpPr/>
            <p:nvPr/>
          </p:nvCxnSpPr>
          <p:spPr>
            <a:xfrm rot="5400000">
              <a:off x="736" y="2221"/>
              <a:ext cx="725" cy="1"/>
            </a:xfrm>
            <a:prstGeom prst="straightConnector1">
              <a:avLst/>
            </a:prstGeom>
            <a:ln w="60325">
              <a:solidFill>
                <a:schemeClr val="tx2">
                  <a:lumMod val="60000"/>
                  <a:lumOff val="40000"/>
                </a:schemeClr>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7" name="圆角矩形 36"/>
            <p:cNvSpPr/>
            <p:nvPr/>
          </p:nvSpPr>
          <p:spPr>
            <a:xfrm rot="18900000">
              <a:off x="596"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cxnSp>
          <p:nvCxnSpPr>
            <p:cNvPr id="10" name="直接箭头连接符 9"/>
            <p:cNvCxnSpPr>
              <a:cxnSpLocks noChangeShapeType="1"/>
            </p:cNvCxnSpPr>
            <p:nvPr/>
          </p:nvCxnSpPr>
          <p:spPr bwMode="auto">
            <a:xfrm rot="5400000">
              <a:off x="1249" y="2424"/>
              <a:ext cx="1129" cy="1"/>
            </a:xfrm>
            <a:prstGeom prst="straightConnector1">
              <a:avLst/>
            </a:prstGeom>
            <a:noFill/>
            <a:ln w="60325" algn="ctr">
              <a:solidFill>
                <a:srgbClr val="FFCC00"/>
              </a:solidFill>
              <a:round/>
              <a:headEnd/>
              <a:tailEnd type="oval" w="med" len="med"/>
            </a:ln>
            <a:effectLst>
              <a:outerShdw dist="38100" dir="2700000" algn="tl" rotWithShape="0">
                <a:srgbClr val="000000">
                  <a:alpha val="39999"/>
                </a:srgbClr>
              </a:outerShdw>
            </a:effectLst>
            <a:extLst>
              <a:ext uri="{909E8E84-426E-40DD-AFC4-6F175D3DCCD1}">
                <a14:hiddenFill xmlns:a14="http://schemas.microsoft.com/office/drawing/2010/main">
                  <a:noFill/>
                </a14:hiddenFill>
              </a:ext>
            </a:extLst>
          </p:spPr>
        </p:cxnSp>
        <p:sp>
          <p:nvSpPr>
            <p:cNvPr id="38" name="圆角矩形 37"/>
            <p:cNvSpPr/>
            <p:nvPr/>
          </p:nvSpPr>
          <p:spPr>
            <a:xfrm rot="18900000">
              <a:off x="1316" y="1066"/>
              <a:ext cx="996"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39" name="圆角矩形 38"/>
            <p:cNvSpPr/>
            <p:nvPr/>
          </p:nvSpPr>
          <p:spPr>
            <a:xfrm rot="18900000">
              <a:off x="2030"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45" name="圆角矩形 44"/>
            <p:cNvSpPr/>
            <p:nvPr/>
          </p:nvSpPr>
          <p:spPr>
            <a:xfrm rot="18900000">
              <a:off x="2795"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sp>
          <p:nvSpPr>
            <p:cNvPr id="54" name="圆角矩形 53"/>
            <p:cNvSpPr/>
            <p:nvPr/>
          </p:nvSpPr>
          <p:spPr>
            <a:xfrm rot="18900000">
              <a:off x="3515"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宋体" panose="02010600030101010101" pitchFamily="2" charset="-122"/>
                <a:cs typeface="+mn-cs"/>
              </a:endParaRPr>
            </a:p>
          </p:txBody>
        </p:sp>
        <p:grpSp>
          <p:nvGrpSpPr>
            <p:cNvPr id="283011" name="组合 43"/>
            <p:cNvGrpSpPr>
              <a:grpSpLocks/>
            </p:cNvGrpSpPr>
            <p:nvPr/>
          </p:nvGrpSpPr>
          <p:grpSpPr bwMode="auto">
            <a:xfrm>
              <a:off x="3544" y="1097"/>
              <a:ext cx="934" cy="935"/>
              <a:chOff x="6016141" y="2093239"/>
              <a:chExt cx="1483835" cy="1483835"/>
            </a:xfrm>
          </p:grpSpPr>
          <p:sp>
            <p:nvSpPr>
              <p:cNvPr id="20" name="圆角矩形 19"/>
              <p:cNvSpPr>
                <a:spLocks noChangeArrowheads="1"/>
              </p:cNvSpPr>
              <p:nvPr/>
            </p:nvSpPr>
            <p:spPr bwMode="auto">
              <a:xfrm rot="-2700000">
                <a:off x="6016141" y="2093239"/>
                <a:ext cx="1483835" cy="1483835"/>
              </a:xfrm>
              <a:prstGeom prst="roundRect">
                <a:avLst>
                  <a:gd name="adj" fmla="val 16667"/>
                </a:avLst>
              </a:prstGeom>
              <a:solidFill>
                <a:srgbClr val="D9D9D9"/>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21" name="圆角矩形 20"/>
              <p:cNvSpPr>
                <a:spLocks noChangeArrowheads="1"/>
              </p:cNvSpPr>
              <p:nvPr/>
            </p:nvSpPr>
            <p:spPr bwMode="auto">
              <a:xfrm rot="-2700000">
                <a:off x="6143236" y="2220198"/>
                <a:ext cx="1229645" cy="1229917"/>
              </a:xfrm>
              <a:prstGeom prst="roundRect">
                <a:avLst>
                  <a:gd name="adj" fmla="val 16667"/>
                </a:avLst>
              </a:prstGeom>
              <a:solidFill>
                <a:srgbClr val="D9D9D9"/>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grpSp>
          <p:nvGrpSpPr>
            <p:cNvPr id="283014" name="组合 42"/>
            <p:cNvGrpSpPr>
              <a:grpSpLocks/>
            </p:cNvGrpSpPr>
            <p:nvPr/>
          </p:nvGrpSpPr>
          <p:grpSpPr bwMode="auto">
            <a:xfrm>
              <a:off x="2820" y="1097"/>
              <a:ext cx="934" cy="935"/>
              <a:chOff x="4866723" y="2093239"/>
              <a:chExt cx="1483835" cy="1483835"/>
            </a:xfrm>
          </p:grpSpPr>
          <p:sp>
            <p:nvSpPr>
              <p:cNvPr id="17" name="圆角矩形 16"/>
              <p:cNvSpPr>
                <a:spLocks noChangeArrowheads="1"/>
              </p:cNvSpPr>
              <p:nvPr/>
            </p:nvSpPr>
            <p:spPr bwMode="auto">
              <a:xfrm rot="-2700000">
                <a:off x="4866723" y="2093239"/>
                <a:ext cx="1483835" cy="1483835"/>
              </a:xfrm>
              <a:prstGeom prst="roundRect">
                <a:avLst>
                  <a:gd name="adj" fmla="val 16667"/>
                </a:avLst>
              </a:prstGeom>
              <a:solidFill>
                <a:srgbClr val="800080"/>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8" name="圆角矩形 17"/>
              <p:cNvSpPr>
                <a:spLocks noChangeArrowheads="1"/>
              </p:cNvSpPr>
              <p:nvPr/>
            </p:nvSpPr>
            <p:spPr bwMode="auto">
              <a:xfrm rot="-2700000">
                <a:off x="4993818" y="2220198"/>
                <a:ext cx="1229645" cy="1229917"/>
              </a:xfrm>
              <a:prstGeom prst="roundRect">
                <a:avLst>
                  <a:gd name="adj" fmla="val 16667"/>
                </a:avLst>
              </a:prstGeom>
              <a:solidFill>
                <a:srgbClr val="CC99FF"/>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grpSp>
          <p:nvGrpSpPr>
            <p:cNvPr id="283017" name="组合 39"/>
            <p:cNvGrpSpPr>
              <a:grpSpLocks/>
            </p:cNvGrpSpPr>
            <p:nvPr/>
          </p:nvGrpSpPr>
          <p:grpSpPr bwMode="auto">
            <a:xfrm>
              <a:off x="2070" y="1097"/>
              <a:ext cx="935" cy="935"/>
              <a:chOff x="3676417" y="2093239"/>
              <a:chExt cx="1483835" cy="1483835"/>
            </a:xfrm>
          </p:grpSpPr>
          <p:sp>
            <p:nvSpPr>
              <p:cNvPr id="14" name="圆角矩形 13"/>
              <p:cNvSpPr>
                <a:spLocks noChangeArrowheads="1"/>
              </p:cNvSpPr>
              <p:nvPr/>
            </p:nvSpPr>
            <p:spPr bwMode="auto">
              <a:xfrm rot="-2700000">
                <a:off x="3676417" y="2093239"/>
                <a:ext cx="1483835" cy="1483835"/>
              </a:xfrm>
              <a:prstGeom prst="roundRect">
                <a:avLst>
                  <a:gd name="adj" fmla="val 16667"/>
                </a:avLst>
              </a:prstGeom>
              <a:solidFill>
                <a:srgbClr val="339966"/>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5" name="圆角矩形 14"/>
              <p:cNvSpPr>
                <a:spLocks noChangeArrowheads="1"/>
              </p:cNvSpPr>
              <p:nvPr/>
            </p:nvSpPr>
            <p:spPr bwMode="auto">
              <a:xfrm rot="-2700000">
                <a:off x="3803376" y="2220198"/>
                <a:ext cx="1229917" cy="1229917"/>
              </a:xfrm>
              <a:prstGeom prst="roundRect">
                <a:avLst>
                  <a:gd name="adj" fmla="val 16667"/>
                </a:avLst>
              </a:prstGeom>
              <a:solidFill>
                <a:srgbClr val="CCFFCC"/>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grpSp>
          <p:nvGrpSpPr>
            <p:cNvPr id="283020" name="组合 41"/>
            <p:cNvGrpSpPr>
              <a:grpSpLocks/>
            </p:cNvGrpSpPr>
            <p:nvPr/>
          </p:nvGrpSpPr>
          <p:grpSpPr bwMode="auto">
            <a:xfrm>
              <a:off x="1341" y="1097"/>
              <a:ext cx="935" cy="935"/>
              <a:chOff x="2519650" y="2096826"/>
              <a:chExt cx="1483835" cy="1483835"/>
            </a:xfrm>
          </p:grpSpPr>
          <p:sp>
            <p:nvSpPr>
              <p:cNvPr id="11" name="圆角矩形 10"/>
              <p:cNvSpPr>
                <a:spLocks noChangeArrowheads="1"/>
              </p:cNvSpPr>
              <p:nvPr/>
            </p:nvSpPr>
            <p:spPr bwMode="auto">
              <a:xfrm rot="-2700000">
                <a:off x="2519650" y="2096826"/>
                <a:ext cx="1483835" cy="1483835"/>
              </a:xfrm>
              <a:prstGeom prst="roundRect">
                <a:avLst>
                  <a:gd name="adj" fmla="val 16667"/>
                </a:avLst>
              </a:prstGeom>
              <a:solidFill>
                <a:srgbClr val="FF6600"/>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12" name="圆角矩形 11"/>
              <p:cNvSpPr>
                <a:spLocks noChangeArrowheads="1"/>
              </p:cNvSpPr>
              <p:nvPr/>
            </p:nvSpPr>
            <p:spPr bwMode="auto">
              <a:xfrm rot="-2700000">
                <a:off x="2646609" y="2223785"/>
                <a:ext cx="1229917" cy="1229917"/>
              </a:xfrm>
              <a:prstGeom prst="roundRect">
                <a:avLst>
                  <a:gd name="adj" fmla="val 16667"/>
                </a:avLst>
              </a:prstGeom>
              <a:solidFill>
                <a:srgbClr val="FFCC00"/>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grpSp>
          <p:nvGrpSpPr>
            <p:cNvPr id="283023" name="组合 40"/>
            <p:cNvGrpSpPr>
              <a:grpSpLocks/>
            </p:cNvGrpSpPr>
            <p:nvPr/>
          </p:nvGrpSpPr>
          <p:grpSpPr bwMode="auto">
            <a:xfrm>
              <a:off x="627" y="1097"/>
              <a:ext cx="935" cy="935"/>
              <a:chOff x="1385833" y="2096826"/>
              <a:chExt cx="1483835" cy="1483835"/>
            </a:xfrm>
          </p:grpSpPr>
          <p:sp>
            <p:nvSpPr>
              <p:cNvPr id="5" name="圆角矩形 4"/>
              <p:cNvSpPr>
                <a:spLocks noChangeArrowheads="1"/>
              </p:cNvSpPr>
              <p:nvPr/>
            </p:nvSpPr>
            <p:spPr bwMode="auto">
              <a:xfrm rot="-2700000">
                <a:off x="1385833" y="2096826"/>
                <a:ext cx="1483835" cy="1483835"/>
              </a:xfrm>
              <a:prstGeom prst="roundRect">
                <a:avLst>
                  <a:gd name="adj" fmla="val 16667"/>
                </a:avLst>
              </a:prstGeom>
              <a:solidFill>
                <a:schemeClr val="accent1"/>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sp>
            <p:nvSpPr>
              <p:cNvPr id="6" name="圆角矩形 5"/>
              <p:cNvSpPr>
                <a:spLocks noChangeArrowheads="1"/>
              </p:cNvSpPr>
              <p:nvPr/>
            </p:nvSpPr>
            <p:spPr bwMode="auto">
              <a:xfrm rot="-2700000">
                <a:off x="1512792" y="2223785"/>
                <a:ext cx="1229917" cy="1229917"/>
              </a:xfrm>
              <a:prstGeom prst="roundRect">
                <a:avLst>
                  <a:gd name="adj" fmla="val 16667"/>
                </a:avLst>
              </a:prstGeom>
              <a:solidFill>
                <a:srgbClr val="99CCFF"/>
              </a:solidFill>
              <a:ln w="50800" algn="ctr">
                <a:solidFill>
                  <a:srgbClr val="FFFFFF"/>
                </a:solidFill>
                <a:round/>
                <a:headEnd/>
                <a:tailEnd/>
              </a:ln>
            </p:spPr>
            <p:txBody>
              <a:bodyPr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000000"/>
                  </a:solidFill>
                  <a:effectLst/>
                  <a:uLnTx/>
                  <a:uFillTx/>
                  <a:latin typeface="Calibri" panose="020F0502020204030204" pitchFamily="34" charset="0"/>
                  <a:ea typeface="等线" panose="02010600030101010101" pitchFamily="2" charset="-122"/>
                  <a:cs typeface="+mn-cs"/>
                </a:endParaRPr>
              </a:p>
            </p:txBody>
          </p:sp>
        </p:grpSp>
        <p:sp>
          <p:nvSpPr>
            <p:cNvPr id="283026" name="TextBox 34"/>
            <p:cNvSpPr txBox="1">
              <a:spLocks noChangeArrowheads="1"/>
            </p:cNvSpPr>
            <p:nvPr/>
          </p:nvSpPr>
          <p:spPr bwMode="auto">
            <a:xfrm>
              <a:off x="834" y="1355"/>
              <a:ext cx="47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步骤</a:t>
              </a:r>
              <a:r>
                <a:rPr kumimoji="0" lang="en-US" altLang="zh-CN"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 1</a:t>
              </a:r>
            </a:p>
          </p:txBody>
        </p:sp>
        <p:sp>
          <p:nvSpPr>
            <p:cNvPr id="283027" name="TextBox 35"/>
            <p:cNvSpPr txBox="1">
              <a:spLocks noChangeArrowheads="1"/>
            </p:cNvSpPr>
            <p:nvPr/>
          </p:nvSpPr>
          <p:spPr bwMode="auto">
            <a:xfrm>
              <a:off x="705" y="1570"/>
              <a:ext cx="83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点击添加文本</a:t>
              </a:r>
            </a:p>
          </p:txBody>
        </p:sp>
        <p:sp>
          <p:nvSpPr>
            <p:cNvPr id="283028" name="TextBox 54"/>
            <p:cNvSpPr txBox="1">
              <a:spLocks noChangeArrowheads="1"/>
            </p:cNvSpPr>
            <p:nvPr/>
          </p:nvSpPr>
          <p:spPr bwMode="auto">
            <a:xfrm>
              <a:off x="1694" y="1455"/>
              <a:ext cx="47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步骤</a:t>
              </a:r>
              <a:r>
                <a:rPr kumimoji="0" lang="en-US" altLang="zh-CN"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 2</a:t>
              </a:r>
            </a:p>
          </p:txBody>
        </p:sp>
        <p:sp>
          <p:nvSpPr>
            <p:cNvPr id="283029" name="TextBox 56"/>
            <p:cNvSpPr txBox="1">
              <a:spLocks noChangeArrowheads="1"/>
            </p:cNvSpPr>
            <p:nvPr/>
          </p:nvSpPr>
          <p:spPr bwMode="auto">
            <a:xfrm>
              <a:off x="2412" y="1455"/>
              <a:ext cx="47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步骤</a:t>
              </a:r>
              <a:r>
                <a:rPr kumimoji="0" lang="en-US" altLang="zh-CN"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 3</a:t>
              </a:r>
            </a:p>
          </p:txBody>
        </p:sp>
        <p:sp>
          <p:nvSpPr>
            <p:cNvPr id="283030" name="TextBox 57"/>
            <p:cNvSpPr txBox="1">
              <a:spLocks noChangeArrowheads="1"/>
            </p:cNvSpPr>
            <p:nvPr/>
          </p:nvSpPr>
          <p:spPr bwMode="auto">
            <a:xfrm>
              <a:off x="3131" y="1455"/>
              <a:ext cx="47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步骤</a:t>
              </a:r>
              <a:r>
                <a:rPr kumimoji="0" lang="en-US" altLang="zh-CN"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 4</a:t>
              </a:r>
            </a:p>
          </p:txBody>
        </p:sp>
        <p:sp>
          <p:nvSpPr>
            <p:cNvPr id="283031" name="TextBox 58"/>
            <p:cNvSpPr txBox="1">
              <a:spLocks noChangeArrowheads="1"/>
            </p:cNvSpPr>
            <p:nvPr/>
          </p:nvSpPr>
          <p:spPr bwMode="auto">
            <a:xfrm>
              <a:off x="3849" y="1455"/>
              <a:ext cx="47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步骤</a:t>
              </a:r>
              <a:r>
                <a:rPr kumimoji="0" lang="en-US" altLang="zh-CN" sz="1013"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 5</a:t>
              </a:r>
            </a:p>
          </p:txBody>
        </p:sp>
        <p:sp>
          <p:nvSpPr>
            <p:cNvPr id="60" name="TextBox 59"/>
            <p:cNvSpPr txBox="1"/>
            <p:nvPr/>
          </p:nvSpPr>
          <p:spPr>
            <a:xfrm>
              <a:off x="879" y="2705"/>
              <a:ext cx="478" cy="271"/>
            </a:xfrm>
            <a:prstGeom prst="rect">
              <a:avLst/>
            </a:prstGeom>
            <a:noFill/>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文本</a:t>
              </a:r>
              <a:endParaRPr kumimoji="0" lang="en-US" altLang="zh-CN"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83033" name="TextBox 60"/>
            <p:cNvSpPr txBox="1">
              <a:spLocks noChangeArrowheads="1"/>
            </p:cNvSpPr>
            <p:nvPr/>
          </p:nvSpPr>
          <p:spPr bwMode="auto">
            <a:xfrm>
              <a:off x="814" y="2975"/>
              <a:ext cx="607"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p:txBody>
        </p:sp>
        <p:sp>
          <p:nvSpPr>
            <p:cNvPr id="62" name="TextBox 61"/>
            <p:cNvSpPr txBox="1"/>
            <p:nvPr/>
          </p:nvSpPr>
          <p:spPr>
            <a:xfrm>
              <a:off x="1593" y="3110"/>
              <a:ext cx="478" cy="271"/>
            </a:xfrm>
            <a:prstGeom prst="rect">
              <a:avLst/>
            </a:prstGeom>
            <a:noFill/>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文本</a:t>
              </a:r>
              <a:endParaRPr kumimoji="0" lang="en-US" altLang="zh-CN"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83035" name="TextBox 62"/>
            <p:cNvSpPr txBox="1">
              <a:spLocks noChangeArrowheads="1"/>
            </p:cNvSpPr>
            <p:nvPr/>
          </p:nvSpPr>
          <p:spPr bwMode="auto">
            <a:xfrm>
              <a:off x="1529" y="3380"/>
              <a:ext cx="607"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p:txBody>
        </p:sp>
        <p:sp>
          <p:nvSpPr>
            <p:cNvPr id="64" name="TextBox 63"/>
            <p:cNvSpPr txBox="1"/>
            <p:nvPr/>
          </p:nvSpPr>
          <p:spPr>
            <a:xfrm>
              <a:off x="2304" y="2705"/>
              <a:ext cx="478" cy="271"/>
            </a:xfrm>
            <a:prstGeom prst="rect">
              <a:avLst/>
            </a:prstGeom>
            <a:noFill/>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文本</a:t>
              </a:r>
              <a:endParaRPr kumimoji="0" lang="en-US" altLang="zh-CN"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83037" name="TextBox 64"/>
            <p:cNvSpPr txBox="1">
              <a:spLocks noChangeArrowheads="1"/>
            </p:cNvSpPr>
            <p:nvPr/>
          </p:nvSpPr>
          <p:spPr bwMode="auto">
            <a:xfrm>
              <a:off x="2240" y="2975"/>
              <a:ext cx="607"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p:txBody>
        </p:sp>
        <p:sp>
          <p:nvSpPr>
            <p:cNvPr id="66" name="TextBox 65"/>
            <p:cNvSpPr txBox="1"/>
            <p:nvPr/>
          </p:nvSpPr>
          <p:spPr>
            <a:xfrm>
              <a:off x="3794" y="2705"/>
              <a:ext cx="478" cy="271"/>
            </a:xfrm>
            <a:prstGeom prst="rect">
              <a:avLst/>
            </a:prstGeom>
            <a:noFill/>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文本</a:t>
              </a:r>
              <a:endParaRPr kumimoji="0" lang="en-US" altLang="zh-CN"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83039" name="TextBox 66"/>
            <p:cNvSpPr txBox="1">
              <a:spLocks noChangeArrowheads="1"/>
            </p:cNvSpPr>
            <p:nvPr/>
          </p:nvSpPr>
          <p:spPr bwMode="auto">
            <a:xfrm>
              <a:off x="3729" y="2975"/>
              <a:ext cx="607"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p:txBody>
        </p:sp>
        <p:sp>
          <p:nvSpPr>
            <p:cNvPr id="68" name="TextBox 67"/>
            <p:cNvSpPr txBox="1"/>
            <p:nvPr/>
          </p:nvSpPr>
          <p:spPr>
            <a:xfrm>
              <a:off x="3084" y="3110"/>
              <a:ext cx="478" cy="271"/>
            </a:xfrm>
            <a:prstGeom prst="rect">
              <a:avLst/>
            </a:prstGeom>
            <a:noFill/>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文本</a:t>
              </a:r>
              <a:endParaRPr kumimoji="0" lang="en-US" altLang="zh-CN" sz="15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83041" name="TextBox 68"/>
            <p:cNvSpPr txBox="1">
              <a:spLocks noChangeArrowheads="1"/>
            </p:cNvSpPr>
            <p:nvPr/>
          </p:nvSpPr>
          <p:spPr bwMode="auto">
            <a:xfrm>
              <a:off x="3019" y="3380"/>
              <a:ext cx="607"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添加文本</a:t>
              </a:r>
            </a:p>
          </p:txBody>
        </p:sp>
      </p:grpSp>
      <p:pic>
        <p:nvPicPr>
          <p:cNvPr id="282891" name="Picture 267" descr="人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72200" y="1935957"/>
            <a:ext cx="1549004" cy="2921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13256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283042"/>
                                        </p:tgtEl>
                                        <p:attrNameLst>
                                          <p:attrName>style.visibility</p:attrName>
                                        </p:attrNameLst>
                                      </p:cBhvr>
                                      <p:to>
                                        <p:strVal val="visible"/>
                                      </p:to>
                                    </p:set>
                                    <p:anim calcmode="lin" valueType="num">
                                      <p:cBhvr>
                                        <p:cTn id="7" dur="1000" fill="hold"/>
                                        <p:tgtEl>
                                          <p:spTgt spid="283042"/>
                                        </p:tgtEl>
                                        <p:attrNameLst>
                                          <p:attrName>ppt_w</p:attrName>
                                        </p:attrNameLst>
                                      </p:cBhvr>
                                      <p:tavLst>
                                        <p:tav tm="0">
                                          <p:val>
                                            <p:fltVal val="0"/>
                                          </p:val>
                                        </p:tav>
                                        <p:tav tm="100000">
                                          <p:val>
                                            <p:strVal val="#ppt_w"/>
                                          </p:val>
                                        </p:tav>
                                      </p:tavLst>
                                    </p:anim>
                                    <p:anim calcmode="lin" valueType="num">
                                      <p:cBhvr>
                                        <p:cTn id="8" dur="1000" fill="hold"/>
                                        <p:tgtEl>
                                          <p:spTgt spid="283042"/>
                                        </p:tgtEl>
                                        <p:attrNameLst>
                                          <p:attrName>ppt_h</p:attrName>
                                        </p:attrNameLst>
                                      </p:cBhvr>
                                      <p:tavLst>
                                        <p:tav tm="0">
                                          <p:val>
                                            <p:fltVal val="0"/>
                                          </p:val>
                                        </p:tav>
                                        <p:tav tm="100000">
                                          <p:val>
                                            <p:strVal val="#ppt_h"/>
                                          </p:val>
                                        </p:tav>
                                      </p:tavLst>
                                    </p:anim>
                                    <p:anim calcmode="lin" valueType="num">
                                      <p:cBhvr>
                                        <p:cTn id="9" dur="1000" fill="hold"/>
                                        <p:tgtEl>
                                          <p:spTgt spid="283042"/>
                                        </p:tgtEl>
                                        <p:attrNameLst>
                                          <p:attrName>style.rotation</p:attrName>
                                        </p:attrNameLst>
                                      </p:cBhvr>
                                      <p:tavLst>
                                        <p:tav tm="0">
                                          <p:val>
                                            <p:fltVal val="90"/>
                                          </p:val>
                                        </p:tav>
                                        <p:tav tm="100000">
                                          <p:val>
                                            <p:fltVal val="0"/>
                                          </p:val>
                                        </p:tav>
                                      </p:tavLst>
                                    </p:anim>
                                    <p:animEffect transition="in" filter="fade">
                                      <p:cBhvr>
                                        <p:cTn id="10" dur="1000"/>
                                        <p:tgtEl>
                                          <p:spTgt spid="283042"/>
                                        </p:tgtEl>
                                      </p:cBhvr>
                                    </p:animEffect>
                                  </p:childTnLst>
                                </p:cTn>
                              </p:par>
                            </p:childTnLst>
                          </p:cTn>
                        </p:par>
                        <p:par>
                          <p:cTn id="11" fill="hold" nodeType="afterGroup">
                            <p:stCondLst>
                              <p:cond delay="1000"/>
                            </p:stCondLst>
                            <p:childTnLst>
                              <p:par>
                                <p:cTn id="12" presetID="52" presetClass="entr" presetSubtype="0" fill="hold" nodeType="afterEffect">
                                  <p:stCondLst>
                                    <p:cond delay="0"/>
                                  </p:stCondLst>
                                  <p:childTnLst>
                                    <p:set>
                                      <p:cBhvr>
                                        <p:cTn id="13" dur="1" fill="hold">
                                          <p:stCondLst>
                                            <p:cond delay="0"/>
                                          </p:stCondLst>
                                        </p:cTn>
                                        <p:tgtEl>
                                          <p:spTgt spid="282891"/>
                                        </p:tgtEl>
                                        <p:attrNameLst>
                                          <p:attrName>style.visibility</p:attrName>
                                        </p:attrNameLst>
                                      </p:cBhvr>
                                      <p:to>
                                        <p:strVal val="visible"/>
                                      </p:to>
                                    </p:set>
                                    <p:animScale>
                                      <p:cBhvr>
                                        <p:cTn id="14" dur="1000" decel="50000" fill="hold">
                                          <p:stCondLst>
                                            <p:cond delay="0"/>
                                          </p:stCondLst>
                                        </p:cTn>
                                        <p:tgtEl>
                                          <p:spTgt spid="28289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282891"/>
                                        </p:tgtEl>
                                        <p:attrNameLst>
                                          <p:attrName>ppt_x</p:attrName>
                                          <p:attrName>ppt_y</p:attrName>
                                        </p:attrNameLst>
                                      </p:cBhvr>
                                    </p:animMotion>
                                    <p:animEffect transition="in" filter="fade">
                                      <p:cBhvr>
                                        <p:cTn id="16" dur="1000"/>
                                        <p:tgtEl>
                                          <p:spTgt spid="282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2704" name="Text Box 144"/>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322751" name="Group 191"/>
          <p:cNvGrpSpPr>
            <a:grpSpLocks/>
          </p:cNvGrpSpPr>
          <p:nvPr/>
        </p:nvGrpSpPr>
        <p:grpSpPr bwMode="auto">
          <a:xfrm>
            <a:off x="3943350" y="1200150"/>
            <a:ext cx="3543300" cy="2419350"/>
            <a:chOff x="189" y="672"/>
            <a:chExt cx="5367" cy="3664"/>
          </a:xfrm>
        </p:grpSpPr>
        <p:sp>
          <p:nvSpPr>
            <p:cNvPr id="322709" name="Freeform 149"/>
            <p:cNvSpPr>
              <a:spLocks/>
            </p:cNvSpPr>
            <p:nvPr/>
          </p:nvSpPr>
          <p:spPr bwMode="auto">
            <a:xfrm>
              <a:off x="189" y="672"/>
              <a:ext cx="1163" cy="1166"/>
            </a:xfrm>
            <a:custGeom>
              <a:avLst/>
              <a:gdLst>
                <a:gd name="T0" fmla="*/ 0 w 303"/>
                <a:gd name="T1" fmla="*/ 152 h 304"/>
                <a:gd name="T2" fmla="*/ 0 w 303"/>
                <a:gd name="T3" fmla="*/ 152 h 304"/>
                <a:gd name="T4" fmla="*/ 151 w 303"/>
                <a:gd name="T5" fmla="*/ 304 h 304"/>
                <a:gd name="T6" fmla="*/ 303 w 303"/>
                <a:gd name="T7" fmla="*/ 152 h 304"/>
                <a:gd name="T8" fmla="*/ 151 w 303"/>
                <a:gd name="T9" fmla="*/ 1 h 304"/>
                <a:gd name="T10" fmla="*/ 151 w 303"/>
                <a:gd name="T11" fmla="*/ 1 h 304"/>
                <a:gd name="T12" fmla="*/ 151 w 303"/>
                <a:gd name="T13" fmla="*/ 152 h 304"/>
                <a:gd name="T14" fmla="*/ 0 w 303"/>
                <a:gd name="T15" fmla="*/ 152 h 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 h="304">
                  <a:moveTo>
                    <a:pt x="0" y="152"/>
                  </a:moveTo>
                  <a:cubicBezTo>
                    <a:pt x="0" y="152"/>
                    <a:pt x="0" y="152"/>
                    <a:pt x="0" y="152"/>
                  </a:cubicBezTo>
                  <a:cubicBezTo>
                    <a:pt x="0" y="236"/>
                    <a:pt x="67" y="304"/>
                    <a:pt x="151" y="304"/>
                  </a:cubicBezTo>
                  <a:cubicBezTo>
                    <a:pt x="235" y="304"/>
                    <a:pt x="303" y="236"/>
                    <a:pt x="303" y="152"/>
                  </a:cubicBezTo>
                  <a:cubicBezTo>
                    <a:pt x="303" y="68"/>
                    <a:pt x="235" y="1"/>
                    <a:pt x="151" y="1"/>
                  </a:cubicBezTo>
                  <a:cubicBezTo>
                    <a:pt x="151" y="0"/>
                    <a:pt x="151" y="1"/>
                    <a:pt x="151" y="1"/>
                  </a:cubicBezTo>
                  <a:lnTo>
                    <a:pt x="151" y="152"/>
                  </a:lnTo>
                  <a:lnTo>
                    <a:pt x="0" y="152"/>
                  </a:lnTo>
                  <a:close/>
                </a:path>
              </a:pathLst>
            </a:custGeom>
            <a:solidFill>
              <a:srgbClr val="AD5B84"/>
            </a:solidFill>
            <a:ln w="28575">
              <a:prstDash val="solid"/>
              <a:round/>
              <a:headEnd/>
              <a:tailEnd/>
            </a:ln>
            <a:effectLst/>
            <a:scene3d>
              <a:camera prst="legacyObliqueTopRight"/>
              <a:lightRig rig="legacyFlat3" dir="b"/>
            </a:scene3d>
            <a:sp3d extrusionH="430200" prstMaterial="legacyMatte">
              <a:bevelT w="13500" h="13500" prst="angle"/>
              <a:bevelB w="13500" h="13500" prst="angle"/>
              <a:extrusionClr>
                <a:srgbClr val="AD5B84"/>
              </a:extrusionClr>
              <a:contourClr>
                <a:srgbClr val="AD5B84"/>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0" name="Rectangle 150"/>
            <p:cNvSpPr>
              <a:spLocks noChangeArrowheads="1"/>
            </p:cNvSpPr>
            <p:nvPr/>
          </p:nvSpPr>
          <p:spPr bwMode="auto">
            <a:xfrm>
              <a:off x="636" y="1321"/>
              <a:ext cx="813" cy="489"/>
            </a:xfrm>
            <a:prstGeom prst="rect">
              <a:avLst/>
            </a:prstGeom>
            <a:noFill/>
            <a:ln>
              <a:noFill/>
            </a:ln>
            <a:effectLst>
              <a:outerShdw dist="56796" dir="1593903" algn="ctr" rotWithShape="0">
                <a:schemeClr val="tx1">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75%</a:t>
              </a:r>
            </a:p>
          </p:txBody>
        </p:sp>
        <p:grpSp>
          <p:nvGrpSpPr>
            <p:cNvPr id="322711" name="Group 151"/>
            <p:cNvGrpSpPr>
              <a:grpSpLocks/>
            </p:cNvGrpSpPr>
            <p:nvPr/>
          </p:nvGrpSpPr>
          <p:grpSpPr bwMode="auto">
            <a:xfrm>
              <a:off x="608" y="1673"/>
              <a:ext cx="712" cy="1332"/>
              <a:chOff x="2180" y="1131"/>
              <a:chExt cx="1390" cy="2598"/>
            </a:xfrm>
          </p:grpSpPr>
          <p:sp>
            <p:nvSpPr>
              <p:cNvPr id="322712" name="Freeform 152"/>
              <p:cNvSpPr>
                <a:spLocks/>
              </p:cNvSpPr>
              <p:nvPr/>
            </p:nvSpPr>
            <p:spPr bwMode="auto">
              <a:xfrm>
                <a:off x="2229" y="1330"/>
                <a:ext cx="199" cy="162"/>
              </a:xfrm>
              <a:custGeom>
                <a:avLst/>
                <a:gdLst>
                  <a:gd name="T0" fmla="*/ 0 w 199"/>
                  <a:gd name="T1" fmla="*/ 162 h 162"/>
                  <a:gd name="T2" fmla="*/ 0 w 199"/>
                  <a:gd name="T3" fmla="*/ 162 h 162"/>
                  <a:gd name="T4" fmla="*/ 1 w 199"/>
                  <a:gd name="T5" fmla="*/ 154 h 162"/>
                  <a:gd name="T6" fmla="*/ 3 w 199"/>
                  <a:gd name="T7" fmla="*/ 145 h 162"/>
                  <a:gd name="T8" fmla="*/ 6 w 199"/>
                  <a:gd name="T9" fmla="*/ 135 h 162"/>
                  <a:gd name="T10" fmla="*/ 12 w 199"/>
                  <a:gd name="T11" fmla="*/ 124 h 162"/>
                  <a:gd name="T12" fmla="*/ 19 w 199"/>
                  <a:gd name="T13" fmla="*/ 116 h 162"/>
                  <a:gd name="T14" fmla="*/ 23 w 199"/>
                  <a:gd name="T15" fmla="*/ 112 h 162"/>
                  <a:gd name="T16" fmla="*/ 28 w 199"/>
                  <a:gd name="T17" fmla="*/ 108 h 162"/>
                  <a:gd name="T18" fmla="*/ 34 w 199"/>
                  <a:gd name="T19" fmla="*/ 107 h 162"/>
                  <a:gd name="T20" fmla="*/ 41 w 199"/>
                  <a:gd name="T21" fmla="*/ 105 h 162"/>
                  <a:gd name="T22" fmla="*/ 41 w 199"/>
                  <a:gd name="T23" fmla="*/ 105 h 162"/>
                  <a:gd name="T24" fmla="*/ 53 w 199"/>
                  <a:gd name="T25" fmla="*/ 102 h 162"/>
                  <a:gd name="T26" fmla="*/ 64 w 199"/>
                  <a:gd name="T27" fmla="*/ 97 h 162"/>
                  <a:gd name="T28" fmla="*/ 72 w 199"/>
                  <a:gd name="T29" fmla="*/ 93 h 162"/>
                  <a:gd name="T30" fmla="*/ 80 w 199"/>
                  <a:gd name="T31" fmla="*/ 86 h 162"/>
                  <a:gd name="T32" fmla="*/ 94 w 199"/>
                  <a:gd name="T33" fmla="*/ 75 h 162"/>
                  <a:gd name="T34" fmla="*/ 102 w 199"/>
                  <a:gd name="T35" fmla="*/ 71 h 162"/>
                  <a:gd name="T36" fmla="*/ 110 w 199"/>
                  <a:gd name="T37" fmla="*/ 69 h 162"/>
                  <a:gd name="T38" fmla="*/ 110 w 199"/>
                  <a:gd name="T39" fmla="*/ 69 h 162"/>
                  <a:gd name="T40" fmla="*/ 119 w 199"/>
                  <a:gd name="T41" fmla="*/ 64 h 162"/>
                  <a:gd name="T42" fmla="*/ 127 w 199"/>
                  <a:gd name="T43" fmla="*/ 60 h 162"/>
                  <a:gd name="T44" fmla="*/ 136 w 199"/>
                  <a:gd name="T45" fmla="*/ 50 h 162"/>
                  <a:gd name="T46" fmla="*/ 144 w 199"/>
                  <a:gd name="T47" fmla="*/ 41 h 162"/>
                  <a:gd name="T48" fmla="*/ 155 w 199"/>
                  <a:gd name="T49" fmla="*/ 22 h 162"/>
                  <a:gd name="T50" fmla="*/ 162 w 199"/>
                  <a:gd name="T51" fmla="*/ 8 h 162"/>
                  <a:gd name="T52" fmla="*/ 162 w 199"/>
                  <a:gd name="T53" fmla="*/ 8 h 162"/>
                  <a:gd name="T54" fmla="*/ 166 w 199"/>
                  <a:gd name="T55" fmla="*/ 3 h 162"/>
                  <a:gd name="T56" fmla="*/ 173 w 199"/>
                  <a:gd name="T57" fmla="*/ 0 h 162"/>
                  <a:gd name="T58" fmla="*/ 179 w 199"/>
                  <a:gd name="T59" fmla="*/ 0 h 162"/>
                  <a:gd name="T60" fmla="*/ 182 w 199"/>
                  <a:gd name="T61" fmla="*/ 0 h 162"/>
                  <a:gd name="T62" fmla="*/ 185 w 199"/>
                  <a:gd name="T63" fmla="*/ 2 h 162"/>
                  <a:gd name="T64" fmla="*/ 187 w 199"/>
                  <a:gd name="T65" fmla="*/ 5 h 162"/>
                  <a:gd name="T66" fmla="*/ 187 w 199"/>
                  <a:gd name="T67" fmla="*/ 10 h 162"/>
                  <a:gd name="T68" fmla="*/ 187 w 199"/>
                  <a:gd name="T69" fmla="*/ 16 h 162"/>
                  <a:gd name="T70" fmla="*/ 185 w 199"/>
                  <a:gd name="T71" fmla="*/ 24 h 162"/>
                  <a:gd name="T72" fmla="*/ 182 w 199"/>
                  <a:gd name="T73" fmla="*/ 33 h 162"/>
                  <a:gd name="T74" fmla="*/ 176 w 199"/>
                  <a:gd name="T75" fmla="*/ 44 h 162"/>
                  <a:gd name="T76" fmla="*/ 158 w 199"/>
                  <a:gd name="T77" fmla="*/ 72 h 162"/>
                  <a:gd name="T78" fmla="*/ 158 w 199"/>
                  <a:gd name="T79" fmla="*/ 72 h 162"/>
                  <a:gd name="T80" fmla="*/ 165 w 199"/>
                  <a:gd name="T81" fmla="*/ 68 h 162"/>
                  <a:gd name="T82" fmla="*/ 179 w 199"/>
                  <a:gd name="T83" fmla="*/ 60 h 162"/>
                  <a:gd name="T84" fmla="*/ 187 w 199"/>
                  <a:gd name="T85" fmla="*/ 57 h 162"/>
                  <a:gd name="T86" fmla="*/ 193 w 199"/>
                  <a:gd name="T87" fmla="*/ 53 h 162"/>
                  <a:gd name="T88" fmla="*/ 198 w 199"/>
                  <a:gd name="T89" fmla="*/ 53 h 162"/>
                  <a:gd name="T90" fmla="*/ 198 w 199"/>
                  <a:gd name="T91" fmla="*/ 55 h 162"/>
                  <a:gd name="T92" fmla="*/ 199 w 199"/>
                  <a:gd name="T93" fmla="*/ 57 h 162"/>
                  <a:gd name="T94" fmla="*/ 199 w 199"/>
                  <a:gd name="T95" fmla="*/ 57 h 162"/>
                  <a:gd name="T96" fmla="*/ 196 w 199"/>
                  <a:gd name="T97" fmla="*/ 63 h 162"/>
                  <a:gd name="T98" fmla="*/ 190 w 199"/>
                  <a:gd name="T99" fmla="*/ 74 h 162"/>
                  <a:gd name="T100" fmla="*/ 166 w 199"/>
                  <a:gd name="T101" fmla="*/ 104 h 162"/>
                  <a:gd name="T102" fmla="*/ 138 w 199"/>
                  <a:gd name="T103" fmla="*/ 137 h 162"/>
                  <a:gd name="T104" fmla="*/ 122 w 199"/>
                  <a:gd name="T105" fmla="*/ 151 h 162"/>
                  <a:gd name="T106" fmla="*/ 110 w 199"/>
                  <a:gd name="T107" fmla="*/ 162 h 162"/>
                  <a:gd name="T108" fmla="*/ 0 w 199"/>
                  <a:gd name="T109"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9" h="162">
                    <a:moveTo>
                      <a:pt x="0" y="162"/>
                    </a:moveTo>
                    <a:lnTo>
                      <a:pt x="0" y="162"/>
                    </a:lnTo>
                    <a:lnTo>
                      <a:pt x="1" y="154"/>
                    </a:lnTo>
                    <a:lnTo>
                      <a:pt x="3" y="145"/>
                    </a:lnTo>
                    <a:lnTo>
                      <a:pt x="6" y="135"/>
                    </a:lnTo>
                    <a:lnTo>
                      <a:pt x="12" y="124"/>
                    </a:lnTo>
                    <a:lnTo>
                      <a:pt x="19" y="116"/>
                    </a:lnTo>
                    <a:lnTo>
                      <a:pt x="23" y="112"/>
                    </a:lnTo>
                    <a:lnTo>
                      <a:pt x="28" y="108"/>
                    </a:lnTo>
                    <a:lnTo>
                      <a:pt x="34" y="107"/>
                    </a:lnTo>
                    <a:lnTo>
                      <a:pt x="41" y="105"/>
                    </a:lnTo>
                    <a:lnTo>
                      <a:pt x="41" y="105"/>
                    </a:lnTo>
                    <a:lnTo>
                      <a:pt x="53" y="102"/>
                    </a:lnTo>
                    <a:lnTo>
                      <a:pt x="64" y="97"/>
                    </a:lnTo>
                    <a:lnTo>
                      <a:pt x="72" y="93"/>
                    </a:lnTo>
                    <a:lnTo>
                      <a:pt x="80" y="86"/>
                    </a:lnTo>
                    <a:lnTo>
                      <a:pt x="94" y="75"/>
                    </a:lnTo>
                    <a:lnTo>
                      <a:pt x="102" y="71"/>
                    </a:lnTo>
                    <a:lnTo>
                      <a:pt x="110" y="69"/>
                    </a:lnTo>
                    <a:lnTo>
                      <a:pt x="110" y="69"/>
                    </a:lnTo>
                    <a:lnTo>
                      <a:pt x="119" y="64"/>
                    </a:lnTo>
                    <a:lnTo>
                      <a:pt x="127" y="60"/>
                    </a:lnTo>
                    <a:lnTo>
                      <a:pt x="136" y="50"/>
                    </a:lnTo>
                    <a:lnTo>
                      <a:pt x="144" y="41"/>
                    </a:lnTo>
                    <a:lnTo>
                      <a:pt x="155" y="22"/>
                    </a:lnTo>
                    <a:lnTo>
                      <a:pt x="162" y="8"/>
                    </a:lnTo>
                    <a:lnTo>
                      <a:pt x="162" y="8"/>
                    </a:lnTo>
                    <a:lnTo>
                      <a:pt x="166" y="3"/>
                    </a:lnTo>
                    <a:lnTo>
                      <a:pt x="173" y="0"/>
                    </a:lnTo>
                    <a:lnTo>
                      <a:pt x="179" y="0"/>
                    </a:lnTo>
                    <a:lnTo>
                      <a:pt x="182" y="0"/>
                    </a:lnTo>
                    <a:lnTo>
                      <a:pt x="185" y="2"/>
                    </a:lnTo>
                    <a:lnTo>
                      <a:pt x="187" y="5"/>
                    </a:lnTo>
                    <a:lnTo>
                      <a:pt x="187" y="10"/>
                    </a:lnTo>
                    <a:lnTo>
                      <a:pt x="187" y="16"/>
                    </a:lnTo>
                    <a:lnTo>
                      <a:pt x="185" y="24"/>
                    </a:lnTo>
                    <a:lnTo>
                      <a:pt x="182" y="33"/>
                    </a:lnTo>
                    <a:lnTo>
                      <a:pt x="176" y="44"/>
                    </a:lnTo>
                    <a:lnTo>
                      <a:pt x="158" y="72"/>
                    </a:lnTo>
                    <a:lnTo>
                      <a:pt x="158" y="72"/>
                    </a:lnTo>
                    <a:lnTo>
                      <a:pt x="165" y="68"/>
                    </a:lnTo>
                    <a:lnTo>
                      <a:pt x="179" y="60"/>
                    </a:lnTo>
                    <a:lnTo>
                      <a:pt x="187" y="57"/>
                    </a:lnTo>
                    <a:lnTo>
                      <a:pt x="193" y="53"/>
                    </a:lnTo>
                    <a:lnTo>
                      <a:pt x="198" y="53"/>
                    </a:lnTo>
                    <a:lnTo>
                      <a:pt x="198" y="55"/>
                    </a:lnTo>
                    <a:lnTo>
                      <a:pt x="199" y="57"/>
                    </a:lnTo>
                    <a:lnTo>
                      <a:pt x="199" y="57"/>
                    </a:lnTo>
                    <a:lnTo>
                      <a:pt x="196" y="63"/>
                    </a:lnTo>
                    <a:lnTo>
                      <a:pt x="190" y="74"/>
                    </a:lnTo>
                    <a:lnTo>
                      <a:pt x="166" y="104"/>
                    </a:lnTo>
                    <a:lnTo>
                      <a:pt x="138" y="137"/>
                    </a:lnTo>
                    <a:lnTo>
                      <a:pt x="122" y="151"/>
                    </a:lnTo>
                    <a:lnTo>
                      <a:pt x="110" y="162"/>
                    </a:lnTo>
                    <a:lnTo>
                      <a:pt x="0" y="162"/>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3" name="Freeform 153"/>
              <p:cNvSpPr>
                <a:spLocks/>
              </p:cNvSpPr>
              <p:nvPr/>
            </p:nvSpPr>
            <p:spPr bwMode="auto">
              <a:xfrm>
                <a:off x="3095" y="1131"/>
                <a:ext cx="277" cy="143"/>
              </a:xfrm>
              <a:custGeom>
                <a:avLst/>
                <a:gdLst>
                  <a:gd name="T0" fmla="*/ 183 w 277"/>
                  <a:gd name="T1" fmla="*/ 143 h 143"/>
                  <a:gd name="T2" fmla="*/ 183 w 277"/>
                  <a:gd name="T3" fmla="*/ 143 h 143"/>
                  <a:gd name="T4" fmla="*/ 179 w 277"/>
                  <a:gd name="T5" fmla="*/ 136 h 143"/>
                  <a:gd name="T6" fmla="*/ 170 w 277"/>
                  <a:gd name="T7" fmla="*/ 122 h 143"/>
                  <a:gd name="T8" fmla="*/ 158 w 277"/>
                  <a:gd name="T9" fmla="*/ 108 h 143"/>
                  <a:gd name="T10" fmla="*/ 150 w 277"/>
                  <a:gd name="T11" fmla="*/ 102 h 143"/>
                  <a:gd name="T12" fmla="*/ 143 w 277"/>
                  <a:gd name="T13" fmla="*/ 97 h 143"/>
                  <a:gd name="T14" fmla="*/ 143 w 277"/>
                  <a:gd name="T15" fmla="*/ 97 h 143"/>
                  <a:gd name="T16" fmla="*/ 93 w 277"/>
                  <a:gd name="T17" fmla="*/ 80 h 143"/>
                  <a:gd name="T18" fmla="*/ 66 w 277"/>
                  <a:gd name="T19" fmla="*/ 72 h 143"/>
                  <a:gd name="T20" fmla="*/ 49 w 277"/>
                  <a:gd name="T21" fmla="*/ 69 h 143"/>
                  <a:gd name="T22" fmla="*/ 49 w 277"/>
                  <a:gd name="T23" fmla="*/ 69 h 143"/>
                  <a:gd name="T24" fmla="*/ 40 w 277"/>
                  <a:gd name="T25" fmla="*/ 69 h 143"/>
                  <a:gd name="T26" fmla="*/ 32 w 277"/>
                  <a:gd name="T27" fmla="*/ 69 h 143"/>
                  <a:gd name="T28" fmla="*/ 27 w 277"/>
                  <a:gd name="T29" fmla="*/ 67 h 143"/>
                  <a:gd name="T30" fmla="*/ 24 w 277"/>
                  <a:gd name="T31" fmla="*/ 66 h 143"/>
                  <a:gd name="T32" fmla="*/ 21 w 277"/>
                  <a:gd name="T33" fmla="*/ 62 h 143"/>
                  <a:gd name="T34" fmla="*/ 18 w 277"/>
                  <a:gd name="T35" fmla="*/ 56 h 143"/>
                  <a:gd name="T36" fmla="*/ 18 w 277"/>
                  <a:gd name="T37" fmla="*/ 56 h 143"/>
                  <a:gd name="T38" fmla="*/ 11 w 277"/>
                  <a:gd name="T39" fmla="*/ 40 h 143"/>
                  <a:gd name="T40" fmla="*/ 5 w 277"/>
                  <a:gd name="T41" fmla="*/ 23 h 143"/>
                  <a:gd name="T42" fmla="*/ 0 w 277"/>
                  <a:gd name="T43" fmla="*/ 0 h 143"/>
                  <a:gd name="T44" fmla="*/ 0 w 277"/>
                  <a:gd name="T45" fmla="*/ 0 h 143"/>
                  <a:gd name="T46" fmla="*/ 5 w 277"/>
                  <a:gd name="T47" fmla="*/ 0 h 143"/>
                  <a:gd name="T48" fmla="*/ 10 w 277"/>
                  <a:gd name="T49" fmla="*/ 0 h 143"/>
                  <a:gd name="T50" fmla="*/ 15 w 277"/>
                  <a:gd name="T51" fmla="*/ 0 h 143"/>
                  <a:gd name="T52" fmla="*/ 21 w 277"/>
                  <a:gd name="T53" fmla="*/ 3 h 143"/>
                  <a:gd name="T54" fmla="*/ 29 w 277"/>
                  <a:gd name="T55" fmla="*/ 8 h 143"/>
                  <a:gd name="T56" fmla="*/ 35 w 277"/>
                  <a:gd name="T57" fmla="*/ 14 h 143"/>
                  <a:gd name="T58" fmla="*/ 41 w 277"/>
                  <a:gd name="T59" fmla="*/ 25 h 143"/>
                  <a:gd name="T60" fmla="*/ 41 w 277"/>
                  <a:gd name="T61" fmla="*/ 25 h 143"/>
                  <a:gd name="T62" fmla="*/ 66 w 277"/>
                  <a:gd name="T63" fmla="*/ 26 h 143"/>
                  <a:gd name="T64" fmla="*/ 110 w 277"/>
                  <a:gd name="T65" fmla="*/ 28 h 143"/>
                  <a:gd name="T66" fmla="*/ 110 w 277"/>
                  <a:gd name="T67" fmla="*/ 28 h 143"/>
                  <a:gd name="T68" fmla="*/ 118 w 277"/>
                  <a:gd name="T69" fmla="*/ 28 h 143"/>
                  <a:gd name="T70" fmla="*/ 126 w 277"/>
                  <a:gd name="T71" fmla="*/ 25 h 143"/>
                  <a:gd name="T72" fmla="*/ 134 w 277"/>
                  <a:gd name="T73" fmla="*/ 20 h 143"/>
                  <a:gd name="T74" fmla="*/ 140 w 277"/>
                  <a:gd name="T75" fmla="*/ 14 h 143"/>
                  <a:gd name="T76" fmla="*/ 153 w 277"/>
                  <a:gd name="T77" fmla="*/ 4 h 143"/>
                  <a:gd name="T78" fmla="*/ 159 w 277"/>
                  <a:gd name="T79" fmla="*/ 1 h 143"/>
                  <a:gd name="T80" fmla="*/ 167 w 277"/>
                  <a:gd name="T81" fmla="*/ 0 h 143"/>
                  <a:gd name="T82" fmla="*/ 167 w 277"/>
                  <a:gd name="T83" fmla="*/ 0 h 143"/>
                  <a:gd name="T84" fmla="*/ 175 w 277"/>
                  <a:gd name="T85" fmla="*/ 1 h 143"/>
                  <a:gd name="T86" fmla="*/ 186 w 277"/>
                  <a:gd name="T87" fmla="*/ 4 h 143"/>
                  <a:gd name="T88" fmla="*/ 197 w 277"/>
                  <a:gd name="T89" fmla="*/ 9 h 143"/>
                  <a:gd name="T90" fmla="*/ 209 w 277"/>
                  <a:gd name="T91" fmla="*/ 19 h 143"/>
                  <a:gd name="T92" fmla="*/ 223 w 277"/>
                  <a:gd name="T93" fmla="*/ 33 h 143"/>
                  <a:gd name="T94" fmla="*/ 239 w 277"/>
                  <a:gd name="T95" fmla="*/ 50 h 143"/>
                  <a:gd name="T96" fmla="*/ 258 w 277"/>
                  <a:gd name="T97" fmla="*/ 72 h 143"/>
                  <a:gd name="T98" fmla="*/ 277 w 277"/>
                  <a:gd name="T99" fmla="*/ 102 h 143"/>
                  <a:gd name="T100" fmla="*/ 183 w 277"/>
                  <a:gd name="T101"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7" h="143">
                    <a:moveTo>
                      <a:pt x="183" y="143"/>
                    </a:moveTo>
                    <a:lnTo>
                      <a:pt x="183" y="143"/>
                    </a:lnTo>
                    <a:lnTo>
                      <a:pt x="179" y="136"/>
                    </a:lnTo>
                    <a:lnTo>
                      <a:pt x="170" y="122"/>
                    </a:lnTo>
                    <a:lnTo>
                      <a:pt x="158" y="108"/>
                    </a:lnTo>
                    <a:lnTo>
                      <a:pt x="150" y="102"/>
                    </a:lnTo>
                    <a:lnTo>
                      <a:pt x="143" y="97"/>
                    </a:lnTo>
                    <a:lnTo>
                      <a:pt x="143" y="97"/>
                    </a:lnTo>
                    <a:lnTo>
                      <a:pt x="93" y="80"/>
                    </a:lnTo>
                    <a:lnTo>
                      <a:pt x="66" y="72"/>
                    </a:lnTo>
                    <a:lnTo>
                      <a:pt x="49" y="69"/>
                    </a:lnTo>
                    <a:lnTo>
                      <a:pt x="49" y="69"/>
                    </a:lnTo>
                    <a:lnTo>
                      <a:pt x="40" y="69"/>
                    </a:lnTo>
                    <a:lnTo>
                      <a:pt x="32" y="69"/>
                    </a:lnTo>
                    <a:lnTo>
                      <a:pt x="27" y="67"/>
                    </a:lnTo>
                    <a:lnTo>
                      <a:pt x="24" y="66"/>
                    </a:lnTo>
                    <a:lnTo>
                      <a:pt x="21" y="62"/>
                    </a:lnTo>
                    <a:lnTo>
                      <a:pt x="18" y="56"/>
                    </a:lnTo>
                    <a:lnTo>
                      <a:pt x="18" y="56"/>
                    </a:lnTo>
                    <a:lnTo>
                      <a:pt x="11" y="40"/>
                    </a:lnTo>
                    <a:lnTo>
                      <a:pt x="5" y="23"/>
                    </a:lnTo>
                    <a:lnTo>
                      <a:pt x="0" y="0"/>
                    </a:lnTo>
                    <a:lnTo>
                      <a:pt x="0" y="0"/>
                    </a:lnTo>
                    <a:lnTo>
                      <a:pt x="5" y="0"/>
                    </a:lnTo>
                    <a:lnTo>
                      <a:pt x="10" y="0"/>
                    </a:lnTo>
                    <a:lnTo>
                      <a:pt x="15" y="0"/>
                    </a:lnTo>
                    <a:lnTo>
                      <a:pt x="21" y="3"/>
                    </a:lnTo>
                    <a:lnTo>
                      <a:pt x="29" y="8"/>
                    </a:lnTo>
                    <a:lnTo>
                      <a:pt x="35" y="14"/>
                    </a:lnTo>
                    <a:lnTo>
                      <a:pt x="41" y="25"/>
                    </a:lnTo>
                    <a:lnTo>
                      <a:pt x="41" y="25"/>
                    </a:lnTo>
                    <a:lnTo>
                      <a:pt x="66" y="26"/>
                    </a:lnTo>
                    <a:lnTo>
                      <a:pt x="110" y="28"/>
                    </a:lnTo>
                    <a:lnTo>
                      <a:pt x="110" y="28"/>
                    </a:lnTo>
                    <a:lnTo>
                      <a:pt x="118" y="28"/>
                    </a:lnTo>
                    <a:lnTo>
                      <a:pt x="126" y="25"/>
                    </a:lnTo>
                    <a:lnTo>
                      <a:pt x="134" y="20"/>
                    </a:lnTo>
                    <a:lnTo>
                      <a:pt x="140" y="14"/>
                    </a:lnTo>
                    <a:lnTo>
                      <a:pt x="153" y="4"/>
                    </a:lnTo>
                    <a:lnTo>
                      <a:pt x="159" y="1"/>
                    </a:lnTo>
                    <a:lnTo>
                      <a:pt x="167" y="0"/>
                    </a:lnTo>
                    <a:lnTo>
                      <a:pt x="167" y="0"/>
                    </a:lnTo>
                    <a:lnTo>
                      <a:pt x="175" y="1"/>
                    </a:lnTo>
                    <a:lnTo>
                      <a:pt x="186" y="4"/>
                    </a:lnTo>
                    <a:lnTo>
                      <a:pt x="197" y="9"/>
                    </a:lnTo>
                    <a:lnTo>
                      <a:pt x="209" y="19"/>
                    </a:lnTo>
                    <a:lnTo>
                      <a:pt x="223" y="33"/>
                    </a:lnTo>
                    <a:lnTo>
                      <a:pt x="239" y="50"/>
                    </a:lnTo>
                    <a:lnTo>
                      <a:pt x="258" y="72"/>
                    </a:lnTo>
                    <a:lnTo>
                      <a:pt x="277" y="102"/>
                    </a:lnTo>
                    <a:lnTo>
                      <a:pt x="183" y="143"/>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4" name="Freeform 154"/>
              <p:cNvSpPr>
                <a:spLocks/>
              </p:cNvSpPr>
              <p:nvPr/>
            </p:nvSpPr>
            <p:spPr bwMode="auto">
              <a:xfrm>
                <a:off x="2207" y="1468"/>
                <a:ext cx="136" cy="129"/>
              </a:xfrm>
              <a:custGeom>
                <a:avLst/>
                <a:gdLst>
                  <a:gd name="T0" fmla="*/ 1 w 136"/>
                  <a:gd name="T1" fmla="*/ 129 h 129"/>
                  <a:gd name="T2" fmla="*/ 1 w 136"/>
                  <a:gd name="T3" fmla="*/ 129 h 129"/>
                  <a:gd name="T4" fmla="*/ 1 w 136"/>
                  <a:gd name="T5" fmla="*/ 113 h 129"/>
                  <a:gd name="T6" fmla="*/ 0 w 136"/>
                  <a:gd name="T7" fmla="*/ 77 h 129"/>
                  <a:gd name="T8" fmla="*/ 0 w 136"/>
                  <a:gd name="T9" fmla="*/ 57 h 129"/>
                  <a:gd name="T10" fmla="*/ 0 w 136"/>
                  <a:gd name="T11" fmla="*/ 36 h 129"/>
                  <a:gd name="T12" fmla="*/ 3 w 136"/>
                  <a:gd name="T13" fmla="*/ 19 h 129"/>
                  <a:gd name="T14" fmla="*/ 6 w 136"/>
                  <a:gd name="T15" fmla="*/ 8 h 129"/>
                  <a:gd name="T16" fmla="*/ 6 w 136"/>
                  <a:gd name="T17" fmla="*/ 8 h 129"/>
                  <a:gd name="T18" fmla="*/ 9 w 136"/>
                  <a:gd name="T19" fmla="*/ 3 h 129"/>
                  <a:gd name="T20" fmla="*/ 16 w 136"/>
                  <a:gd name="T21" fmla="*/ 2 h 129"/>
                  <a:gd name="T22" fmla="*/ 22 w 136"/>
                  <a:gd name="T23" fmla="*/ 0 h 129"/>
                  <a:gd name="T24" fmla="*/ 31 w 136"/>
                  <a:gd name="T25" fmla="*/ 0 h 129"/>
                  <a:gd name="T26" fmla="*/ 52 w 136"/>
                  <a:gd name="T27" fmla="*/ 2 h 129"/>
                  <a:gd name="T28" fmla="*/ 75 w 136"/>
                  <a:gd name="T29" fmla="*/ 7 h 129"/>
                  <a:gd name="T30" fmla="*/ 118 w 136"/>
                  <a:gd name="T31" fmla="*/ 18 h 129"/>
                  <a:gd name="T32" fmla="*/ 136 w 136"/>
                  <a:gd name="T33" fmla="*/ 24 h 129"/>
                  <a:gd name="T34" fmla="*/ 124 w 136"/>
                  <a:gd name="T35" fmla="*/ 104 h 129"/>
                  <a:gd name="T36" fmla="*/ 1 w 136"/>
                  <a:gd name="T3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129">
                    <a:moveTo>
                      <a:pt x="1" y="129"/>
                    </a:moveTo>
                    <a:lnTo>
                      <a:pt x="1" y="129"/>
                    </a:lnTo>
                    <a:lnTo>
                      <a:pt x="1" y="113"/>
                    </a:lnTo>
                    <a:lnTo>
                      <a:pt x="0" y="77"/>
                    </a:lnTo>
                    <a:lnTo>
                      <a:pt x="0" y="57"/>
                    </a:lnTo>
                    <a:lnTo>
                      <a:pt x="0" y="36"/>
                    </a:lnTo>
                    <a:lnTo>
                      <a:pt x="3" y="19"/>
                    </a:lnTo>
                    <a:lnTo>
                      <a:pt x="6" y="8"/>
                    </a:lnTo>
                    <a:lnTo>
                      <a:pt x="6" y="8"/>
                    </a:lnTo>
                    <a:lnTo>
                      <a:pt x="9" y="3"/>
                    </a:lnTo>
                    <a:lnTo>
                      <a:pt x="16" y="2"/>
                    </a:lnTo>
                    <a:lnTo>
                      <a:pt x="22" y="0"/>
                    </a:lnTo>
                    <a:lnTo>
                      <a:pt x="31" y="0"/>
                    </a:lnTo>
                    <a:lnTo>
                      <a:pt x="52" y="2"/>
                    </a:lnTo>
                    <a:lnTo>
                      <a:pt x="75" y="7"/>
                    </a:lnTo>
                    <a:lnTo>
                      <a:pt x="118" y="18"/>
                    </a:lnTo>
                    <a:lnTo>
                      <a:pt x="136" y="24"/>
                    </a:lnTo>
                    <a:lnTo>
                      <a:pt x="124" y="104"/>
                    </a:lnTo>
                    <a:lnTo>
                      <a:pt x="1" y="129"/>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5" name="Freeform 155"/>
              <p:cNvSpPr>
                <a:spLocks/>
              </p:cNvSpPr>
              <p:nvPr/>
            </p:nvSpPr>
            <p:spPr bwMode="auto">
              <a:xfrm>
                <a:off x="3257" y="1192"/>
                <a:ext cx="184" cy="158"/>
              </a:xfrm>
              <a:custGeom>
                <a:avLst/>
                <a:gdLst>
                  <a:gd name="T0" fmla="*/ 21 w 184"/>
                  <a:gd name="T1" fmla="*/ 130 h 158"/>
                  <a:gd name="T2" fmla="*/ 0 w 184"/>
                  <a:gd name="T3" fmla="*/ 77 h 158"/>
                  <a:gd name="T4" fmla="*/ 0 w 184"/>
                  <a:gd name="T5" fmla="*/ 77 h 158"/>
                  <a:gd name="T6" fmla="*/ 39 w 184"/>
                  <a:gd name="T7" fmla="*/ 66 h 158"/>
                  <a:gd name="T8" fmla="*/ 69 w 184"/>
                  <a:gd name="T9" fmla="*/ 55 h 158"/>
                  <a:gd name="T10" fmla="*/ 82 w 184"/>
                  <a:gd name="T11" fmla="*/ 49 h 158"/>
                  <a:gd name="T12" fmla="*/ 90 w 184"/>
                  <a:gd name="T13" fmla="*/ 44 h 158"/>
                  <a:gd name="T14" fmla="*/ 90 w 184"/>
                  <a:gd name="T15" fmla="*/ 44 h 158"/>
                  <a:gd name="T16" fmla="*/ 94 w 184"/>
                  <a:gd name="T17" fmla="*/ 39 h 158"/>
                  <a:gd name="T18" fmla="*/ 96 w 184"/>
                  <a:gd name="T19" fmla="*/ 33 h 158"/>
                  <a:gd name="T20" fmla="*/ 96 w 184"/>
                  <a:gd name="T21" fmla="*/ 25 h 158"/>
                  <a:gd name="T22" fmla="*/ 94 w 184"/>
                  <a:gd name="T23" fmla="*/ 17 h 158"/>
                  <a:gd name="T24" fmla="*/ 88 w 184"/>
                  <a:gd name="T25" fmla="*/ 5 h 158"/>
                  <a:gd name="T26" fmla="*/ 87 w 184"/>
                  <a:gd name="T27" fmla="*/ 0 h 158"/>
                  <a:gd name="T28" fmla="*/ 87 w 184"/>
                  <a:gd name="T29" fmla="*/ 0 h 158"/>
                  <a:gd name="T30" fmla="*/ 123 w 184"/>
                  <a:gd name="T31" fmla="*/ 33 h 158"/>
                  <a:gd name="T32" fmla="*/ 154 w 184"/>
                  <a:gd name="T33" fmla="*/ 61 h 158"/>
                  <a:gd name="T34" fmla="*/ 184 w 184"/>
                  <a:gd name="T35" fmla="*/ 89 h 158"/>
                  <a:gd name="T36" fmla="*/ 179 w 184"/>
                  <a:gd name="T37" fmla="*/ 141 h 158"/>
                  <a:gd name="T38" fmla="*/ 58 w 184"/>
                  <a:gd name="T39" fmla="*/ 158 h 158"/>
                  <a:gd name="T40" fmla="*/ 21 w 184"/>
                  <a:gd name="T41" fmla="*/ 13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4" h="158">
                    <a:moveTo>
                      <a:pt x="21" y="130"/>
                    </a:moveTo>
                    <a:lnTo>
                      <a:pt x="0" y="77"/>
                    </a:lnTo>
                    <a:lnTo>
                      <a:pt x="0" y="77"/>
                    </a:lnTo>
                    <a:lnTo>
                      <a:pt x="39" y="66"/>
                    </a:lnTo>
                    <a:lnTo>
                      <a:pt x="69" y="55"/>
                    </a:lnTo>
                    <a:lnTo>
                      <a:pt x="82" y="49"/>
                    </a:lnTo>
                    <a:lnTo>
                      <a:pt x="90" y="44"/>
                    </a:lnTo>
                    <a:lnTo>
                      <a:pt x="90" y="44"/>
                    </a:lnTo>
                    <a:lnTo>
                      <a:pt x="94" y="39"/>
                    </a:lnTo>
                    <a:lnTo>
                      <a:pt x="96" y="33"/>
                    </a:lnTo>
                    <a:lnTo>
                      <a:pt x="96" y="25"/>
                    </a:lnTo>
                    <a:lnTo>
                      <a:pt x="94" y="17"/>
                    </a:lnTo>
                    <a:lnTo>
                      <a:pt x="88" y="5"/>
                    </a:lnTo>
                    <a:lnTo>
                      <a:pt x="87" y="0"/>
                    </a:lnTo>
                    <a:lnTo>
                      <a:pt x="87" y="0"/>
                    </a:lnTo>
                    <a:lnTo>
                      <a:pt x="123" y="33"/>
                    </a:lnTo>
                    <a:lnTo>
                      <a:pt x="154" y="61"/>
                    </a:lnTo>
                    <a:lnTo>
                      <a:pt x="184" y="89"/>
                    </a:lnTo>
                    <a:lnTo>
                      <a:pt x="179" y="141"/>
                    </a:lnTo>
                    <a:lnTo>
                      <a:pt x="58" y="158"/>
                    </a:lnTo>
                    <a:lnTo>
                      <a:pt x="21" y="130"/>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6" name="Freeform 156"/>
              <p:cNvSpPr>
                <a:spLocks/>
              </p:cNvSpPr>
              <p:nvPr/>
            </p:nvSpPr>
            <p:spPr bwMode="auto">
              <a:xfrm>
                <a:off x="2788" y="1561"/>
                <a:ext cx="267" cy="283"/>
              </a:xfrm>
              <a:custGeom>
                <a:avLst/>
                <a:gdLst>
                  <a:gd name="T0" fmla="*/ 77 w 267"/>
                  <a:gd name="T1" fmla="*/ 0 h 283"/>
                  <a:gd name="T2" fmla="*/ 77 w 267"/>
                  <a:gd name="T3" fmla="*/ 0 h 283"/>
                  <a:gd name="T4" fmla="*/ 88 w 267"/>
                  <a:gd name="T5" fmla="*/ 11 h 283"/>
                  <a:gd name="T6" fmla="*/ 100 w 267"/>
                  <a:gd name="T7" fmla="*/ 23 h 283"/>
                  <a:gd name="T8" fmla="*/ 118 w 267"/>
                  <a:gd name="T9" fmla="*/ 36 h 283"/>
                  <a:gd name="T10" fmla="*/ 118 w 267"/>
                  <a:gd name="T11" fmla="*/ 36 h 283"/>
                  <a:gd name="T12" fmla="*/ 152 w 267"/>
                  <a:gd name="T13" fmla="*/ 56 h 283"/>
                  <a:gd name="T14" fmla="*/ 168 w 267"/>
                  <a:gd name="T15" fmla="*/ 69 h 283"/>
                  <a:gd name="T16" fmla="*/ 174 w 267"/>
                  <a:gd name="T17" fmla="*/ 77 h 283"/>
                  <a:gd name="T18" fmla="*/ 182 w 267"/>
                  <a:gd name="T19" fmla="*/ 85 h 283"/>
                  <a:gd name="T20" fmla="*/ 182 w 267"/>
                  <a:gd name="T21" fmla="*/ 85 h 283"/>
                  <a:gd name="T22" fmla="*/ 187 w 267"/>
                  <a:gd name="T23" fmla="*/ 89 h 283"/>
                  <a:gd name="T24" fmla="*/ 191 w 267"/>
                  <a:gd name="T25" fmla="*/ 93 h 283"/>
                  <a:gd name="T26" fmla="*/ 204 w 267"/>
                  <a:gd name="T27" fmla="*/ 99 h 283"/>
                  <a:gd name="T28" fmla="*/ 218 w 267"/>
                  <a:gd name="T29" fmla="*/ 104 h 283"/>
                  <a:gd name="T30" fmla="*/ 232 w 267"/>
                  <a:gd name="T31" fmla="*/ 105 h 283"/>
                  <a:gd name="T32" fmla="*/ 257 w 267"/>
                  <a:gd name="T33" fmla="*/ 108 h 283"/>
                  <a:gd name="T34" fmla="*/ 267 w 267"/>
                  <a:gd name="T35" fmla="*/ 108 h 283"/>
                  <a:gd name="T36" fmla="*/ 256 w 267"/>
                  <a:gd name="T37" fmla="*/ 206 h 283"/>
                  <a:gd name="T38" fmla="*/ 130 w 267"/>
                  <a:gd name="T39" fmla="*/ 283 h 283"/>
                  <a:gd name="T40" fmla="*/ 36 w 267"/>
                  <a:gd name="T41" fmla="*/ 206 h 283"/>
                  <a:gd name="T42" fmla="*/ 0 w 267"/>
                  <a:gd name="T43" fmla="*/ 72 h 283"/>
                  <a:gd name="T44" fmla="*/ 77 w 267"/>
                  <a:gd name="T45"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7" h="283">
                    <a:moveTo>
                      <a:pt x="77" y="0"/>
                    </a:moveTo>
                    <a:lnTo>
                      <a:pt x="77" y="0"/>
                    </a:lnTo>
                    <a:lnTo>
                      <a:pt x="88" y="11"/>
                    </a:lnTo>
                    <a:lnTo>
                      <a:pt x="100" y="23"/>
                    </a:lnTo>
                    <a:lnTo>
                      <a:pt x="118" y="36"/>
                    </a:lnTo>
                    <a:lnTo>
                      <a:pt x="118" y="36"/>
                    </a:lnTo>
                    <a:lnTo>
                      <a:pt x="152" y="56"/>
                    </a:lnTo>
                    <a:lnTo>
                      <a:pt x="168" y="69"/>
                    </a:lnTo>
                    <a:lnTo>
                      <a:pt x="174" y="77"/>
                    </a:lnTo>
                    <a:lnTo>
                      <a:pt x="182" y="85"/>
                    </a:lnTo>
                    <a:lnTo>
                      <a:pt x="182" y="85"/>
                    </a:lnTo>
                    <a:lnTo>
                      <a:pt x="187" y="89"/>
                    </a:lnTo>
                    <a:lnTo>
                      <a:pt x="191" y="93"/>
                    </a:lnTo>
                    <a:lnTo>
                      <a:pt x="204" y="99"/>
                    </a:lnTo>
                    <a:lnTo>
                      <a:pt x="218" y="104"/>
                    </a:lnTo>
                    <a:lnTo>
                      <a:pt x="232" y="105"/>
                    </a:lnTo>
                    <a:lnTo>
                      <a:pt x="257" y="108"/>
                    </a:lnTo>
                    <a:lnTo>
                      <a:pt x="267" y="108"/>
                    </a:lnTo>
                    <a:lnTo>
                      <a:pt x="256" y="206"/>
                    </a:lnTo>
                    <a:lnTo>
                      <a:pt x="130" y="283"/>
                    </a:lnTo>
                    <a:lnTo>
                      <a:pt x="36" y="206"/>
                    </a:lnTo>
                    <a:lnTo>
                      <a:pt x="0" y="72"/>
                    </a:lnTo>
                    <a:lnTo>
                      <a:pt x="77" y="0"/>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7" name="Freeform 157"/>
              <p:cNvSpPr>
                <a:spLocks/>
              </p:cNvSpPr>
              <p:nvPr/>
            </p:nvSpPr>
            <p:spPr bwMode="auto">
              <a:xfrm>
                <a:off x="3070" y="1371"/>
                <a:ext cx="212" cy="270"/>
              </a:xfrm>
              <a:custGeom>
                <a:avLst/>
                <a:gdLst>
                  <a:gd name="T0" fmla="*/ 5 w 212"/>
                  <a:gd name="T1" fmla="*/ 64 h 270"/>
                  <a:gd name="T2" fmla="*/ 5 w 212"/>
                  <a:gd name="T3" fmla="*/ 64 h 270"/>
                  <a:gd name="T4" fmla="*/ 8 w 212"/>
                  <a:gd name="T5" fmla="*/ 58 h 270"/>
                  <a:gd name="T6" fmla="*/ 16 w 212"/>
                  <a:gd name="T7" fmla="*/ 44 h 270"/>
                  <a:gd name="T8" fmla="*/ 29 w 212"/>
                  <a:gd name="T9" fmla="*/ 28 h 270"/>
                  <a:gd name="T10" fmla="*/ 35 w 212"/>
                  <a:gd name="T11" fmla="*/ 20 h 270"/>
                  <a:gd name="T12" fmla="*/ 43 w 212"/>
                  <a:gd name="T13" fmla="*/ 16 h 270"/>
                  <a:gd name="T14" fmla="*/ 43 w 212"/>
                  <a:gd name="T15" fmla="*/ 16 h 270"/>
                  <a:gd name="T16" fmla="*/ 51 w 212"/>
                  <a:gd name="T17" fmla="*/ 11 h 270"/>
                  <a:gd name="T18" fmla="*/ 58 w 212"/>
                  <a:gd name="T19" fmla="*/ 8 h 270"/>
                  <a:gd name="T20" fmla="*/ 77 w 212"/>
                  <a:gd name="T21" fmla="*/ 5 h 270"/>
                  <a:gd name="T22" fmla="*/ 115 w 212"/>
                  <a:gd name="T23" fmla="*/ 0 h 270"/>
                  <a:gd name="T24" fmla="*/ 115 w 212"/>
                  <a:gd name="T25" fmla="*/ 0 h 270"/>
                  <a:gd name="T26" fmla="*/ 124 w 212"/>
                  <a:gd name="T27" fmla="*/ 0 h 270"/>
                  <a:gd name="T28" fmla="*/ 132 w 212"/>
                  <a:gd name="T29" fmla="*/ 3 h 270"/>
                  <a:gd name="T30" fmla="*/ 140 w 212"/>
                  <a:gd name="T31" fmla="*/ 8 h 270"/>
                  <a:gd name="T32" fmla="*/ 148 w 212"/>
                  <a:gd name="T33" fmla="*/ 14 h 270"/>
                  <a:gd name="T34" fmla="*/ 161 w 212"/>
                  <a:gd name="T35" fmla="*/ 30 h 270"/>
                  <a:gd name="T36" fmla="*/ 167 w 212"/>
                  <a:gd name="T37" fmla="*/ 36 h 270"/>
                  <a:gd name="T38" fmla="*/ 172 w 212"/>
                  <a:gd name="T39" fmla="*/ 39 h 270"/>
                  <a:gd name="T40" fmla="*/ 172 w 212"/>
                  <a:gd name="T41" fmla="*/ 39 h 270"/>
                  <a:gd name="T42" fmla="*/ 183 w 212"/>
                  <a:gd name="T43" fmla="*/ 50 h 270"/>
                  <a:gd name="T44" fmla="*/ 197 w 212"/>
                  <a:gd name="T45" fmla="*/ 64 h 270"/>
                  <a:gd name="T46" fmla="*/ 208 w 212"/>
                  <a:gd name="T47" fmla="*/ 82 h 270"/>
                  <a:gd name="T48" fmla="*/ 211 w 212"/>
                  <a:gd name="T49" fmla="*/ 89 h 270"/>
                  <a:gd name="T50" fmla="*/ 212 w 212"/>
                  <a:gd name="T51" fmla="*/ 96 h 270"/>
                  <a:gd name="T52" fmla="*/ 212 w 212"/>
                  <a:gd name="T53" fmla="*/ 96 h 270"/>
                  <a:gd name="T54" fmla="*/ 209 w 212"/>
                  <a:gd name="T55" fmla="*/ 115 h 270"/>
                  <a:gd name="T56" fmla="*/ 203 w 212"/>
                  <a:gd name="T57" fmla="*/ 141 h 270"/>
                  <a:gd name="T58" fmla="*/ 193 w 212"/>
                  <a:gd name="T59" fmla="*/ 171 h 270"/>
                  <a:gd name="T60" fmla="*/ 184 w 212"/>
                  <a:gd name="T61" fmla="*/ 193 h 270"/>
                  <a:gd name="T62" fmla="*/ 184 w 212"/>
                  <a:gd name="T63" fmla="*/ 193 h 270"/>
                  <a:gd name="T64" fmla="*/ 173 w 212"/>
                  <a:gd name="T65" fmla="*/ 220 h 270"/>
                  <a:gd name="T66" fmla="*/ 165 w 212"/>
                  <a:gd name="T67" fmla="*/ 234 h 270"/>
                  <a:gd name="T68" fmla="*/ 161 w 212"/>
                  <a:gd name="T69" fmla="*/ 242 h 270"/>
                  <a:gd name="T70" fmla="*/ 156 w 212"/>
                  <a:gd name="T71" fmla="*/ 250 h 270"/>
                  <a:gd name="T72" fmla="*/ 150 w 212"/>
                  <a:gd name="T73" fmla="*/ 256 h 270"/>
                  <a:gd name="T74" fmla="*/ 142 w 212"/>
                  <a:gd name="T75" fmla="*/ 261 h 270"/>
                  <a:gd name="T76" fmla="*/ 132 w 212"/>
                  <a:gd name="T77" fmla="*/ 265 h 270"/>
                  <a:gd name="T78" fmla="*/ 123 w 212"/>
                  <a:gd name="T79" fmla="*/ 268 h 270"/>
                  <a:gd name="T80" fmla="*/ 110 w 212"/>
                  <a:gd name="T81" fmla="*/ 270 h 270"/>
                  <a:gd name="T82" fmla="*/ 98 w 212"/>
                  <a:gd name="T83" fmla="*/ 270 h 270"/>
                  <a:gd name="T84" fmla="*/ 84 w 212"/>
                  <a:gd name="T85" fmla="*/ 267 h 270"/>
                  <a:gd name="T86" fmla="*/ 66 w 212"/>
                  <a:gd name="T87" fmla="*/ 262 h 270"/>
                  <a:gd name="T88" fmla="*/ 66 w 212"/>
                  <a:gd name="T89" fmla="*/ 262 h 270"/>
                  <a:gd name="T90" fmla="*/ 58 w 212"/>
                  <a:gd name="T91" fmla="*/ 259 h 270"/>
                  <a:gd name="T92" fmla="*/ 51 w 212"/>
                  <a:gd name="T93" fmla="*/ 254 h 270"/>
                  <a:gd name="T94" fmla="*/ 36 w 212"/>
                  <a:gd name="T95" fmla="*/ 245 h 270"/>
                  <a:gd name="T96" fmla="*/ 25 w 212"/>
                  <a:gd name="T97" fmla="*/ 232 h 270"/>
                  <a:gd name="T98" fmla="*/ 18 w 212"/>
                  <a:gd name="T99" fmla="*/ 218 h 270"/>
                  <a:gd name="T100" fmla="*/ 11 w 212"/>
                  <a:gd name="T101" fmla="*/ 202 h 270"/>
                  <a:gd name="T102" fmla="*/ 7 w 212"/>
                  <a:gd name="T103" fmla="*/ 185 h 270"/>
                  <a:gd name="T104" fmla="*/ 4 w 212"/>
                  <a:gd name="T105" fmla="*/ 168 h 270"/>
                  <a:gd name="T106" fmla="*/ 0 w 212"/>
                  <a:gd name="T107" fmla="*/ 151 h 270"/>
                  <a:gd name="T108" fmla="*/ 0 w 212"/>
                  <a:gd name="T109" fmla="*/ 118 h 270"/>
                  <a:gd name="T110" fmla="*/ 2 w 212"/>
                  <a:gd name="T111" fmla="*/ 91 h 270"/>
                  <a:gd name="T112" fmla="*/ 5 w 212"/>
                  <a:gd name="T113" fmla="*/ 64 h 270"/>
                  <a:gd name="T114" fmla="*/ 5 w 212"/>
                  <a:gd name="T115" fmla="*/ 6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 h="270">
                    <a:moveTo>
                      <a:pt x="5" y="64"/>
                    </a:moveTo>
                    <a:lnTo>
                      <a:pt x="5" y="64"/>
                    </a:lnTo>
                    <a:lnTo>
                      <a:pt x="8" y="58"/>
                    </a:lnTo>
                    <a:lnTo>
                      <a:pt x="16" y="44"/>
                    </a:lnTo>
                    <a:lnTo>
                      <a:pt x="29" y="28"/>
                    </a:lnTo>
                    <a:lnTo>
                      <a:pt x="35" y="20"/>
                    </a:lnTo>
                    <a:lnTo>
                      <a:pt x="43" y="16"/>
                    </a:lnTo>
                    <a:lnTo>
                      <a:pt x="43" y="16"/>
                    </a:lnTo>
                    <a:lnTo>
                      <a:pt x="51" y="11"/>
                    </a:lnTo>
                    <a:lnTo>
                      <a:pt x="58" y="8"/>
                    </a:lnTo>
                    <a:lnTo>
                      <a:pt x="77" y="5"/>
                    </a:lnTo>
                    <a:lnTo>
                      <a:pt x="115" y="0"/>
                    </a:lnTo>
                    <a:lnTo>
                      <a:pt x="115" y="0"/>
                    </a:lnTo>
                    <a:lnTo>
                      <a:pt x="124" y="0"/>
                    </a:lnTo>
                    <a:lnTo>
                      <a:pt x="132" y="3"/>
                    </a:lnTo>
                    <a:lnTo>
                      <a:pt x="140" y="8"/>
                    </a:lnTo>
                    <a:lnTo>
                      <a:pt x="148" y="14"/>
                    </a:lnTo>
                    <a:lnTo>
                      <a:pt x="161" y="30"/>
                    </a:lnTo>
                    <a:lnTo>
                      <a:pt x="167" y="36"/>
                    </a:lnTo>
                    <a:lnTo>
                      <a:pt x="172" y="39"/>
                    </a:lnTo>
                    <a:lnTo>
                      <a:pt x="172" y="39"/>
                    </a:lnTo>
                    <a:lnTo>
                      <a:pt x="183" y="50"/>
                    </a:lnTo>
                    <a:lnTo>
                      <a:pt x="197" y="64"/>
                    </a:lnTo>
                    <a:lnTo>
                      <a:pt x="208" y="82"/>
                    </a:lnTo>
                    <a:lnTo>
                      <a:pt x="211" y="89"/>
                    </a:lnTo>
                    <a:lnTo>
                      <a:pt x="212" y="96"/>
                    </a:lnTo>
                    <a:lnTo>
                      <a:pt x="212" y="96"/>
                    </a:lnTo>
                    <a:lnTo>
                      <a:pt x="209" y="115"/>
                    </a:lnTo>
                    <a:lnTo>
                      <a:pt x="203" y="141"/>
                    </a:lnTo>
                    <a:lnTo>
                      <a:pt x="193" y="171"/>
                    </a:lnTo>
                    <a:lnTo>
                      <a:pt x="184" y="193"/>
                    </a:lnTo>
                    <a:lnTo>
                      <a:pt x="184" y="193"/>
                    </a:lnTo>
                    <a:lnTo>
                      <a:pt x="173" y="220"/>
                    </a:lnTo>
                    <a:lnTo>
                      <a:pt x="165" y="234"/>
                    </a:lnTo>
                    <a:lnTo>
                      <a:pt x="161" y="242"/>
                    </a:lnTo>
                    <a:lnTo>
                      <a:pt x="156" y="250"/>
                    </a:lnTo>
                    <a:lnTo>
                      <a:pt x="150" y="256"/>
                    </a:lnTo>
                    <a:lnTo>
                      <a:pt x="142" y="261"/>
                    </a:lnTo>
                    <a:lnTo>
                      <a:pt x="132" y="265"/>
                    </a:lnTo>
                    <a:lnTo>
                      <a:pt x="123" y="268"/>
                    </a:lnTo>
                    <a:lnTo>
                      <a:pt x="110" y="270"/>
                    </a:lnTo>
                    <a:lnTo>
                      <a:pt x="98" y="270"/>
                    </a:lnTo>
                    <a:lnTo>
                      <a:pt x="84" y="267"/>
                    </a:lnTo>
                    <a:lnTo>
                      <a:pt x="66" y="262"/>
                    </a:lnTo>
                    <a:lnTo>
                      <a:pt x="66" y="262"/>
                    </a:lnTo>
                    <a:lnTo>
                      <a:pt x="58" y="259"/>
                    </a:lnTo>
                    <a:lnTo>
                      <a:pt x="51" y="254"/>
                    </a:lnTo>
                    <a:lnTo>
                      <a:pt x="36" y="245"/>
                    </a:lnTo>
                    <a:lnTo>
                      <a:pt x="25" y="232"/>
                    </a:lnTo>
                    <a:lnTo>
                      <a:pt x="18" y="218"/>
                    </a:lnTo>
                    <a:lnTo>
                      <a:pt x="11" y="202"/>
                    </a:lnTo>
                    <a:lnTo>
                      <a:pt x="7" y="185"/>
                    </a:lnTo>
                    <a:lnTo>
                      <a:pt x="4" y="168"/>
                    </a:lnTo>
                    <a:lnTo>
                      <a:pt x="0" y="151"/>
                    </a:lnTo>
                    <a:lnTo>
                      <a:pt x="0" y="118"/>
                    </a:lnTo>
                    <a:lnTo>
                      <a:pt x="2" y="91"/>
                    </a:lnTo>
                    <a:lnTo>
                      <a:pt x="5" y="64"/>
                    </a:lnTo>
                    <a:lnTo>
                      <a:pt x="5" y="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8" name="Freeform 158"/>
              <p:cNvSpPr>
                <a:spLocks/>
              </p:cNvSpPr>
              <p:nvPr/>
            </p:nvSpPr>
            <p:spPr bwMode="auto">
              <a:xfrm>
                <a:off x="2873" y="1390"/>
                <a:ext cx="380" cy="333"/>
              </a:xfrm>
              <a:custGeom>
                <a:avLst/>
                <a:gdLst>
                  <a:gd name="T0" fmla="*/ 0 w 380"/>
                  <a:gd name="T1" fmla="*/ 212 h 333"/>
                  <a:gd name="T2" fmla="*/ 42 w 380"/>
                  <a:gd name="T3" fmla="*/ 185 h 333"/>
                  <a:gd name="T4" fmla="*/ 65 w 380"/>
                  <a:gd name="T5" fmla="*/ 166 h 333"/>
                  <a:gd name="T6" fmla="*/ 83 w 380"/>
                  <a:gd name="T7" fmla="*/ 144 h 333"/>
                  <a:gd name="T8" fmla="*/ 94 w 380"/>
                  <a:gd name="T9" fmla="*/ 121 h 333"/>
                  <a:gd name="T10" fmla="*/ 106 w 380"/>
                  <a:gd name="T11" fmla="*/ 89 h 333"/>
                  <a:gd name="T12" fmla="*/ 114 w 380"/>
                  <a:gd name="T13" fmla="*/ 81 h 333"/>
                  <a:gd name="T14" fmla="*/ 160 w 380"/>
                  <a:gd name="T15" fmla="*/ 45 h 333"/>
                  <a:gd name="T16" fmla="*/ 191 w 380"/>
                  <a:gd name="T17" fmla="*/ 25 h 333"/>
                  <a:gd name="T18" fmla="*/ 222 w 380"/>
                  <a:gd name="T19" fmla="*/ 17 h 333"/>
                  <a:gd name="T20" fmla="*/ 238 w 380"/>
                  <a:gd name="T21" fmla="*/ 12 h 333"/>
                  <a:gd name="T22" fmla="*/ 270 w 380"/>
                  <a:gd name="T23" fmla="*/ 3 h 333"/>
                  <a:gd name="T24" fmla="*/ 284 w 380"/>
                  <a:gd name="T25" fmla="*/ 0 h 333"/>
                  <a:gd name="T26" fmla="*/ 296 w 380"/>
                  <a:gd name="T27" fmla="*/ 3 h 333"/>
                  <a:gd name="T28" fmla="*/ 336 w 380"/>
                  <a:gd name="T29" fmla="*/ 25 h 333"/>
                  <a:gd name="T30" fmla="*/ 343 w 380"/>
                  <a:gd name="T31" fmla="*/ 30 h 333"/>
                  <a:gd name="T32" fmla="*/ 353 w 380"/>
                  <a:gd name="T33" fmla="*/ 45 h 333"/>
                  <a:gd name="T34" fmla="*/ 365 w 380"/>
                  <a:gd name="T35" fmla="*/ 70 h 333"/>
                  <a:gd name="T36" fmla="*/ 373 w 380"/>
                  <a:gd name="T37" fmla="*/ 81 h 333"/>
                  <a:gd name="T38" fmla="*/ 376 w 380"/>
                  <a:gd name="T39" fmla="*/ 86 h 333"/>
                  <a:gd name="T40" fmla="*/ 380 w 380"/>
                  <a:gd name="T41" fmla="*/ 103 h 333"/>
                  <a:gd name="T42" fmla="*/ 375 w 380"/>
                  <a:gd name="T43" fmla="*/ 135 h 333"/>
                  <a:gd name="T44" fmla="*/ 369 w 380"/>
                  <a:gd name="T45" fmla="*/ 150 h 333"/>
                  <a:gd name="T46" fmla="*/ 359 w 380"/>
                  <a:gd name="T47" fmla="*/ 163 h 333"/>
                  <a:gd name="T48" fmla="*/ 326 w 380"/>
                  <a:gd name="T49" fmla="*/ 194 h 333"/>
                  <a:gd name="T50" fmla="*/ 312 w 380"/>
                  <a:gd name="T51" fmla="*/ 207 h 333"/>
                  <a:gd name="T52" fmla="*/ 301 w 380"/>
                  <a:gd name="T53" fmla="*/ 218 h 333"/>
                  <a:gd name="T54" fmla="*/ 293 w 380"/>
                  <a:gd name="T55" fmla="*/ 231 h 333"/>
                  <a:gd name="T56" fmla="*/ 293 w 380"/>
                  <a:gd name="T57" fmla="*/ 242 h 333"/>
                  <a:gd name="T58" fmla="*/ 299 w 380"/>
                  <a:gd name="T59" fmla="*/ 248 h 333"/>
                  <a:gd name="T60" fmla="*/ 304 w 380"/>
                  <a:gd name="T61" fmla="*/ 249 h 333"/>
                  <a:gd name="T62" fmla="*/ 303 w 380"/>
                  <a:gd name="T63" fmla="*/ 253 h 333"/>
                  <a:gd name="T64" fmla="*/ 285 w 380"/>
                  <a:gd name="T65" fmla="*/ 260 h 333"/>
                  <a:gd name="T66" fmla="*/ 271 w 380"/>
                  <a:gd name="T67" fmla="*/ 264 h 333"/>
                  <a:gd name="T68" fmla="*/ 244 w 380"/>
                  <a:gd name="T69" fmla="*/ 273 h 333"/>
                  <a:gd name="T70" fmla="*/ 142 w 380"/>
                  <a:gd name="T71" fmla="*/ 333 h 333"/>
                  <a:gd name="T72" fmla="*/ 0 w 380"/>
                  <a:gd name="T73" fmla="*/ 21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0" h="333">
                    <a:moveTo>
                      <a:pt x="0" y="212"/>
                    </a:moveTo>
                    <a:lnTo>
                      <a:pt x="0" y="212"/>
                    </a:lnTo>
                    <a:lnTo>
                      <a:pt x="20" y="199"/>
                    </a:lnTo>
                    <a:lnTo>
                      <a:pt x="42" y="185"/>
                    </a:lnTo>
                    <a:lnTo>
                      <a:pt x="65" y="166"/>
                    </a:lnTo>
                    <a:lnTo>
                      <a:pt x="65" y="166"/>
                    </a:lnTo>
                    <a:lnTo>
                      <a:pt x="75" y="155"/>
                    </a:lnTo>
                    <a:lnTo>
                      <a:pt x="83" y="144"/>
                    </a:lnTo>
                    <a:lnTo>
                      <a:pt x="89" y="132"/>
                    </a:lnTo>
                    <a:lnTo>
                      <a:pt x="94" y="121"/>
                    </a:lnTo>
                    <a:lnTo>
                      <a:pt x="102" y="99"/>
                    </a:lnTo>
                    <a:lnTo>
                      <a:pt x="106" y="89"/>
                    </a:lnTo>
                    <a:lnTo>
                      <a:pt x="114" y="81"/>
                    </a:lnTo>
                    <a:lnTo>
                      <a:pt x="114" y="81"/>
                    </a:lnTo>
                    <a:lnTo>
                      <a:pt x="135" y="64"/>
                    </a:lnTo>
                    <a:lnTo>
                      <a:pt x="160" y="45"/>
                    </a:lnTo>
                    <a:lnTo>
                      <a:pt x="191" y="25"/>
                    </a:lnTo>
                    <a:lnTo>
                      <a:pt x="191" y="25"/>
                    </a:lnTo>
                    <a:lnTo>
                      <a:pt x="199" y="22"/>
                    </a:lnTo>
                    <a:lnTo>
                      <a:pt x="222" y="17"/>
                    </a:lnTo>
                    <a:lnTo>
                      <a:pt x="222" y="17"/>
                    </a:lnTo>
                    <a:lnTo>
                      <a:pt x="238" y="12"/>
                    </a:lnTo>
                    <a:lnTo>
                      <a:pt x="255" y="8"/>
                    </a:lnTo>
                    <a:lnTo>
                      <a:pt x="270" y="3"/>
                    </a:lnTo>
                    <a:lnTo>
                      <a:pt x="284" y="0"/>
                    </a:lnTo>
                    <a:lnTo>
                      <a:pt x="284" y="0"/>
                    </a:lnTo>
                    <a:lnTo>
                      <a:pt x="290" y="1"/>
                    </a:lnTo>
                    <a:lnTo>
                      <a:pt x="296" y="3"/>
                    </a:lnTo>
                    <a:lnTo>
                      <a:pt x="309" y="8"/>
                    </a:lnTo>
                    <a:lnTo>
                      <a:pt x="336" y="25"/>
                    </a:lnTo>
                    <a:lnTo>
                      <a:pt x="336" y="25"/>
                    </a:lnTo>
                    <a:lnTo>
                      <a:pt x="343" y="30"/>
                    </a:lnTo>
                    <a:lnTo>
                      <a:pt x="348" y="37"/>
                    </a:lnTo>
                    <a:lnTo>
                      <a:pt x="353" y="45"/>
                    </a:lnTo>
                    <a:lnTo>
                      <a:pt x="358" y="55"/>
                    </a:lnTo>
                    <a:lnTo>
                      <a:pt x="365" y="70"/>
                    </a:lnTo>
                    <a:lnTo>
                      <a:pt x="369" y="77"/>
                    </a:lnTo>
                    <a:lnTo>
                      <a:pt x="373" y="81"/>
                    </a:lnTo>
                    <a:lnTo>
                      <a:pt x="373" y="81"/>
                    </a:lnTo>
                    <a:lnTo>
                      <a:pt x="376" y="86"/>
                    </a:lnTo>
                    <a:lnTo>
                      <a:pt x="378" y="94"/>
                    </a:lnTo>
                    <a:lnTo>
                      <a:pt x="380" y="103"/>
                    </a:lnTo>
                    <a:lnTo>
                      <a:pt x="378" y="114"/>
                    </a:lnTo>
                    <a:lnTo>
                      <a:pt x="375" y="135"/>
                    </a:lnTo>
                    <a:lnTo>
                      <a:pt x="372" y="144"/>
                    </a:lnTo>
                    <a:lnTo>
                      <a:pt x="369" y="150"/>
                    </a:lnTo>
                    <a:lnTo>
                      <a:pt x="369" y="150"/>
                    </a:lnTo>
                    <a:lnTo>
                      <a:pt x="359" y="163"/>
                    </a:lnTo>
                    <a:lnTo>
                      <a:pt x="343" y="179"/>
                    </a:lnTo>
                    <a:lnTo>
                      <a:pt x="326" y="194"/>
                    </a:lnTo>
                    <a:lnTo>
                      <a:pt x="312" y="207"/>
                    </a:lnTo>
                    <a:lnTo>
                      <a:pt x="312" y="207"/>
                    </a:lnTo>
                    <a:lnTo>
                      <a:pt x="306" y="212"/>
                    </a:lnTo>
                    <a:lnTo>
                      <a:pt x="301" y="218"/>
                    </a:lnTo>
                    <a:lnTo>
                      <a:pt x="296" y="224"/>
                    </a:lnTo>
                    <a:lnTo>
                      <a:pt x="293" y="231"/>
                    </a:lnTo>
                    <a:lnTo>
                      <a:pt x="292" y="235"/>
                    </a:lnTo>
                    <a:lnTo>
                      <a:pt x="293" y="242"/>
                    </a:lnTo>
                    <a:lnTo>
                      <a:pt x="295" y="245"/>
                    </a:lnTo>
                    <a:lnTo>
                      <a:pt x="299" y="248"/>
                    </a:lnTo>
                    <a:lnTo>
                      <a:pt x="299" y="248"/>
                    </a:lnTo>
                    <a:lnTo>
                      <a:pt x="304" y="249"/>
                    </a:lnTo>
                    <a:lnTo>
                      <a:pt x="304" y="251"/>
                    </a:lnTo>
                    <a:lnTo>
                      <a:pt x="303" y="253"/>
                    </a:lnTo>
                    <a:lnTo>
                      <a:pt x="298" y="256"/>
                    </a:lnTo>
                    <a:lnTo>
                      <a:pt x="285" y="260"/>
                    </a:lnTo>
                    <a:lnTo>
                      <a:pt x="271" y="264"/>
                    </a:lnTo>
                    <a:lnTo>
                      <a:pt x="271" y="264"/>
                    </a:lnTo>
                    <a:lnTo>
                      <a:pt x="259" y="268"/>
                    </a:lnTo>
                    <a:lnTo>
                      <a:pt x="244" y="273"/>
                    </a:lnTo>
                    <a:lnTo>
                      <a:pt x="230" y="279"/>
                    </a:lnTo>
                    <a:lnTo>
                      <a:pt x="142" y="333"/>
                    </a:lnTo>
                    <a:lnTo>
                      <a:pt x="40" y="276"/>
                    </a:lnTo>
                    <a:lnTo>
                      <a:pt x="0" y="212"/>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19" name="Freeform 159"/>
              <p:cNvSpPr>
                <a:spLocks/>
              </p:cNvSpPr>
              <p:nvPr/>
            </p:nvSpPr>
            <p:spPr bwMode="auto">
              <a:xfrm>
                <a:off x="2180" y="1261"/>
                <a:ext cx="1390" cy="2468"/>
              </a:xfrm>
              <a:custGeom>
                <a:avLst/>
                <a:gdLst>
                  <a:gd name="T0" fmla="*/ 377 w 1390"/>
                  <a:gd name="T1" fmla="*/ 2013 h 2468"/>
                  <a:gd name="T2" fmla="*/ 422 w 1390"/>
                  <a:gd name="T3" fmla="*/ 1972 h 2468"/>
                  <a:gd name="T4" fmla="*/ 507 w 1390"/>
                  <a:gd name="T5" fmla="*/ 1842 h 2468"/>
                  <a:gd name="T6" fmla="*/ 693 w 1390"/>
                  <a:gd name="T7" fmla="*/ 1611 h 2468"/>
                  <a:gd name="T8" fmla="*/ 765 w 1390"/>
                  <a:gd name="T9" fmla="*/ 1556 h 2468"/>
                  <a:gd name="T10" fmla="*/ 831 w 1390"/>
                  <a:gd name="T11" fmla="*/ 1616 h 2468"/>
                  <a:gd name="T12" fmla="*/ 941 w 1390"/>
                  <a:gd name="T13" fmla="*/ 1795 h 2468"/>
                  <a:gd name="T14" fmla="*/ 994 w 1390"/>
                  <a:gd name="T15" fmla="*/ 1889 h 2468"/>
                  <a:gd name="T16" fmla="*/ 1077 w 1390"/>
                  <a:gd name="T17" fmla="*/ 2040 h 2468"/>
                  <a:gd name="T18" fmla="*/ 1082 w 1390"/>
                  <a:gd name="T19" fmla="*/ 2167 h 2468"/>
                  <a:gd name="T20" fmla="*/ 1145 w 1390"/>
                  <a:gd name="T21" fmla="*/ 2305 h 2468"/>
                  <a:gd name="T22" fmla="*/ 1206 w 1390"/>
                  <a:gd name="T23" fmla="*/ 2349 h 2468"/>
                  <a:gd name="T24" fmla="*/ 1311 w 1390"/>
                  <a:gd name="T25" fmla="*/ 2459 h 2468"/>
                  <a:gd name="T26" fmla="*/ 1388 w 1390"/>
                  <a:gd name="T27" fmla="*/ 2464 h 2468"/>
                  <a:gd name="T28" fmla="*/ 1350 w 1390"/>
                  <a:gd name="T29" fmla="*/ 2365 h 2468"/>
                  <a:gd name="T30" fmla="*/ 1277 w 1390"/>
                  <a:gd name="T31" fmla="*/ 2222 h 2468"/>
                  <a:gd name="T32" fmla="*/ 1245 w 1390"/>
                  <a:gd name="T33" fmla="*/ 2059 h 2468"/>
                  <a:gd name="T34" fmla="*/ 1225 w 1390"/>
                  <a:gd name="T35" fmla="*/ 1795 h 2468"/>
                  <a:gd name="T36" fmla="*/ 1085 w 1390"/>
                  <a:gd name="T37" fmla="*/ 1441 h 2468"/>
                  <a:gd name="T38" fmla="*/ 1010 w 1390"/>
                  <a:gd name="T39" fmla="*/ 1204 h 2468"/>
                  <a:gd name="T40" fmla="*/ 997 w 1390"/>
                  <a:gd name="T41" fmla="*/ 697 h 2468"/>
                  <a:gd name="T42" fmla="*/ 1046 w 1390"/>
                  <a:gd name="T43" fmla="*/ 609 h 2468"/>
                  <a:gd name="T44" fmla="*/ 1297 w 1390"/>
                  <a:gd name="T45" fmla="*/ 393 h 2468"/>
                  <a:gd name="T46" fmla="*/ 1324 w 1390"/>
                  <a:gd name="T47" fmla="*/ 273 h 2468"/>
                  <a:gd name="T48" fmla="*/ 1284 w 1390"/>
                  <a:gd name="T49" fmla="*/ 80 h 2468"/>
                  <a:gd name="T50" fmla="*/ 1223 w 1390"/>
                  <a:gd name="T51" fmla="*/ 41 h 2468"/>
                  <a:gd name="T52" fmla="*/ 1104 w 1390"/>
                  <a:gd name="T53" fmla="*/ 89 h 2468"/>
                  <a:gd name="T54" fmla="*/ 1138 w 1390"/>
                  <a:gd name="T55" fmla="*/ 210 h 2468"/>
                  <a:gd name="T56" fmla="*/ 1126 w 1390"/>
                  <a:gd name="T57" fmla="*/ 323 h 2468"/>
                  <a:gd name="T58" fmla="*/ 1041 w 1390"/>
                  <a:gd name="T59" fmla="*/ 402 h 2468"/>
                  <a:gd name="T60" fmla="*/ 944 w 1390"/>
                  <a:gd name="T61" fmla="*/ 410 h 2468"/>
                  <a:gd name="T62" fmla="*/ 875 w 1390"/>
                  <a:gd name="T63" fmla="*/ 408 h 2468"/>
                  <a:gd name="T64" fmla="*/ 812 w 1390"/>
                  <a:gd name="T65" fmla="*/ 466 h 2468"/>
                  <a:gd name="T66" fmla="*/ 785 w 1390"/>
                  <a:gd name="T67" fmla="*/ 455 h 2468"/>
                  <a:gd name="T68" fmla="*/ 693 w 1390"/>
                  <a:gd name="T69" fmla="*/ 432 h 2468"/>
                  <a:gd name="T70" fmla="*/ 664 w 1390"/>
                  <a:gd name="T71" fmla="*/ 336 h 2468"/>
                  <a:gd name="T72" fmla="*/ 636 w 1390"/>
                  <a:gd name="T73" fmla="*/ 320 h 2468"/>
                  <a:gd name="T74" fmla="*/ 553 w 1390"/>
                  <a:gd name="T75" fmla="*/ 306 h 2468"/>
                  <a:gd name="T76" fmla="*/ 393 w 1390"/>
                  <a:gd name="T77" fmla="*/ 317 h 2468"/>
                  <a:gd name="T78" fmla="*/ 352 w 1390"/>
                  <a:gd name="T79" fmla="*/ 380 h 2468"/>
                  <a:gd name="T80" fmla="*/ 267 w 1390"/>
                  <a:gd name="T81" fmla="*/ 484 h 2468"/>
                  <a:gd name="T82" fmla="*/ 190 w 1390"/>
                  <a:gd name="T83" fmla="*/ 504 h 2468"/>
                  <a:gd name="T84" fmla="*/ 171 w 1390"/>
                  <a:gd name="T85" fmla="*/ 416 h 2468"/>
                  <a:gd name="T86" fmla="*/ 171 w 1390"/>
                  <a:gd name="T87" fmla="*/ 342 h 2468"/>
                  <a:gd name="T88" fmla="*/ 8 w 1390"/>
                  <a:gd name="T89" fmla="*/ 322 h 2468"/>
                  <a:gd name="T90" fmla="*/ 33 w 1390"/>
                  <a:gd name="T91" fmla="*/ 477 h 2468"/>
                  <a:gd name="T92" fmla="*/ 108 w 1390"/>
                  <a:gd name="T93" fmla="*/ 692 h 2468"/>
                  <a:gd name="T94" fmla="*/ 287 w 1390"/>
                  <a:gd name="T95" fmla="*/ 683 h 2468"/>
                  <a:gd name="T96" fmla="*/ 408 w 1390"/>
                  <a:gd name="T97" fmla="*/ 722 h 2468"/>
                  <a:gd name="T98" fmla="*/ 422 w 1390"/>
                  <a:gd name="T99" fmla="*/ 895 h 2468"/>
                  <a:gd name="T100" fmla="*/ 393 w 1390"/>
                  <a:gd name="T101" fmla="*/ 1347 h 2468"/>
                  <a:gd name="T102" fmla="*/ 369 w 1390"/>
                  <a:gd name="T103" fmla="*/ 1482 h 2468"/>
                  <a:gd name="T104" fmla="*/ 328 w 1390"/>
                  <a:gd name="T105" fmla="*/ 1721 h 2468"/>
                  <a:gd name="T106" fmla="*/ 300 w 1390"/>
                  <a:gd name="T107" fmla="*/ 1737 h 2468"/>
                  <a:gd name="T108" fmla="*/ 262 w 1390"/>
                  <a:gd name="T109" fmla="*/ 1784 h 2468"/>
                  <a:gd name="T110" fmla="*/ 149 w 1390"/>
                  <a:gd name="T111" fmla="*/ 2022 h 2468"/>
                  <a:gd name="T112" fmla="*/ 79 w 1390"/>
                  <a:gd name="T113" fmla="*/ 2096 h 2468"/>
                  <a:gd name="T114" fmla="*/ 69 w 1390"/>
                  <a:gd name="T115" fmla="*/ 2183 h 2468"/>
                  <a:gd name="T116" fmla="*/ 33 w 1390"/>
                  <a:gd name="T117" fmla="*/ 2266 h 2468"/>
                  <a:gd name="T118" fmla="*/ 43 w 1390"/>
                  <a:gd name="T119" fmla="*/ 2371 h 2468"/>
                  <a:gd name="T120" fmla="*/ 140 w 1390"/>
                  <a:gd name="T121" fmla="*/ 2343 h 2468"/>
                  <a:gd name="T122" fmla="*/ 170 w 1390"/>
                  <a:gd name="T123" fmla="*/ 2222 h 2468"/>
                  <a:gd name="T124" fmla="*/ 248 w 1390"/>
                  <a:gd name="T125" fmla="*/ 217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90" h="2468">
                    <a:moveTo>
                      <a:pt x="248" y="2170"/>
                    </a:moveTo>
                    <a:lnTo>
                      <a:pt x="248" y="2170"/>
                    </a:lnTo>
                    <a:lnTo>
                      <a:pt x="264" y="2148"/>
                    </a:lnTo>
                    <a:lnTo>
                      <a:pt x="297" y="2106"/>
                    </a:lnTo>
                    <a:lnTo>
                      <a:pt x="297" y="2106"/>
                    </a:lnTo>
                    <a:lnTo>
                      <a:pt x="341" y="2049"/>
                    </a:lnTo>
                    <a:lnTo>
                      <a:pt x="353" y="2035"/>
                    </a:lnTo>
                    <a:lnTo>
                      <a:pt x="366" y="2022"/>
                    </a:lnTo>
                    <a:lnTo>
                      <a:pt x="377" y="2013"/>
                    </a:lnTo>
                    <a:lnTo>
                      <a:pt x="382" y="2010"/>
                    </a:lnTo>
                    <a:lnTo>
                      <a:pt x="385" y="2008"/>
                    </a:lnTo>
                    <a:lnTo>
                      <a:pt x="385" y="2008"/>
                    </a:lnTo>
                    <a:lnTo>
                      <a:pt x="393" y="2007"/>
                    </a:lnTo>
                    <a:lnTo>
                      <a:pt x="397" y="2004"/>
                    </a:lnTo>
                    <a:lnTo>
                      <a:pt x="402" y="1999"/>
                    </a:lnTo>
                    <a:lnTo>
                      <a:pt x="407" y="1994"/>
                    </a:lnTo>
                    <a:lnTo>
                      <a:pt x="416" y="1980"/>
                    </a:lnTo>
                    <a:lnTo>
                      <a:pt x="422" y="1972"/>
                    </a:lnTo>
                    <a:lnTo>
                      <a:pt x="430" y="1964"/>
                    </a:lnTo>
                    <a:lnTo>
                      <a:pt x="430" y="1964"/>
                    </a:lnTo>
                    <a:lnTo>
                      <a:pt x="438" y="1953"/>
                    </a:lnTo>
                    <a:lnTo>
                      <a:pt x="448" y="1941"/>
                    </a:lnTo>
                    <a:lnTo>
                      <a:pt x="465" y="1911"/>
                    </a:lnTo>
                    <a:lnTo>
                      <a:pt x="485" y="1876"/>
                    </a:lnTo>
                    <a:lnTo>
                      <a:pt x="495" y="1859"/>
                    </a:lnTo>
                    <a:lnTo>
                      <a:pt x="507" y="1842"/>
                    </a:lnTo>
                    <a:lnTo>
                      <a:pt x="507" y="1842"/>
                    </a:lnTo>
                    <a:lnTo>
                      <a:pt x="529" y="1809"/>
                    </a:lnTo>
                    <a:lnTo>
                      <a:pt x="550" y="1777"/>
                    </a:lnTo>
                    <a:lnTo>
                      <a:pt x="570" y="1749"/>
                    </a:lnTo>
                    <a:lnTo>
                      <a:pt x="587" y="1726"/>
                    </a:lnTo>
                    <a:lnTo>
                      <a:pt x="587" y="1726"/>
                    </a:lnTo>
                    <a:lnTo>
                      <a:pt x="611" y="1701"/>
                    </a:lnTo>
                    <a:lnTo>
                      <a:pt x="639" y="1671"/>
                    </a:lnTo>
                    <a:lnTo>
                      <a:pt x="667" y="1639"/>
                    </a:lnTo>
                    <a:lnTo>
                      <a:pt x="693" y="1611"/>
                    </a:lnTo>
                    <a:lnTo>
                      <a:pt x="693" y="1611"/>
                    </a:lnTo>
                    <a:lnTo>
                      <a:pt x="713" y="1589"/>
                    </a:lnTo>
                    <a:lnTo>
                      <a:pt x="730" y="1572"/>
                    </a:lnTo>
                    <a:lnTo>
                      <a:pt x="738" y="1564"/>
                    </a:lnTo>
                    <a:lnTo>
                      <a:pt x="744" y="1559"/>
                    </a:lnTo>
                    <a:lnTo>
                      <a:pt x="752" y="1556"/>
                    </a:lnTo>
                    <a:lnTo>
                      <a:pt x="758" y="1554"/>
                    </a:lnTo>
                    <a:lnTo>
                      <a:pt x="758" y="1554"/>
                    </a:lnTo>
                    <a:lnTo>
                      <a:pt x="765" y="1556"/>
                    </a:lnTo>
                    <a:lnTo>
                      <a:pt x="773" y="1558"/>
                    </a:lnTo>
                    <a:lnTo>
                      <a:pt x="780" y="1562"/>
                    </a:lnTo>
                    <a:lnTo>
                      <a:pt x="788" y="1567"/>
                    </a:lnTo>
                    <a:lnTo>
                      <a:pt x="798" y="1573"/>
                    </a:lnTo>
                    <a:lnTo>
                      <a:pt x="807" y="1583"/>
                    </a:lnTo>
                    <a:lnTo>
                      <a:pt x="815" y="1592"/>
                    </a:lnTo>
                    <a:lnTo>
                      <a:pt x="823" y="1603"/>
                    </a:lnTo>
                    <a:lnTo>
                      <a:pt x="823" y="1603"/>
                    </a:lnTo>
                    <a:lnTo>
                      <a:pt x="831" y="1616"/>
                    </a:lnTo>
                    <a:lnTo>
                      <a:pt x="840" y="1628"/>
                    </a:lnTo>
                    <a:lnTo>
                      <a:pt x="861" y="1650"/>
                    </a:lnTo>
                    <a:lnTo>
                      <a:pt x="878" y="1671"/>
                    </a:lnTo>
                    <a:lnTo>
                      <a:pt x="892" y="1688"/>
                    </a:lnTo>
                    <a:lnTo>
                      <a:pt x="892" y="1688"/>
                    </a:lnTo>
                    <a:lnTo>
                      <a:pt x="903" y="1712"/>
                    </a:lnTo>
                    <a:lnTo>
                      <a:pt x="915" y="1741"/>
                    </a:lnTo>
                    <a:lnTo>
                      <a:pt x="930" y="1771"/>
                    </a:lnTo>
                    <a:lnTo>
                      <a:pt x="941" y="1795"/>
                    </a:lnTo>
                    <a:lnTo>
                      <a:pt x="941" y="1795"/>
                    </a:lnTo>
                    <a:lnTo>
                      <a:pt x="950" y="1809"/>
                    </a:lnTo>
                    <a:lnTo>
                      <a:pt x="961" y="1825"/>
                    </a:lnTo>
                    <a:lnTo>
                      <a:pt x="985" y="1854"/>
                    </a:lnTo>
                    <a:lnTo>
                      <a:pt x="985" y="1854"/>
                    </a:lnTo>
                    <a:lnTo>
                      <a:pt x="989" y="1862"/>
                    </a:lnTo>
                    <a:lnTo>
                      <a:pt x="992" y="1870"/>
                    </a:lnTo>
                    <a:lnTo>
                      <a:pt x="994" y="1880"/>
                    </a:lnTo>
                    <a:lnTo>
                      <a:pt x="994" y="1889"/>
                    </a:lnTo>
                    <a:lnTo>
                      <a:pt x="996" y="1909"/>
                    </a:lnTo>
                    <a:lnTo>
                      <a:pt x="997" y="1920"/>
                    </a:lnTo>
                    <a:lnTo>
                      <a:pt x="1000" y="1931"/>
                    </a:lnTo>
                    <a:lnTo>
                      <a:pt x="1000" y="1931"/>
                    </a:lnTo>
                    <a:lnTo>
                      <a:pt x="1008" y="1945"/>
                    </a:lnTo>
                    <a:lnTo>
                      <a:pt x="1018" y="1961"/>
                    </a:lnTo>
                    <a:lnTo>
                      <a:pt x="1043" y="1996"/>
                    </a:lnTo>
                    <a:lnTo>
                      <a:pt x="1068" y="2027"/>
                    </a:lnTo>
                    <a:lnTo>
                      <a:pt x="1077" y="2040"/>
                    </a:lnTo>
                    <a:lnTo>
                      <a:pt x="1082" y="2049"/>
                    </a:lnTo>
                    <a:lnTo>
                      <a:pt x="1082" y="2049"/>
                    </a:lnTo>
                    <a:lnTo>
                      <a:pt x="1083" y="2059"/>
                    </a:lnTo>
                    <a:lnTo>
                      <a:pt x="1085" y="2073"/>
                    </a:lnTo>
                    <a:lnTo>
                      <a:pt x="1083" y="2107"/>
                    </a:lnTo>
                    <a:lnTo>
                      <a:pt x="1082" y="2142"/>
                    </a:lnTo>
                    <a:lnTo>
                      <a:pt x="1080" y="2156"/>
                    </a:lnTo>
                    <a:lnTo>
                      <a:pt x="1082" y="2167"/>
                    </a:lnTo>
                    <a:lnTo>
                      <a:pt x="1082" y="2167"/>
                    </a:lnTo>
                    <a:lnTo>
                      <a:pt x="1087" y="2189"/>
                    </a:lnTo>
                    <a:lnTo>
                      <a:pt x="1096" y="2223"/>
                    </a:lnTo>
                    <a:lnTo>
                      <a:pt x="1109" y="2258"/>
                    </a:lnTo>
                    <a:lnTo>
                      <a:pt x="1115" y="2274"/>
                    </a:lnTo>
                    <a:lnTo>
                      <a:pt x="1123" y="2288"/>
                    </a:lnTo>
                    <a:lnTo>
                      <a:pt x="1123" y="2288"/>
                    </a:lnTo>
                    <a:lnTo>
                      <a:pt x="1131" y="2297"/>
                    </a:lnTo>
                    <a:lnTo>
                      <a:pt x="1137" y="2303"/>
                    </a:lnTo>
                    <a:lnTo>
                      <a:pt x="1145" y="2305"/>
                    </a:lnTo>
                    <a:lnTo>
                      <a:pt x="1151" y="2307"/>
                    </a:lnTo>
                    <a:lnTo>
                      <a:pt x="1167" y="2307"/>
                    </a:lnTo>
                    <a:lnTo>
                      <a:pt x="1175" y="2308"/>
                    </a:lnTo>
                    <a:lnTo>
                      <a:pt x="1184" y="2313"/>
                    </a:lnTo>
                    <a:lnTo>
                      <a:pt x="1184" y="2313"/>
                    </a:lnTo>
                    <a:lnTo>
                      <a:pt x="1192" y="2319"/>
                    </a:lnTo>
                    <a:lnTo>
                      <a:pt x="1197" y="2329"/>
                    </a:lnTo>
                    <a:lnTo>
                      <a:pt x="1201" y="2338"/>
                    </a:lnTo>
                    <a:lnTo>
                      <a:pt x="1206" y="2349"/>
                    </a:lnTo>
                    <a:lnTo>
                      <a:pt x="1214" y="2371"/>
                    </a:lnTo>
                    <a:lnTo>
                      <a:pt x="1220" y="2382"/>
                    </a:lnTo>
                    <a:lnTo>
                      <a:pt x="1228" y="2393"/>
                    </a:lnTo>
                    <a:lnTo>
                      <a:pt x="1228" y="2393"/>
                    </a:lnTo>
                    <a:lnTo>
                      <a:pt x="1239" y="2404"/>
                    </a:lnTo>
                    <a:lnTo>
                      <a:pt x="1251" y="2417"/>
                    </a:lnTo>
                    <a:lnTo>
                      <a:pt x="1281" y="2440"/>
                    </a:lnTo>
                    <a:lnTo>
                      <a:pt x="1297" y="2451"/>
                    </a:lnTo>
                    <a:lnTo>
                      <a:pt x="1311" y="2459"/>
                    </a:lnTo>
                    <a:lnTo>
                      <a:pt x="1324" y="2464"/>
                    </a:lnTo>
                    <a:lnTo>
                      <a:pt x="1333" y="2467"/>
                    </a:lnTo>
                    <a:lnTo>
                      <a:pt x="1333" y="2467"/>
                    </a:lnTo>
                    <a:lnTo>
                      <a:pt x="1363" y="2468"/>
                    </a:lnTo>
                    <a:lnTo>
                      <a:pt x="1376" y="2468"/>
                    </a:lnTo>
                    <a:lnTo>
                      <a:pt x="1385" y="2467"/>
                    </a:lnTo>
                    <a:lnTo>
                      <a:pt x="1385" y="2467"/>
                    </a:lnTo>
                    <a:lnTo>
                      <a:pt x="1388" y="2465"/>
                    </a:lnTo>
                    <a:lnTo>
                      <a:pt x="1388" y="2464"/>
                    </a:lnTo>
                    <a:lnTo>
                      <a:pt x="1390" y="2457"/>
                    </a:lnTo>
                    <a:lnTo>
                      <a:pt x="1388" y="2451"/>
                    </a:lnTo>
                    <a:lnTo>
                      <a:pt x="1385" y="2443"/>
                    </a:lnTo>
                    <a:lnTo>
                      <a:pt x="1379" y="2424"/>
                    </a:lnTo>
                    <a:lnTo>
                      <a:pt x="1374" y="2410"/>
                    </a:lnTo>
                    <a:lnTo>
                      <a:pt x="1374" y="2410"/>
                    </a:lnTo>
                    <a:lnTo>
                      <a:pt x="1371" y="2401"/>
                    </a:lnTo>
                    <a:lnTo>
                      <a:pt x="1365" y="2391"/>
                    </a:lnTo>
                    <a:lnTo>
                      <a:pt x="1350" y="2365"/>
                    </a:lnTo>
                    <a:lnTo>
                      <a:pt x="1328" y="2333"/>
                    </a:lnTo>
                    <a:lnTo>
                      <a:pt x="1328" y="2333"/>
                    </a:lnTo>
                    <a:lnTo>
                      <a:pt x="1284" y="2288"/>
                    </a:lnTo>
                    <a:lnTo>
                      <a:pt x="1284" y="2288"/>
                    </a:lnTo>
                    <a:lnTo>
                      <a:pt x="1281" y="2281"/>
                    </a:lnTo>
                    <a:lnTo>
                      <a:pt x="1280" y="2272"/>
                    </a:lnTo>
                    <a:lnTo>
                      <a:pt x="1278" y="2249"/>
                    </a:lnTo>
                    <a:lnTo>
                      <a:pt x="1277" y="2234"/>
                    </a:lnTo>
                    <a:lnTo>
                      <a:pt x="1277" y="2222"/>
                    </a:lnTo>
                    <a:lnTo>
                      <a:pt x="1273" y="2209"/>
                    </a:lnTo>
                    <a:lnTo>
                      <a:pt x="1269" y="2198"/>
                    </a:lnTo>
                    <a:lnTo>
                      <a:pt x="1269" y="2198"/>
                    </a:lnTo>
                    <a:lnTo>
                      <a:pt x="1266" y="2194"/>
                    </a:lnTo>
                    <a:lnTo>
                      <a:pt x="1262" y="2186"/>
                    </a:lnTo>
                    <a:lnTo>
                      <a:pt x="1258" y="2165"/>
                    </a:lnTo>
                    <a:lnTo>
                      <a:pt x="1253" y="2140"/>
                    </a:lnTo>
                    <a:lnTo>
                      <a:pt x="1250" y="2112"/>
                    </a:lnTo>
                    <a:lnTo>
                      <a:pt x="1245" y="2059"/>
                    </a:lnTo>
                    <a:lnTo>
                      <a:pt x="1244" y="2026"/>
                    </a:lnTo>
                    <a:lnTo>
                      <a:pt x="1244" y="2026"/>
                    </a:lnTo>
                    <a:lnTo>
                      <a:pt x="1244" y="1928"/>
                    </a:lnTo>
                    <a:lnTo>
                      <a:pt x="1242" y="1870"/>
                    </a:lnTo>
                    <a:lnTo>
                      <a:pt x="1241" y="1848"/>
                    </a:lnTo>
                    <a:lnTo>
                      <a:pt x="1241" y="1834"/>
                    </a:lnTo>
                    <a:lnTo>
                      <a:pt x="1241" y="1834"/>
                    </a:lnTo>
                    <a:lnTo>
                      <a:pt x="1236" y="1820"/>
                    </a:lnTo>
                    <a:lnTo>
                      <a:pt x="1225" y="1795"/>
                    </a:lnTo>
                    <a:lnTo>
                      <a:pt x="1197" y="1726"/>
                    </a:lnTo>
                    <a:lnTo>
                      <a:pt x="1168" y="1652"/>
                    </a:lnTo>
                    <a:lnTo>
                      <a:pt x="1157" y="1622"/>
                    </a:lnTo>
                    <a:lnTo>
                      <a:pt x="1151" y="1600"/>
                    </a:lnTo>
                    <a:lnTo>
                      <a:pt x="1151" y="1600"/>
                    </a:lnTo>
                    <a:lnTo>
                      <a:pt x="1143" y="1575"/>
                    </a:lnTo>
                    <a:lnTo>
                      <a:pt x="1129" y="1537"/>
                    </a:lnTo>
                    <a:lnTo>
                      <a:pt x="1109" y="1492"/>
                    </a:lnTo>
                    <a:lnTo>
                      <a:pt x="1085" y="1441"/>
                    </a:lnTo>
                    <a:lnTo>
                      <a:pt x="1060" y="1391"/>
                    </a:lnTo>
                    <a:lnTo>
                      <a:pt x="1035" y="1344"/>
                    </a:lnTo>
                    <a:lnTo>
                      <a:pt x="1013" y="1305"/>
                    </a:lnTo>
                    <a:lnTo>
                      <a:pt x="1002" y="1291"/>
                    </a:lnTo>
                    <a:lnTo>
                      <a:pt x="992" y="1280"/>
                    </a:lnTo>
                    <a:lnTo>
                      <a:pt x="1021" y="1272"/>
                    </a:lnTo>
                    <a:lnTo>
                      <a:pt x="1021" y="1272"/>
                    </a:lnTo>
                    <a:lnTo>
                      <a:pt x="1014" y="1239"/>
                    </a:lnTo>
                    <a:lnTo>
                      <a:pt x="1010" y="1204"/>
                    </a:lnTo>
                    <a:lnTo>
                      <a:pt x="1005" y="1162"/>
                    </a:lnTo>
                    <a:lnTo>
                      <a:pt x="1005" y="1162"/>
                    </a:lnTo>
                    <a:lnTo>
                      <a:pt x="997" y="1068"/>
                    </a:lnTo>
                    <a:lnTo>
                      <a:pt x="994" y="1022"/>
                    </a:lnTo>
                    <a:lnTo>
                      <a:pt x="992" y="985"/>
                    </a:lnTo>
                    <a:lnTo>
                      <a:pt x="992" y="985"/>
                    </a:lnTo>
                    <a:lnTo>
                      <a:pt x="994" y="849"/>
                    </a:lnTo>
                    <a:lnTo>
                      <a:pt x="994" y="765"/>
                    </a:lnTo>
                    <a:lnTo>
                      <a:pt x="997" y="697"/>
                    </a:lnTo>
                    <a:lnTo>
                      <a:pt x="997" y="697"/>
                    </a:lnTo>
                    <a:lnTo>
                      <a:pt x="999" y="685"/>
                    </a:lnTo>
                    <a:lnTo>
                      <a:pt x="1000" y="672"/>
                    </a:lnTo>
                    <a:lnTo>
                      <a:pt x="1003" y="663"/>
                    </a:lnTo>
                    <a:lnTo>
                      <a:pt x="1008" y="652"/>
                    </a:lnTo>
                    <a:lnTo>
                      <a:pt x="1013" y="644"/>
                    </a:lnTo>
                    <a:lnTo>
                      <a:pt x="1019" y="636"/>
                    </a:lnTo>
                    <a:lnTo>
                      <a:pt x="1032" y="620"/>
                    </a:lnTo>
                    <a:lnTo>
                      <a:pt x="1046" y="609"/>
                    </a:lnTo>
                    <a:lnTo>
                      <a:pt x="1060" y="598"/>
                    </a:lnTo>
                    <a:lnTo>
                      <a:pt x="1090" y="579"/>
                    </a:lnTo>
                    <a:lnTo>
                      <a:pt x="1090" y="579"/>
                    </a:lnTo>
                    <a:lnTo>
                      <a:pt x="1107" y="567"/>
                    </a:lnTo>
                    <a:lnTo>
                      <a:pt x="1132" y="546"/>
                    </a:lnTo>
                    <a:lnTo>
                      <a:pt x="1190" y="496"/>
                    </a:lnTo>
                    <a:lnTo>
                      <a:pt x="1250" y="441"/>
                    </a:lnTo>
                    <a:lnTo>
                      <a:pt x="1277" y="415"/>
                    </a:lnTo>
                    <a:lnTo>
                      <a:pt x="1297" y="393"/>
                    </a:lnTo>
                    <a:lnTo>
                      <a:pt x="1297" y="393"/>
                    </a:lnTo>
                    <a:lnTo>
                      <a:pt x="1311" y="374"/>
                    </a:lnTo>
                    <a:lnTo>
                      <a:pt x="1316" y="363"/>
                    </a:lnTo>
                    <a:lnTo>
                      <a:pt x="1321" y="353"/>
                    </a:lnTo>
                    <a:lnTo>
                      <a:pt x="1324" y="344"/>
                    </a:lnTo>
                    <a:lnTo>
                      <a:pt x="1327" y="334"/>
                    </a:lnTo>
                    <a:lnTo>
                      <a:pt x="1328" y="314"/>
                    </a:lnTo>
                    <a:lnTo>
                      <a:pt x="1327" y="294"/>
                    </a:lnTo>
                    <a:lnTo>
                      <a:pt x="1324" y="273"/>
                    </a:lnTo>
                    <a:lnTo>
                      <a:pt x="1317" y="250"/>
                    </a:lnTo>
                    <a:lnTo>
                      <a:pt x="1308" y="226"/>
                    </a:lnTo>
                    <a:lnTo>
                      <a:pt x="1308" y="226"/>
                    </a:lnTo>
                    <a:lnTo>
                      <a:pt x="1300" y="204"/>
                    </a:lnTo>
                    <a:lnTo>
                      <a:pt x="1295" y="184"/>
                    </a:lnTo>
                    <a:lnTo>
                      <a:pt x="1291" y="166"/>
                    </a:lnTo>
                    <a:lnTo>
                      <a:pt x="1288" y="149"/>
                    </a:lnTo>
                    <a:lnTo>
                      <a:pt x="1284" y="116"/>
                    </a:lnTo>
                    <a:lnTo>
                      <a:pt x="1284" y="80"/>
                    </a:lnTo>
                    <a:lnTo>
                      <a:pt x="1284" y="80"/>
                    </a:lnTo>
                    <a:lnTo>
                      <a:pt x="1284" y="49"/>
                    </a:lnTo>
                    <a:lnTo>
                      <a:pt x="1283" y="38"/>
                    </a:lnTo>
                    <a:lnTo>
                      <a:pt x="1278" y="28"/>
                    </a:lnTo>
                    <a:lnTo>
                      <a:pt x="1272" y="20"/>
                    </a:lnTo>
                    <a:lnTo>
                      <a:pt x="1262" y="14"/>
                    </a:lnTo>
                    <a:lnTo>
                      <a:pt x="1248" y="6"/>
                    </a:lnTo>
                    <a:lnTo>
                      <a:pt x="1228" y="0"/>
                    </a:lnTo>
                    <a:lnTo>
                      <a:pt x="1223" y="41"/>
                    </a:lnTo>
                    <a:lnTo>
                      <a:pt x="1223" y="41"/>
                    </a:lnTo>
                    <a:lnTo>
                      <a:pt x="1209" y="44"/>
                    </a:lnTo>
                    <a:lnTo>
                      <a:pt x="1176" y="52"/>
                    </a:lnTo>
                    <a:lnTo>
                      <a:pt x="1156" y="57"/>
                    </a:lnTo>
                    <a:lnTo>
                      <a:pt x="1135" y="60"/>
                    </a:lnTo>
                    <a:lnTo>
                      <a:pt x="1115" y="61"/>
                    </a:lnTo>
                    <a:lnTo>
                      <a:pt x="1098" y="61"/>
                    </a:lnTo>
                    <a:lnTo>
                      <a:pt x="1098" y="61"/>
                    </a:lnTo>
                    <a:lnTo>
                      <a:pt x="1104" y="89"/>
                    </a:lnTo>
                    <a:lnTo>
                      <a:pt x="1109" y="115"/>
                    </a:lnTo>
                    <a:lnTo>
                      <a:pt x="1110" y="138"/>
                    </a:lnTo>
                    <a:lnTo>
                      <a:pt x="1110" y="138"/>
                    </a:lnTo>
                    <a:lnTo>
                      <a:pt x="1112" y="146"/>
                    </a:lnTo>
                    <a:lnTo>
                      <a:pt x="1115" y="154"/>
                    </a:lnTo>
                    <a:lnTo>
                      <a:pt x="1123" y="171"/>
                    </a:lnTo>
                    <a:lnTo>
                      <a:pt x="1132" y="188"/>
                    </a:lnTo>
                    <a:lnTo>
                      <a:pt x="1137" y="199"/>
                    </a:lnTo>
                    <a:lnTo>
                      <a:pt x="1138" y="210"/>
                    </a:lnTo>
                    <a:lnTo>
                      <a:pt x="1138" y="210"/>
                    </a:lnTo>
                    <a:lnTo>
                      <a:pt x="1143" y="236"/>
                    </a:lnTo>
                    <a:lnTo>
                      <a:pt x="1145" y="248"/>
                    </a:lnTo>
                    <a:lnTo>
                      <a:pt x="1146" y="261"/>
                    </a:lnTo>
                    <a:lnTo>
                      <a:pt x="1146" y="275"/>
                    </a:lnTo>
                    <a:lnTo>
                      <a:pt x="1143" y="290"/>
                    </a:lnTo>
                    <a:lnTo>
                      <a:pt x="1137" y="306"/>
                    </a:lnTo>
                    <a:lnTo>
                      <a:pt x="1126" y="323"/>
                    </a:lnTo>
                    <a:lnTo>
                      <a:pt x="1126" y="323"/>
                    </a:lnTo>
                    <a:lnTo>
                      <a:pt x="1115" y="339"/>
                    </a:lnTo>
                    <a:lnTo>
                      <a:pt x="1105" y="352"/>
                    </a:lnTo>
                    <a:lnTo>
                      <a:pt x="1098" y="360"/>
                    </a:lnTo>
                    <a:lnTo>
                      <a:pt x="1090" y="366"/>
                    </a:lnTo>
                    <a:lnTo>
                      <a:pt x="1074" y="377"/>
                    </a:lnTo>
                    <a:lnTo>
                      <a:pt x="1065" y="383"/>
                    </a:lnTo>
                    <a:lnTo>
                      <a:pt x="1054" y="393"/>
                    </a:lnTo>
                    <a:lnTo>
                      <a:pt x="1054" y="393"/>
                    </a:lnTo>
                    <a:lnTo>
                      <a:pt x="1041" y="402"/>
                    </a:lnTo>
                    <a:lnTo>
                      <a:pt x="1029" y="408"/>
                    </a:lnTo>
                    <a:lnTo>
                      <a:pt x="1016" y="411"/>
                    </a:lnTo>
                    <a:lnTo>
                      <a:pt x="1005" y="413"/>
                    </a:lnTo>
                    <a:lnTo>
                      <a:pt x="996" y="415"/>
                    </a:lnTo>
                    <a:lnTo>
                      <a:pt x="988" y="413"/>
                    </a:lnTo>
                    <a:lnTo>
                      <a:pt x="981" y="413"/>
                    </a:lnTo>
                    <a:lnTo>
                      <a:pt x="981" y="413"/>
                    </a:lnTo>
                    <a:lnTo>
                      <a:pt x="961" y="411"/>
                    </a:lnTo>
                    <a:lnTo>
                      <a:pt x="944" y="410"/>
                    </a:lnTo>
                    <a:lnTo>
                      <a:pt x="923" y="408"/>
                    </a:lnTo>
                    <a:lnTo>
                      <a:pt x="923" y="408"/>
                    </a:lnTo>
                    <a:lnTo>
                      <a:pt x="915" y="408"/>
                    </a:lnTo>
                    <a:lnTo>
                      <a:pt x="909" y="407"/>
                    </a:lnTo>
                    <a:lnTo>
                      <a:pt x="897" y="404"/>
                    </a:lnTo>
                    <a:lnTo>
                      <a:pt x="892" y="404"/>
                    </a:lnTo>
                    <a:lnTo>
                      <a:pt x="886" y="404"/>
                    </a:lnTo>
                    <a:lnTo>
                      <a:pt x="881" y="405"/>
                    </a:lnTo>
                    <a:lnTo>
                      <a:pt x="875" y="408"/>
                    </a:lnTo>
                    <a:lnTo>
                      <a:pt x="875" y="408"/>
                    </a:lnTo>
                    <a:lnTo>
                      <a:pt x="851" y="427"/>
                    </a:lnTo>
                    <a:lnTo>
                      <a:pt x="832" y="444"/>
                    </a:lnTo>
                    <a:lnTo>
                      <a:pt x="824" y="454"/>
                    </a:lnTo>
                    <a:lnTo>
                      <a:pt x="818" y="462"/>
                    </a:lnTo>
                    <a:lnTo>
                      <a:pt x="818" y="462"/>
                    </a:lnTo>
                    <a:lnTo>
                      <a:pt x="815" y="466"/>
                    </a:lnTo>
                    <a:lnTo>
                      <a:pt x="813" y="466"/>
                    </a:lnTo>
                    <a:lnTo>
                      <a:pt x="812" y="466"/>
                    </a:lnTo>
                    <a:lnTo>
                      <a:pt x="809" y="463"/>
                    </a:lnTo>
                    <a:lnTo>
                      <a:pt x="806" y="458"/>
                    </a:lnTo>
                    <a:lnTo>
                      <a:pt x="804" y="454"/>
                    </a:lnTo>
                    <a:lnTo>
                      <a:pt x="799" y="449"/>
                    </a:lnTo>
                    <a:lnTo>
                      <a:pt x="796" y="447"/>
                    </a:lnTo>
                    <a:lnTo>
                      <a:pt x="793" y="447"/>
                    </a:lnTo>
                    <a:lnTo>
                      <a:pt x="790" y="449"/>
                    </a:lnTo>
                    <a:lnTo>
                      <a:pt x="790" y="449"/>
                    </a:lnTo>
                    <a:lnTo>
                      <a:pt x="785" y="455"/>
                    </a:lnTo>
                    <a:lnTo>
                      <a:pt x="779" y="462"/>
                    </a:lnTo>
                    <a:lnTo>
                      <a:pt x="769" y="479"/>
                    </a:lnTo>
                    <a:lnTo>
                      <a:pt x="765" y="491"/>
                    </a:lnTo>
                    <a:lnTo>
                      <a:pt x="762" y="498"/>
                    </a:lnTo>
                    <a:lnTo>
                      <a:pt x="754" y="531"/>
                    </a:lnTo>
                    <a:lnTo>
                      <a:pt x="733" y="523"/>
                    </a:lnTo>
                    <a:lnTo>
                      <a:pt x="733" y="523"/>
                    </a:lnTo>
                    <a:lnTo>
                      <a:pt x="711" y="473"/>
                    </a:lnTo>
                    <a:lnTo>
                      <a:pt x="693" y="432"/>
                    </a:lnTo>
                    <a:lnTo>
                      <a:pt x="677" y="400"/>
                    </a:lnTo>
                    <a:lnTo>
                      <a:pt x="677" y="400"/>
                    </a:lnTo>
                    <a:lnTo>
                      <a:pt x="666" y="382"/>
                    </a:lnTo>
                    <a:lnTo>
                      <a:pt x="663" y="372"/>
                    </a:lnTo>
                    <a:lnTo>
                      <a:pt x="660" y="364"/>
                    </a:lnTo>
                    <a:lnTo>
                      <a:pt x="660" y="356"/>
                    </a:lnTo>
                    <a:lnTo>
                      <a:pt x="660" y="349"/>
                    </a:lnTo>
                    <a:lnTo>
                      <a:pt x="661" y="342"/>
                    </a:lnTo>
                    <a:lnTo>
                      <a:pt x="664" y="336"/>
                    </a:lnTo>
                    <a:lnTo>
                      <a:pt x="664" y="336"/>
                    </a:lnTo>
                    <a:lnTo>
                      <a:pt x="674" y="323"/>
                    </a:lnTo>
                    <a:lnTo>
                      <a:pt x="680" y="311"/>
                    </a:lnTo>
                    <a:lnTo>
                      <a:pt x="685" y="300"/>
                    </a:lnTo>
                    <a:lnTo>
                      <a:pt x="685" y="300"/>
                    </a:lnTo>
                    <a:lnTo>
                      <a:pt x="666" y="306"/>
                    </a:lnTo>
                    <a:lnTo>
                      <a:pt x="649" y="312"/>
                    </a:lnTo>
                    <a:lnTo>
                      <a:pt x="636" y="320"/>
                    </a:lnTo>
                    <a:lnTo>
                      <a:pt x="636" y="320"/>
                    </a:lnTo>
                    <a:lnTo>
                      <a:pt x="631" y="322"/>
                    </a:lnTo>
                    <a:lnTo>
                      <a:pt x="625" y="323"/>
                    </a:lnTo>
                    <a:lnTo>
                      <a:pt x="617" y="323"/>
                    </a:lnTo>
                    <a:lnTo>
                      <a:pt x="609" y="322"/>
                    </a:lnTo>
                    <a:lnTo>
                      <a:pt x="594" y="317"/>
                    </a:lnTo>
                    <a:lnTo>
                      <a:pt x="579" y="311"/>
                    </a:lnTo>
                    <a:lnTo>
                      <a:pt x="579" y="311"/>
                    </a:lnTo>
                    <a:lnTo>
                      <a:pt x="570" y="309"/>
                    </a:lnTo>
                    <a:lnTo>
                      <a:pt x="553" y="306"/>
                    </a:lnTo>
                    <a:lnTo>
                      <a:pt x="506" y="301"/>
                    </a:lnTo>
                    <a:lnTo>
                      <a:pt x="481" y="300"/>
                    </a:lnTo>
                    <a:lnTo>
                      <a:pt x="455" y="300"/>
                    </a:lnTo>
                    <a:lnTo>
                      <a:pt x="437" y="301"/>
                    </a:lnTo>
                    <a:lnTo>
                      <a:pt x="422" y="303"/>
                    </a:lnTo>
                    <a:lnTo>
                      <a:pt x="422" y="303"/>
                    </a:lnTo>
                    <a:lnTo>
                      <a:pt x="411" y="308"/>
                    </a:lnTo>
                    <a:lnTo>
                      <a:pt x="402" y="312"/>
                    </a:lnTo>
                    <a:lnTo>
                      <a:pt x="393" y="317"/>
                    </a:lnTo>
                    <a:lnTo>
                      <a:pt x="385" y="323"/>
                    </a:lnTo>
                    <a:lnTo>
                      <a:pt x="377" y="330"/>
                    </a:lnTo>
                    <a:lnTo>
                      <a:pt x="372" y="338"/>
                    </a:lnTo>
                    <a:lnTo>
                      <a:pt x="368" y="344"/>
                    </a:lnTo>
                    <a:lnTo>
                      <a:pt x="364" y="352"/>
                    </a:lnTo>
                    <a:lnTo>
                      <a:pt x="364" y="352"/>
                    </a:lnTo>
                    <a:lnTo>
                      <a:pt x="363" y="360"/>
                    </a:lnTo>
                    <a:lnTo>
                      <a:pt x="360" y="366"/>
                    </a:lnTo>
                    <a:lnTo>
                      <a:pt x="352" y="380"/>
                    </a:lnTo>
                    <a:lnTo>
                      <a:pt x="342" y="391"/>
                    </a:lnTo>
                    <a:lnTo>
                      <a:pt x="333" y="400"/>
                    </a:lnTo>
                    <a:lnTo>
                      <a:pt x="333" y="400"/>
                    </a:lnTo>
                    <a:lnTo>
                      <a:pt x="320" y="416"/>
                    </a:lnTo>
                    <a:lnTo>
                      <a:pt x="306" y="437"/>
                    </a:lnTo>
                    <a:lnTo>
                      <a:pt x="292" y="458"/>
                    </a:lnTo>
                    <a:lnTo>
                      <a:pt x="280" y="474"/>
                    </a:lnTo>
                    <a:lnTo>
                      <a:pt x="280" y="474"/>
                    </a:lnTo>
                    <a:lnTo>
                      <a:pt x="267" y="484"/>
                    </a:lnTo>
                    <a:lnTo>
                      <a:pt x="251" y="496"/>
                    </a:lnTo>
                    <a:lnTo>
                      <a:pt x="215" y="518"/>
                    </a:lnTo>
                    <a:lnTo>
                      <a:pt x="215" y="518"/>
                    </a:lnTo>
                    <a:lnTo>
                      <a:pt x="212" y="520"/>
                    </a:lnTo>
                    <a:lnTo>
                      <a:pt x="207" y="520"/>
                    </a:lnTo>
                    <a:lnTo>
                      <a:pt x="204" y="520"/>
                    </a:lnTo>
                    <a:lnTo>
                      <a:pt x="201" y="518"/>
                    </a:lnTo>
                    <a:lnTo>
                      <a:pt x="195" y="512"/>
                    </a:lnTo>
                    <a:lnTo>
                      <a:pt x="190" y="504"/>
                    </a:lnTo>
                    <a:lnTo>
                      <a:pt x="182" y="490"/>
                    </a:lnTo>
                    <a:lnTo>
                      <a:pt x="179" y="482"/>
                    </a:lnTo>
                    <a:lnTo>
                      <a:pt x="179" y="482"/>
                    </a:lnTo>
                    <a:lnTo>
                      <a:pt x="181" y="469"/>
                    </a:lnTo>
                    <a:lnTo>
                      <a:pt x="182" y="449"/>
                    </a:lnTo>
                    <a:lnTo>
                      <a:pt x="182" y="449"/>
                    </a:lnTo>
                    <a:lnTo>
                      <a:pt x="181" y="440"/>
                    </a:lnTo>
                    <a:lnTo>
                      <a:pt x="176" y="429"/>
                    </a:lnTo>
                    <a:lnTo>
                      <a:pt x="171" y="416"/>
                    </a:lnTo>
                    <a:lnTo>
                      <a:pt x="167" y="405"/>
                    </a:lnTo>
                    <a:lnTo>
                      <a:pt x="167" y="405"/>
                    </a:lnTo>
                    <a:lnTo>
                      <a:pt x="167" y="399"/>
                    </a:lnTo>
                    <a:lnTo>
                      <a:pt x="167" y="393"/>
                    </a:lnTo>
                    <a:lnTo>
                      <a:pt x="170" y="382"/>
                    </a:lnTo>
                    <a:lnTo>
                      <a:pt x="173" y="371"/>
                    </a:lnTo>
                    <a:lnTo>
                      <a:pt x="174" y="360"/>
                    </a:lnTo>
                    <a:lnTo>
                      <a:pt x="174" y="360"/>
                    </a:lnTo>
                    <a:lnTo>
                      <a:pt x="171" y="342"/>
                    </a:lnTo>
                    <a:lnTo>
                      <a:pt x="165" y="316"/>
                    </a:lnTo>
                    <a:lnTo>
                      <a:pt x="154" y="279"/>
                    </a:lnTo>
                    <a:lnTo>
                      <a:pt x="154" y="279"/>
                    </a:lnTo>
                    <a:lnTo>
                      <a:pt x="130" y="284"/>
                    </a:lnTo>
                    <a:lnTo>
                      <a:pt x="79" y="297"/>
                    </a:lnTo>
                    <a:lnTo>
                      <a:pt x="50" y="305"/>
                    </a:lnTo>
                    <a:lnTo>
                      <a:pt x="27" y="314"/>
                    </a:lnTo>
                    <a:lnTo>
                      <a:pt x="16" y="319"/>
                    </a:lnTo>
                    <a:lnTo>
                      <a:pt x="8" y="322"/>
                    </a:lnTo>
                    <a:lnTo>
                      <a:pt x="3" y="327"/>
                    </a:lnTo>
                    <a:lnTo>
                      <a:pt x="0" y="331"/>
                    </a:lnTo>
                    <a:lnTo>
                      <a:pt x="0" y="331"/>
                    </a:lnTo>
                    <a:lnTo>
                      <a:pt x="0" y="344"/>
                    </a:lnTo>
                    <a:lnTo>
                      <a:pt x="3" y="360"/>
                    </a:lnTo>
                    <a:lnTo>
                      <a:pt x="13" y="400"/>
                    </a:lnTo>
                    <a:lnTo>
                      <a:pt x="24" y="443"/>
                    </a:lnTo>
                    <a:lnTo>
                      <a:pt x="33" y="477"/>
                    </a:lnTo>
                    <a:lnTo>
                      <a:pt x="33" y="477"/>
                    </a:lnTo>
                    <a:lnTo>
                      <a:pt x="43" y="521"/>
                    </a:lnTo>
                    <a:lnTo>
                      <a:pt x="57" y="584"/>
                    </a:lnTo>
                    <a:lnTo>
                      <a:pt x="72" y="644"/>
                    </a:lnTo>
                    <a:lnTo>
                      <a:pt x="79" y="666"/>
                    </a:lnTo>
                    <a:lnTo>
                      <a:pt x="86" y="680"/>
                    </a:lnTo>
                    <a:lnTo>
                      <a:pt x="86" y="680"/>
                    </a:lnTo>
                    <a:lnTo>
                      <a:pt x="90" y="685"/>
                    </a:lnTo>
                    <a:lnTo>
                      <a:pt x="97" y="689"/>
                    </a:lnTo>
                    <a:lnTo>
                      <a:pt x="108" y="692"/>
                    </a:lnTo>
                    <a:lnTo>
                      <a:pt x="121" y="696"/>
                    </a:lnTo>
                    <a:lnTo>
                      <a:pt x="137" y="697"/>
                    </a:lnTo>
                    <a:lnTo>
                      <a:pt x="154" y="699"/>
                    </a:lnTo>
                    <a:lnTo>
                      <a:pt x="173" y="699"/>
                    </a:lnTo>
                    <a:lnTo>
                      <a:pt x="193" y="699"/>
                    </a:lnTo>
                    <a:lnTo>
                      <a:pt x="215" y="697"/>
                    </a:lnTo>
                    <a:lnTo>
                      <a:pt x="239" y="694"/>
                    </a:lnTo>
                    <a:lnTo>
                      <a:pt x="262" y="689"/>
                    </a:lnTo>
                    <a:lnTo>
                      <a:pt x="287" y="683"/>
                    </a:lnTo>
                    <a:lnTo>
                      <a:pt x="313" y="677"/>
                    </a:lnTo>
                    <a:lnTo>
                      <a:pt x="339" y="667"/>
                    </a:lnTo>
                    <a:lnTo>
                      <a:pt x="364" y="656"/>
                    </a:lnTo>
                    <a:lnTo>
                      <a:pt x="390" y="644"/>
                    </a:lnTo>
                    <a:lnTo>
                      <a:pt x="390" y="644"/>
                    </a:lnTo>
                    <a:lnTo>
                      <a:pt x="391" y="655"/>
                    </a:lnTo>
                    <a:lnTo>
                      <a:pt x="396" y="680"/>
                    </a:lnTo>
                    <a:lnTo>
                      <a:pt x="404" y="708"/>
                    </a:lnTo>
                    <a:lnTo>
                      <a:pt x="408" y="722"/>
                    </a:lnTo>
                    <a:lnTo>
                      <a:pt x="413" y="733"/>
                    </a:lnTo>
                    <a:lnTo>
                      <a:pt x="413" y="733"/>
                    </a:lnTo>
                    <a:lnTo>
                      <a:pt x="416" y="738"/>
                    </a:lnTo>
                    <a:lnTo>
                      <a:pt x="419" y="744"/>
                    </a:lnTo>
                    <a:lnTo>
                      <a:pt x="422" y="760"/>
                    </a:lnTo>
                    <a:lnTo>
                      <a:pt x="424" y="779"/>
                    </a:lnTo>
                    <a:lnTo>
                      <a:pt x="424" y="801"/>
                    </a:lnTo>
                    <a:lnTo>
                      <a:pt x="422" y="848"/>
                    </a:lnTo>
                    <a:lnTo>
                      <a:pt x="422" y="895"/>
                    </a:lnTo>
                    <a:lnTo>
                      <a:pt x="422" y="895"/>
                    </a:lnTo>
                    <a:lnTo>
                      <a:pt x="419" y="1090"/>
                    </a:lnTo>
                    <a:lnTo>
                      <a:pt x="416" y="1200"/>
                    </a:lnTo>
                    <a:lnTo>
                      <a:pt x="415" y="1237"/>
                    </a:lnTo>
                    <a:lnTo>
                      <a:pt x="413" y="1259"/>
                    </a:lnTo>
                    <a:lnTo>
                      <a:pt x="413" y="1259"/>
                    </a:lnTo>
                    <a:lnTo>
                      <a:pt x="408" y="1284"/>
                    </a:lnTo>
                    <a:lnTo>
                      <a:pt x="401" y="1316"/>
                    </a:lnTo>
                    <a:lnTo>
                      <a:pt x="393" y="1347"/>
                    </a:lnTo>
                    <a:lnTo>
                      <a:pt x="391" y="1361"/>
                    </a:lnTo>
                    <a:lnTo>
                      <a:pt x="390" y="1372"/>
                    </a:lnTo>
                    <a:lnTo>
                      <a:pt x="390" y="1372"/>
                    </a:lnTo>
                    <a:lnTo>
                      <a:pt x="388" y="1385"/>
                    </a:lnTo>
                    <a:lnTo>
                      <a:pt x="386" y="1397"/>
                    </a:lnTo>
                    <a:lnTo>
                      <a:pt x="380" y="1427"/>
                    </a:lnTo>
                    <a:lnTo>
                      <a:pt x="372" y="1457"/>
                    </a:lnTo>
                    <a:lnTo>
                      <a:pt x="371" y="1470"/>
                    </a:lnTo>
                    <a:lnTo>
                      <a:pt x="369" y="1482"/>
                    </a:lnTo>
                    <a:lnTo>
                      <a:pt x="369" y="1482"/>
                    </a:lnTo>
                    <a:lnTo>
                      <a:pt x="368" y="1507"/>
                    </a:lnTo>
                    <a:lnTo>
                      <a:pt x="364" y="1540"/>
                    </a:lnTo>
                    <a:lnTo>
                      <a:pt x="357" y="1608"/>
                    </a:lnTo>
                    <a:lnTo>
                      <a:pt x="357" y="1608"/>
                    </a:lnTo>
                    <a:lnTo>
                      <a:pt x="355" y="1624"/>
                    </a:lnTo>
                    <a:lnTo>
                      <a:pt x="350" y="1642"/>
                    </a:lnTo>
                    <a:lnTo>
                      <a:pt x="341" y="1680"/>
                    </a:lnTo>
                    <a:lnTo>
                      <a:pt x="328" y="1721"/>
                    </a:lnTo>
                    <a:lnTo>
                      <a:pt x="328" y="1721"/>
                    </a:lnTo>
                    <a:lnTo>
                      <a:pt x="325" y="1719"/>
                    </a:lnTo>
                    <a:lnTo>
                      <a:pt x="316" y="1718"/>
                    </a:lnTo>
                    <a:lnTo>
                      <a:pt x="311" y="1718"/>
                    </a:lnTo>
                    <a:lnTo>
                      <a:pt x="306" y="1719"/>
                    </a:lnTo>
                    <a:lnTo>
                      <a:pt x="303" y="1722"/>
                    </a:lnTo>
                    <a:lnTo>
                      <a:pt x="300" y="1729"/>
                    </a:lnTo>
                    <a:lnTo>
                      <a:pt x="300" y="1729"/>
                    </a:lnTo>
                    <a:lnTo>
                      <a:pt x="300" y="1737"/>
                    </a:lnTo>
                    <a:lnTo>
                      <a:pt x="300" y="1743"/>
                    </a:lnTo>
                    <a:lnTo>
                      <a:pt x="300" y="1754"/>
                    </a:lnTo>
                    <a:lnTo>
                      <a:pt x="298" y="1759"/>
                    </a:lnTo>
                    <a:lnTo>
                      <a:pt x="297" y="1763"/>
                    </a:lnTo>
                    <a:lnTo>
                      <a:pt x="292" y="1766"/>
                    </a:lnTo>
                    <a:lnTo>
                      <a:pt x="284" y="1770"/>
                    </a:lnTo>
                    <a:lnTo>
                      <a:pt x="284" y="1770"/>
                    </a:lnTo>
                    <a:lnTo>
                      <a:pt x="275" y="1774"/>
                    </a:lnTo>
                    <a:lnTo>
                      <a:pt x="262" y="1784"/>
                    </a:lnTo>
                    <a:lnTo>
                      <a:pt x="250" y="1796"/>
                    </a:lnTo>
                    <a:lnTo>
                      <a:pt x="237" y="1812"/>
                    </a:lnTo>
                    <a:lnTo>
                      <a:pt x="225" y="1831"/>
                    </a:lnTo>
                    <a:lnTo>
                      <a:pt x="212" y="1851"/>
                    </a:lnTo>
                    <a:lnTo>
                      <a:pt x="201" y="1875"/>
                    </a:lnTo>
                    <a:lnTo>
                      <a:pt x="192" y="1900"/>
                    </a:lnTo>
                    <a:lnTo>
                      <a:pt x="192" y="1900"/>
                    </a:lnTo>
                    <a:lnTo>
                      <a:pt x="157" y="2000"/>
                    </a:lnTo>
                    <a:lnTo>
                      <a:pt x="149" y="2022"/>
                    </a:lnTo>
                    <a:lnTo>
                      <a:pt x="141" y="2041"/>
                    </a:lnTo>
                    <a:lnTo>
                      <a:pt x="134" y="2055"/>
                    </a:lnTo>
                    <a:lnTo>
                      <a:pt x="126" y="2065"/>
                    </a:lnTo>
                    <a:lnTo>
                      <a:pt x="126" y="2065"/>
                    </a:lnTo>
                    <a:lnTo>
                      <a:pt x="118" y="2073"/>
                    </a:lnTo>
                    <a:lnTo>
                      <a:pt x="110" y="2077"/>
                    </a:lnTo>
                    <a:lnTo>
                      <a:pt x="93" y="2087"/>
                    </a:lnTo>
                    <a:lnTo>
                      <a:pt x="85" y="2090"/>
                    </a:lnTo>
                    <a:lnTo>
                      <a:pt x="79" y="2096"/>
                    </a:lnTo>
                    <a:lnTo>
                      <a:pt x="75" y="2102"/>
                    </a:lnTo>
                    <a:lnTo>
                      <a:pt x="74" y="2110"/>
                    </a:lnTo>
                    <a:lnTo>
                      <a:pt x="74" y="2110"/>
                    </a:lnTo>
                    <a:lnTo>
                      <a:pt x="72" y="2128"/>
                    </a:lnTo>
                    <a:lnTo>
                      <a:pt x="71" y="2146"/>
                    </a:lnTo>
                    <a:lnTo>
                      <a:pt x="69" y="2165"/>
                    </a:lnTo>
                    <a:lnTo>
                      <a:pt x="69" y="2173"/>
                    </a:lnTo>
                    <a:lnTo>
                      <a:pt x="69" y="2183"/>
                    </a:lnTo>
                    <a:lnTo>
                      <a:pt x="69" y="2183"/>
                    </a:lnTo>
                    <a:lnTo>
                      <a:pt x="69" y="2192"/>
                    </a:lnTo>
                    <a:lnTo>
                      <a:pt x="68" y="2200"/>
                    </a:lnTo>
                    <a:lnTo>
                      <a:pt x="65" y="2206"/>
                    </a:lnTo>
                    <a:lnTo>
                      <a:pt x="60" y="2214"/>
                    </a:lnTo>
                    <a:lnTo>
                      <a:pt x="47" y="2231"/>
                    </a:lnTo>
                    <a:lnTo>
                      <a:pt x="43" y="2241"/>
                    </a:lnTo>
                    <a:lnTo>
                      <a:pt x="38" y="2252"/>
                    </a:lnTo>
                    <a:lnTo>
                      <a:pt x="38" y="2252"/>
                    </a:lnTo>
                    <a:lnTo>
                      <a:pt x="33" y="2266"/>
                    </a:lnTo>
                    <a:lnTo>
                      <a:pt x="28" y="2283"/>
                    </a:lnTo>
                    <a:lnTo>
                      <a:pt x="25" y="2302"/>
                    </a:lnTo>
                    <a:lnTo>
                      <a:pt x="25" y="2321"/>
                    </a:lnTo>
                    <a:lnTo>
                      <a:pt x="27" y="2340"/>
                    </a:lnTo>
                    <a:lnTo>
                      <a:pt x="28" y="2347"/>
                    </a:lnTo>
                    <a:lnTo>
                      <a:pt x="30" y="2355"/>
                    </a:lnTo>
                    <a:lnTo>
                      <a:pt x="33" y="2362"/>
                    </a:lnTo>
                    <a:lnTo>
                      <a:pt x="38" y="2366"/>
                    </a:lnTo>
                    <a:lnTo>
                      <a:pt x="43" y="2371"/>
                    </a:lnTo>
                    <a:lnTo>
                      <a:pt x="49" y="2373"/>
                    </a:lnTo>
                    <a:lnTo>
                      <a:pt x="49" y="2373"/>
                    </a:lnTo>
                    <a:lnTo>
                      <a:pt x="57" y="2374"/>
                    </a:lnTo>
                    <a:lnTo>
                      <a:pt x="65" y="2374"/>
                    </a:lnTo>
                    <a:lnTo>
                      <a:pt x="83" y="2371"/>
                    </a:lnTo>
                    <a:lnTo>
                      <a:pt x="102" y="2365"/>
                    </a:lnTo>
                    <a:lnTo>
                      <a:pt x="121" y="2355"/>
                    </a:lnTo>
                    <a:lnTo>
                      <a:pt x="130" y="2349"/>
                    </a:lnTo>
                    <a:lnTo>
                      <a:pt x="140" y="2343"/>
                    </a:lnTo>
                    <a:lnTo>
                      <a:pt x="146" y="2335"/>
                    </a:lnTo>
                    <a:lnTo>
                      <a:pt x="154" y="2327"/>
                    </a:lnTo>
                    <a:lnTo>
                      <a:pt x="159" y="2318"/>
                    </a:lnTo>
                    <a:lnTo>
                      <a:pt x="163" y="2308"/>
                    </a:lnTo>
                    <a:lnTo>
                      <a:pt x="167" y="2299"/>
                    </a:lnTo>
                    <a:lnTo>
                      <a:pt x="167" y="2288"/>
                    </a:lnTo>
                    <a:lnTo>
                      <a:pt x="167" y="2288"/>
                    </a:lnTo>
                    <a:lnTo>
                      <a:pt x="168" y="2250"/>
                    </a:lnTo>
                    <a:lnTo>
                      <a:pt x="170" y="2222"/>
                    </a:lnTo>
                    <a:lnTo>
                      <a:pt x="173" y="2212"/>
                    </a:lnTo>
                    <a:lnTo>
                      <a:pt x="176" y="2205"/>
                    </a:lnTo>
                    <a:lnTo>
                      <a:pt x="179" y="2200"/>
                    </a:lnTo>
                    <a:lnTo>
                      <a:pt x="182" y="2198"/>
                    </a:lnTo>
                    <a:lnTo>
                      <a:pt x="182" y="2198"/>
                    </a:lnTo>
                    <a:lnTo>
                      <a:pt x="189" y="2198"/>
                    </a:lnTo>
                    <a:lnTo>
                      <a:pt x="198" y="2195"/>
                    </a:lnTo>
                    <a:lnTo>
                      <a:pt x="220" y="2184"/>
                    </a:lnTo>
                    <a:lnTo>
                      <a:pt x="248" y="2170"/>
                    </a:lnTo>
                    <a:lnTo>
                      <a:pt x="248" y="21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322720" name="Freeform 160"/>
            <p:cNvSpPr>
              <a:spLocks/>
            </p:cNvSpPr>
            <p:nvPr/>
          </p:nvSpPr>
          <p:spPr bwMode="auto">
            <a:xfrm flipV="1">
              <a:off x="608" y="3024"/>
              <a:ext cx="712" cy="932"/>
            </a:xfrm>
            <a:custGeom>
              <a:avLst/>
              <a:gdLst>
                <a:gd name="T0" fmla="*/ 377 w 1390"/>
                <a:gd name="T1" fmla="*/ 2013 h 2468"/>
                <a:gd name="T2" fmla="*/ 422 w 1390"/>
                <a:gd name="T3" fmla="*/ 1972 h 2468"/>
                <a:gd name="T4" fmla="*/ 507 w 1390"/>
                <a:gd name="T5" fmla="*/ 1842 h 2468"/>
                <a:gd name="T6" fmla="*/ 693 w 1390"/>
                <a:gd name="T7" fmla="*/ 1611 h 2468"/>
                <a:gd name="T8" fmla="*/ 765 w 1390"/>
                <a:gd name="T9" fmla="*/ 1556 h 2468"/>
                <a:gd name="T10" fmla="*/ 831 w 1390"/>
                <a:gd name="T11" fmla="*/ 1616 h 2468"/>
                <a:gd name="T12" fmla="*/ 941 w 1390"/>
                <a:gd name="T13" fmla="*/ 1795 h 2468"/>
                <a:gd name="T14" fmla="*/ 994 w 1390"/>
                <a:gd name="T15" fmla="*/ 1889 h 2468"/>
                <a:gd name="T16" fmla="*/ 1077 w 1390"/>
                <a:gd name="T17" fmla="*/ 2040 h 2468"/>
                <a:gd name="T18" fmla="*/ 1082 w 1390"/>
                <a:gd name="T19" fmla="*/ 2167 h 2468"/>
                <a:gd name="T20" fmla="*/ 1145 w 1390"/>
                <a:gd name="T21" fmla="*/ 2305 h 2468"/>
                <a:gd name="T22" fmla="*/ 1206 w 1390"/>
                <a:gd name="T23" fmla="*/ 2349 h 2468"/>
                <a:gd name="T24" fmla="*/ 1311 w 1390"/>
                <a:gd name="T25" fmla="*/ 2459 h 2468"/>
                <a:gd name="T26" fmla="*/ 1388 w 1390"/>
                <a:gd name="T27" fmla="*/ 2464 h 2468"/>
                <a:gd name="T28" fmla="*/ 1350 w 1390"/>
                <a:gd name="T29" fmla="*/ 2365 h 2468"/>
                <a:gd name="T30" fmla="*/ 1277 w 1390"/>
                <a:gd name="T31" fmla="*/ 2222 h 2468"/>
                <a:gd name="T32" fmla="*/ 1245 w 1390"/>
                <a:gd name="T33" fmla="*/ 2059 h 2468"/>
                <a:gd name="T34" fmla="*/ 1225 w 1390"/>
                <a:gd name="T35" fmla="*/ 1795 h 2468"/>
                <a:gd name="T36" fmla="*/ 1085 w 1390"/>
                <a:gd name="T37" fmla="*/ 1441 h 2468"/>
                <a:gd name="T38" fmla="*/ 1010 w 1390"/>
                <a:gd name="T39" fmla="*/ 1204 h 2468"/>
                <a:gd name="T40" fmla="*/ 997 w 1390"/>
                <a:gd name="T41" fmla="*/ 697 h 2468"/>
                <a:gd name="T42" fmla="*/ 1046 w 1390"/>
                <a:gd name="T43" fmla="*/ 609 h 2468"/>
                <a:gd name="T44" fmla="*/ 1297 w 1390"/>
                <a:gd name="T45" fmla="*/ 393 h 2468"/>
                <a:gd name="T46" fmla="*/ 1324 w 1390"/>
                <a:gd name="T47" fmla="*/ 273 h 2468"/>
                <a:gd name="T48" fmla="*/ 1284 w 1390"/>
                <a:gd name="T49" fmla="*/ 80 h 2468"/>
                <a:gd name="T50" fmla="*/ 1223 w 1390"/>
                <a:gd name="T51" fmla="*/ 41 h 2468"/>
                <a:gd name="T52" fmla="*/ 1104 w 1390"/>
                <a:gd name="T53" fmla="*/ 89 h 2468"/>
                <a:gd name="T54" fmla="*/ 1138 w 1390"/>
                <a:gd name="T55" fmla="*/ 210 h 2468"/>
                <a:gd name="T56" fmla="*/ 1126 w 1390"/>
                <a:gd name="T57" fmla="*/ 323 h 2468"/>
                <a:gd name="T58" fmla="*/ 1041 w 1390"/>
                <a:gd name="T59" fmla="*/ 402 h 2468"/>
                <a:gd name="T60" fmla="*/ 944 w 1390"/>
                <a:gd name="T61" fmla="*/ 410 h 2468"/>
                <a:gd name="T62" fmla="*/ 875 w 1390"/>
                <a:gd name="T63" fmla="*/ 408 h 2468"/>
                <a:gd name="T64" fmla="*/ 812 w 1390"/>
                <a:gd name="T65" fmla="*/ 466 h 2468"/>
                <a:gd name="T66" fmla="*/ 785 w 1390"/>
                <a:gd name="T67" fmla="*/ 455 h 2468"/>
                <a:gd name="T68" fmla="*/ 693 w 1390"/>
                <a:gd name="T69" fmla="*/ 432 h 2468"/>
                <a:gd name="T70" fmla="*/ 664 w 1390"/>
                <a:gd name="T71" fmla="*/ 336 h 2468"/>
                <a:gd name="T72" fmla="*/ 636 w 1390"/>
                <a:gd name="T73" fmla="*/ 320 h 2468"/>
                <a:gd name="T74" fmla="*/ 553 w 1390"/>
                <a:gd name="T75" fmla="*/ 306 h 2468"/>
                <a:gd name="T76" fmla="*/ 393 w 1390"/>
                <a:gd name="T77" fmla="*/ 317 h 2468"/>
                <a:gd name="T78" fmla="*/ 352 w 1390"/>
                <a:gd name="T79" fmla="*/ 380 h 2468"/>
                <a:gd name="T80" fmla="*/ 267 w 1390"/>
                <a:gd name="T81" fmla="*/ 484 h 2468"/>
                <a:gd name="T82" fmla="*/ 190 w 1390"/>
                <a:gd name="T83" fmla="*/ 504 h 2468"/>
                <a:gd name="T84" fmla="*/ 171 w 1390"/>
                <a:gd name="T85" fmla="*/ 416 h 2468"/>
                <a:gd name="T86" fmla="*/ 171 w 1390"/>
                <a:gd name="T87" fmla="*/ 342 h 2468"/>
                <a:gd name="T88" fmla="*/ 8 w 1390"/>
                <a:gd name="T89" fmla="*/ 322 h 2468"/>
                <a:gd name="T90" fmla="*/ 33 w 1390"/>
                <a:gd name="T91" fmla="*/ 477 h 2468"/>
                <a:gd name="T92" fmla="*/ 108 w 1390"/>
                <a:gd name="T93" fmla="*/ 692 h 2468"/>
                <a:gd name="T94" fmla="*/ 287 w 1390"/>
                <a:gd name="T95" fmla="*/ 683 h 2468"/>
                <a:gd name="T96" fmla="*/ 408 w 1390"/>
                <a:gd name="T97" fmla="*/ 722 h 2468"/>
                <a:gd name="T98" fmla="*/ 422 w 1390"/>
                <a:gd name="T99" fmla="*/ 895 h 2468"/>
                <a:gd name="T100" fmla="*/ 393 w 1390"/>
                <a:gd name="T101" fmla="*/ 1347 h 2468"/>
                <a:gd name="T102" fmla="*/ 369 w 1390"/>
                <a:gd name="T103" fmla="*/ 1482 h 2468"/>
                <a:gd name="T104" fmla="*/ 328 w 1390"/>
                <a:gd name="T105" fmla="*/ 1721 h 2468"/>
                <a:gd name="T106" fmla="*/ 300 w 1390"/>
                <a:gd name="T107" fmla="*/ 1737 h 2468"/>
                <a:gd name="T108" fmla="*/ 262 w 1390"/>
                <a:gd name="T109" fmla="*/ 1784 h 2468"/>
                <a:gd name="T110" fmla="*/ 149 w 1390"/>
                <a:gd name="T111" fmla="*/ 2022 h 2468"/>
                <a:gd name="T112" fmla="*/ 79 w 1390"/>
                <a:gd name="T113" fmla="*/ 2096 h 2468"/>
                <a:gd name="T114" fmla="*/ 69 w 1390"/>
                <a:gd name="T115" fmla="*/ 2183 h 2468"/>
                <a:gd name="T116" fmla="*/ 33 w 1390"/>
                <a:gd name="T117" fmla="*/ 2266 h 2468"/>
                <a:gd name="T118" fmla="*/ 43 w 1390"/>
                <a:gd name="T119" fmla="*/ 2371 h 2468"/>
                <a:gd name="T120" fmla="*/ 140 w 1390"/>
                <a:gd name="T121" fmla="*/ 2343 h 2468"/>
                <a:gd name="T122" fmla="*/ 170 w 1390"/>
                <a:gd name="T123" fmla="*/ 2222 h 2468"/>
                <a:gd name="T124" fmla="*/ 248 w 1390"/>
                <a:gd name="T125" fmla="*/ 2170 h 2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90" h="2468">
                  <a:moveTo>
                    <a:pt x="248" y="2170"/>
                  </a:moveTo>
                  <a:lnTo>
                    <a:pt x="248" y="2170"/>
                  </a:lnTo>
                  <a:lnTo>
                    <a:pt x="264" y="2148"/>
                  </a:lnTo>
                  <a:lnTo>
                    <a:pt x="297" y="2106"/>
                  </a:lnTo>
                  <a:lnTo>
                    <a:pt x="297" y="2106"/>
                  </a:lnTo>
                  <a:lnTo>
                    <a:pt x="341" y="2049"/>
                  </a:lnTo>
                  <a:lnTo>
                    <a:pt x="353" y="2035"/>
                  </a:lnTo>
                  <a:lnTo>
                    <a:pt x="366" y="2022"/>
                  </a:lnTo>
                  <a:lnTo>
                    <a:pt x="377" y="2013"/>
                  </a:lnTo>
                  <a:lnTo>
                    <a:pt x="382" y="2010"/>
                  </a:lnTo>
                  <a:lnTo>
                    <a:pt x="385" y="2008"/>
                  </a:lnTo>
                  <a:lnTo>
                    <a:pt x="385" y="2008"/>
                  </a:lnTo>
                  <a:lnTo>
                    <a:pt x="393" y="2007"/>
                  </a:lnTo>
                  <a:lnTo>
                    <a:pt x="397" y="2004"/>
                  </a:lnTo>
                  <a:lnTo>
                    <a:pt x="402" y="1999"/>
                  </a:lnTo>
                  <a:lnTo>
                    <a:pt x="407" y="1994"/>
                  </a:lnTo>
                  <a:lnTo>
                    <a:pt x="416" y="1980"/>
                  </a:lnTo>
                  <a:lnTo>
                    <a:pt x="422" y="1972"/>
                  </a:lnTo>
                  <a:lnTo>
                    <a:pt x="430" y="1964"/>
                  </a:lnTo>
                  <a:lnTo>
                    <a:pt x="430" y="1964"/>
                  </a:lnTo>
                  <a:lnTo>
                    <a:pt x="438" y="1953"/>
                  </a:lnTo>
                  <a:lnTo>
                    <a:pt x="448" y="1941"/>
                  </a:lnTo>
                  <a:lnTo>
                    <a:pt x="465" y="1911"/>
                  </a:lnTo>
                  <a:lnTo>
                    <a:pt x="485" y="1876"/>
                  </a:lnTo>
                  <a:lnTo>
                    <a:pt x="495" y="1859"/>
                  </a:lnTo>
                  <a:lnTo>
                    <a:pt x="507" y="1842"/>
                  </a:lnTo>
                  <a:lnTo>
                    <a:pt x="507" y="1842"/>
                  </a:lnTo>
                  <a:lnTo>
                    <a:pt x="529" y="1809"/>
                  </a:lnTo>
                  <a:lnTo>
                    <a:pt x="550" y="1777"/>
                  </a:lnTo>
                  <a:lnTo>
                    <a:pt x="570" y="1749"/>
                  </a:lnTo>
                  <a:lnTo>
                    <a:pt x="587" y="1726"/>
                  </a:lnTo>
                  <a:lnTo>
                    <a:pt x="587" y="1726"/>
                  </a:lnTo>
                  <a:lnTo>
                    <a:pt x="611" y="1701"/>
                  </a:lnTo>
                  <a:lnTo>
                    <a:pt x="639" y="1671"/>
                  </a:lnTo>
                  <a:lnTo>
                    <a:pt x="667" y="1639"/>
                  </a:lnTo>
                  <a:lnTo>
                    <a:pt x="693" y="1611"/>
                  </a:lnTo>
                  <a:lnTo>
                    <a:pt x="693" y="1611"/>
                  </a:lnTo>
                  <a:lnTo>
                    <a:pt x="713" y="1589"/>
                  </a:lnTo>
                  <a:lnTo>
                    <a:pt x="730" y="1572"/>
                  </a:lnTo>
                  <a:lnTo>
                    <a:pt x="738" y="1564"/>
                  </a:lnTo>
                  <a:lnTo>
                    <a:pt x="744" y="1559"/>
                  </a:lnTo>
                  <a:lnTo>
                    <a:pt x="752" y="1556"/>
                  </a:lnTo>
                  <a:lnTo>
                    <a:pt x="758" y="1554"/>
                  </a:lnTo>
                  <a:lnTo>
                    <a:pt x="758" y="1554"/>
                  </a:lnTo>
                  <a:lnTo>
                    <a:pt x="765" y="1556"/>
                  </a:lnTo>
                  <a:lnTo>
                    <a:pt x="773" y="1558"/>
                  </a:lnTo>
                  <a:lnTo>
                    <a:pt x="780" y="1562"/>
                  </a:lnTo>
                  <a:lnTo>
                    <a:pt x="788" y="1567"/>
                  </a:lnTo>
                  <a:lnTo>
                    <a:pt x="798" y="1573"/>
                  </a:lnTo>
                  <a:lnTo>
                    <a:pt x="807" y="1583"/>
                  </a:lnTo>
                  <a:lnTo>
                    <a:pt x="815" y="1592"/>
                  </a:lnTo>
                  <a:lnTo>
                    <a:pt x="823" y="1603"/>
                  </a:lnTo>
                  <a:lnTo>
                    <a:pt x="823" y="1603"/>
                  </a:lnTo>
                  <a:lnTo>
                    <a:pt x="831" y="1616"/>
                  </a:lnTo>
                  <a:lnTo>
                    <a:pt x="840" y="1628"/>
                  </a:lnTo>
                  <a:lnTo>
                    <a:pt x="861" y="1650"/>
                  </a:lnTo>
                  <a:lnTo>
                    <a:pt x="878" y="1671"/>
                  </a:lnTo>
                  <a:lnTo>
                    <a:pt x="892" y="1688"/>
                  </a:lnTo>
                  <a:lnTo>
                    <a:pt x="892" y="1688"/>
                  </a:lnTo>
                  <a:lnTo>
                    <a:pt x="903" y="1712"/>
                  </a:lnTo>
                  <a:lnTo>
                    <a:pt x="915" y="1741"/>
                  </a:lnTo>
                  <a:lnTo>
                    <a:pt x="930" y="1771"/>
                  </a:lnTo>
                  <a:lnTo>
                    <a:pt x="941" y="1795"/>
                  </a:lnTo>
                  <a:lnTo>
                    <a:pt x="941" y="1795"/>
                  </a:lnTo>
                  <a:lnTo>
                    <a:pt x="950" y="1809"/>
                  </a:lnTo>
                  <a:lnTo>
                    <a:pt x="961" y="1825"/>
                  </a:lnTo>
                  <a:lnTo>
                    <a:pt x="985" y="1854"/>
                  </a:lnTo>
                  <a:lnTo>
                    <a:pt x="985" y="1854"/>
                  </a:lnTo>
                  <a:lnTo>
                    <a:pt x="989" y="1862"/>
                  </a:lnTo>
                  <a:lnTo>
                    <a:pt x="992" y="1870"/>
                  </a:lnTo>
                  <a:lnTo>
                    <a:pt x="994" y="1880"/>
                  </a:lnTo>
                  <a:lnTo>
                    <a:pt x="994" y="1889"/>
                  </a:lnTo>
                  <a:lnTo>
                    <a:pt x="996" y="1909"/>
                  </a:lnTo>
                  <a:lnTo>
                    <a:pt x="997" y="1920"/>
                  </a:lnTo>
                  <a:lnTo>
                    <a:pt x="1000" y="1931"/>
                  </a:lnTo>
                  <a:lnTo>
                    <a:pt x="1000" y="1931"/>
                  </a:lnTo>
                  <a:lnTo>
                    <a:pt x="1008" y="1945"/>
                  </a:lnTo>
                  <a:lnTo>
                    <a:pt x="1018" y="1961"/>
                  </a:lnTo>
                  <a:lnTo>
                    <a:pt x="1043" y="1996"/>
                  </a:lnTo>
                  <a:lnTo>
                    <a:pt x="1068" y="2027"/>
                  </a:lnTo>
                  <a:lnTo>
                    <a:pt x="1077" y="2040"/>
                  </a:lnTo>
                  <a:lnTo>
                    <a:pt x="1082" y="2049"/>
                  </a:lnTo>
                  <a:lnTo>
                    <a:pt x="1082" y="2049"/>
                  </a:lnTo>
                  <a:lnTo>
                    <a:pt x="1083" y="2059"/>
                  </a:lnTo>
                  <a:lnTo>
                    <a:pt x="1085" y="2073"/>
                  </a:lnTo>
                  <a:lnTo>
                    <a:pt x="1083" y="2107"/>
                  </a:lnTo>
                  <a:lnTo>
                    <a:pt x="1082" y="2142"/>
                  </a:lnTo>
                  <a:lnTo>
                    <a:pt x="1080" y="2156"/>
                  </a:lnTo>
                  <a:lnTo>
                    <a:pt x="1082" y="2167"/>
                  </a:lnTo>
                  <a:lnTo>
                    <a:pt x="1082" y="2167"/>
                  </a:lnTo>
                  <a:lnTo>
                    <a:pt x="1087" y="2189"/>
                  </a:lnTo>
                  <a:lnTo>
                    <a:pt x="1096" y="2223"/>
                  </a:lnTo>
                  <a:lnTo>
                    <a:pt x="1109" y="2258"/>
                  </a:lnTo>
                  <a:lnTo>
                    <a:pt x="1115" y="2274"/>
                  </a:lnTo>
                  <a:lnTo>
                    <a:pt x="1123" y="2288"/>
                  </a:lnTo>
                  <a:lnTo>
                    <a:pt x="1123" y="2288"/>
                  </a:lnTo>
                  <a:lnTo>
                    <a:pt x="1131" y="2297"/>
                  </a:lnTo>
                  <a:lnTo>
                    <a:pt x="1137" y="2303"/>
                  </a:lnTo>
                  <a:lnTo>
                    <a:pt x="1145" y="2305"/>
                  </a:lnTo>
                  <a:lnTo>
                    <a:pt x="1151" y="2307"/>
                  </a:lnTo>
                  <a:lnTo>
                    <a:pt x="1167" y="2307"/>
                  </a:lnTo>
                  <a:lnTo>
                    <a:pt x="1175" y="2308"/>
                  </a:lnTo>
                  <a:lnTo>
                    <a:pt x="1184" y="2313"/>
                  </a:lnTo>
                  <a:lnTo>
                    <a:pt x="1184" y="2313"/>
                  </a:lnTo>
                  <a:lnTo>
                    <a:pt x="1192" y="2319"/>
                  </a:lnTo>
                  <a:lnTo>
                    <a:pt x="1197" y="2329"/>
                  </a:lnTo>
                  <a:lnTo>
                    <a:pt x="1201" y="2338"/>
                  </a:lnTo>
                  <a:lnTo>
                    <a:pt x="1206" y="2349"/>
                  </a:lnTo>
                  <a:lnTo>
                    <a:pt x="1214" y="2371"/>
                  </a:lnTo>
                  <a:lnTo>
                    <a:pt x="1220" y="2382"/>
                  </a:lnTo>
                  <a:lnTo>
                    <a:pt x="1228" y="2393"/>
                  </a:lnTo>
                  <a:lnTo>
                    <a:pt x="1228" y="2393"/>
                  </a:lnTo>
                  <a:lnTo>
                    <a:pt x="1239" y="2404"/>
                  </a:lnTo>
                  <a:lnTo>
                    <a:pt x="1251" y="2417"/>
                  </a:lnTo>
                  <a:lnTo>
                    <a:pt x="1281" y="2440"/>
                  </a:lnTo>
                  <a:lnTo>
                    <a:pt x="1297" y="2451"/>
                  </a:lnTo>
                  <a:lnTo>
                    <a:pt x="1311" y="2459"/>
                  </a:lnTo>
                  <a:lnTo>
                    <a:pt x="1324" y="2464"/>
                  </a:lnTo>
                  <a:lnTo>
                    <a:pt x="1333" y="2467"/>
                  </a:lnTo>
                  <a:lnTo>
                    <a:pt x="1333" y="2467"/>
                  </a:lnTo>
                  <a:lnTo>
                    <a:pt x="1363" y="2468"/>
                  </a:lnTo>
                  <a:lnTo>
                    <a:pt x="1376" y="2468"/>
                  </a:lnTo>
                  <a:lnTo>
                    <a:pt x="1385" y="2467"/>
                  </a:lnTo>
                  <a:lnTo>
                    <a:pt x="1385" y="2467"/>
                  </a:lnTo>
                  <a:lnTo>
                    <a:pt x="1388" y="2465"/>
                  </a:lnTo>
                  <a:lnTo>
                    <a:pt x="1388" y="2464"/>
                  </a:lnTo>
                  <a:lnTo>
                    <a:pt x="1390" y="2457"/>
                  </a:lnTo>
                  <a:lnTo>
                    <a:pt x="1388" y="2451"/>
                  </a:lnTo>
                  <a:lnTo>
                    <a:pt x="1385" y="2443"/>
                  </a:lnTo>
                  <a:lnTo>
                    <a:pt x="1379" y="2424"/>
                  </a:lnTo>
                  <a:lnTo>
                    <a:pt x="1374" y="2410"/>
                  </a:lnTo>
                  <a:lnTo>
                    <a:pt x="1374" y="2410"/>
                  </a:lnTo>
                  <a:lnTo>
                    <a:pt x="1371" y="2401"/>
                  </a:lnTo>
                  <a:lnTo>
                    <a:pt x="1365" y="2391"/>
                  </a:lnTo>
                  <a:lnTo>
                    <a:pt x="1350" y="2365"/>
                  </a:lnTo>
                  <a:lnTo>
                    <a:pt x="1328" y="2333"/>
                  </a:lnTo>
                  <a:lnTo>
                    <a:pt x="1328" y="2333"/>
                  </a:lnTo>
                  <a:lnTo>
                    <a:pt x="1284" y="2288"/>
                  </a:lnTo>
                  <a:lnTo>
                    <a:pt x="1284" y="2288"/>
                  </a:lnTo>
                  <a:lnTo>
                    <a:pt x="1281" y="2281"/>
                  </a:lnTo>
                  <a:lnTo>
                    <a:pt x="1280" y="2272"/>
                  </a:lnTo>
                  <a:lnTo>
                    <a:pt x="1278" y="2249"/>
                  </a:lnTo>
                  <a:lnTo>
                    <a:pt x="1277" y="2234"/>
                  </a:lnTo>
                  <a:lnTo>
                    <a:pt x="1277" y="2222"/>
                  </a:lnTo>
                  <a:lnTo>
                    <a:pt x="1273" y="2209"/>
                  </a:lnTo>
                  <a:lnTo>
                    <a:pt x="1269" y="2198"/>
                  </a:lnTo>
                  <a:lnTo>
                    <a:pt x="1269" y="2198"/>
                  </a:lnTo>
                  <a:lnTo>
                    <a:pt x="1266" y="2194"/>
                  </a:lnTo>
                  <a:lnTo>
                    <a:pt x="1262" y="2186"/>
                  </a:lnTo>
                  <a:lnTo>
                    <a:pt x="1258" y="2165"/>
                  </a:lnTo>
                  <a:lnTo>
                    <a:pt x="1253" y="2140"/>
                  </a:lnTo>
                  <a:lnTo>
                    <a:pt x="1250" y="2112"/>
                  </a:lnTo>
                  <a:lnTo>
                    <a:pt x="1245" y="2059"/>
                  </a:lnTo>
                  <a:lnTo>
                    <a:pt x="1244" y="2026"/>
                  </a:lnTo>
                  <a:lnTo>
                    <a:pt x="1244" y="2026"/>
                  </a:lnTo>
                  <a:lnTo>
                    <a:pt x="1244" y="1928"/>
                  </a:lnTo>
                  <a:lnTo>
                    <a:pt x="1242" y="1870"/>
                  </a:lnTo>
                  <a:lnTo>
                    <a:pt x="1241" y="1848"/>
                  </a:lnTo>
                  <a:lnTo>
                    <a:pt x="1241" y="1834"/>
                  </a:lnTo>
                  <a:lnTo>
                    <a:pt x="1241" y="1834"/>
                  </a:lnTo>
                  <a:lnTo>
                    <a:pt x="1236" y="1820"/>
                  </a:lnTo>
                  <a:lnTo>
                    <a:pt x="1225" y="1795"/>
                  </a:lnTo>
                  <a:lnTo>
                    <a:pt x="1197" y="1726"/>
                  </a:lnTo>
                  <a:lnTo>
                    <a:pt x="1168" y="1652"/>
                  </a:lnTo>
                  <a:lnTo>
                    <a:pt x="1157" y="1622"/>
                  </a:lnTo>
                  <a:lnTo>
                    <a:pt x="1151" y="1600"/>
                  </a:lnTo>
                  <a:lnTo>
                    <a:pt x="1151" y="1600"/>
                  </a:lnTo>
                  <a:lnTo>
                    <a:pt x="1143" y="1575"/>
                  </a:lnTo>
                  <a:lnTo>
                    <a:pt x="1129" y="1537"/>
                  </a:lnTo>
                  <a:lnTo>
                    <a:pt x="1109" y="1492"/>
                  </a:lnTo>
                  <a:lnTo>
                    <a:pt x="1085" y="1441"/>
                  </a:lnTo>
                  <a:lnTo>
                    <a:pt x="1060" y="1391"/>
                  </a:lnTo>
                  <a:lnTo>
                    <a:pt x="1035" y="1344"/>
                  </a:lnTo>
                  <a:lnTo>
                    <a:pt x="1013" y="1305"/>
                  </a:lnTo>
                  <a:lnTo>
                    <a:pt x="1002" y="1291"/>
                  </a:lnTo>
                  <a:lnTo>
                    <a:pt x="992" y="1280"/>
                  </a:lnTo>
                  <a:lnTo>
                    <a:pt x="1021" y="1272"/>
                  </a:lnTo>
                  <a:lnTo>
                    <a:pt x="1021" y="1272"/>
                  </a:lnTo>
                  <a:lnTo>
                    <a:pt x="1014" y="1239"/>
                  </a:lnTo>
                  <a:lnTo>
                    <a:pt x="1010" y="1204"/>
                  </a:lnTo>
                  <a:lnTo>
                    <a:pt x="1005" y="1162"/>
                  </a:lnTo>
                  <a:lnTo>
                    <a:pt x="1005" y="1162"/>
                  </a:lnTo>
                  <a:lnTo>
                    <a:pt x="997" y="1068"/>
                  </a:lnTo>
                  <a:lnTo>
                    <a:pt x="994" y="1022"/>
                  </a:lnTo>
                  <a:lnTo>
                    <a:pt x="992" y="985"/>
                  </a:lnTo>
                  <a:lnTo>
                    <a:pt x="992" y="985"/>
                  </a:lnTo>
                  <a:lnTo>
                    <a:pt x="994" y="849"/>
                  </a:lnTo>
                  <a:lnTo>
                    <a:pt x="994" y="765"/>
                  </a:lnTo>
                  <a:lnTo>
                    <a:pt x="997" y="697"/>
                  </a:lnTo>
                  <a:lnTo>
                    <a:pt x="997" y="697"/>
                  </a:lnTo>
                  <a:lnTo>
                    <a:pt x="999" y="685"/>
                  </a:lnTo>
                  <a:lnTo>
                    <a:pt x="1000" y="672"/>
                  </a:lnTo>
                  <a:lnTo>
                    <a:pt x="1003" y="663"/>
                  </a:lnTo>
                  <a:lnTo>
                    <a:pt x="1008" y="652"/>
                  </a:lnTo>
                  <a:lnTo>
                    <a:pt x="1013" y="644"/>
                  </a:lnTo>
                  <a:lnTo>
                    <a:pt x="1019" y="636"/>
                  </a:lnTo>
                  <a:lnTo>
                    <a:pt x="1032" y="620"/>
                  </a:lnTo>
                  <a:lnTo>
                    <a:pt x="1046" y="609"/>
                  </a:lnTo>
                  <a:lnTo>
                    <a:pt x="1060" y="598"/>
                  </a:lnTo>
                  <a:lnTo>
                    <a:pt x="1090" y="579"/>
                  </a:lnTo>
                  <a:lnTo>
                    <a:pt x="1090" y="579"/>
                  </a:lnTo>
                  <a:lnTo>
                    <a:pt x="1107" y="567"/>
                  </a:lnTo>
                  <a:lnTo>
                    <a:pt x="1132" y="546"/>
                  </a:lnTo>
                  <a:lnTo>
                    <a:pt x="1190" y="496"/>
                  </a:lnTo>
                  <a:lnTo>
                    <a:pt x="1250" y="441"/>
                  </a:lnTo>
                  <a:lnTo>
                    <a:pt x="1277" y="415"/>
                  </a:lnTo>
                  <a:lnTo>
                    <a:pt x="1297" y="393"/>
                  </a:lnTo>
                  <a:lnTo>
                    <a:pt x="1297" y="393"/>
                  </a:lnTo>
                  <a:lnTo>
                    <a:pt x="1311" y="374"/>
                  </a:lnTo>
                  <a:lnTo>
                    <a:pt x="1316" y="363"/>
                  </a:lnTo>
                  <a:lnTo>
                    <a:pt x="1321" y="353"/>
                  </a:lnTo>
                  <a:lnTo>
                    <a:pt x="1324" y="344"/>
                  </a:lnTo>
                  <a:lnTo>
                    <a:pt x="1327" y="334"/>
                  </a:lnTo>
                  <a:lnTo>
                    <a:pt x="1328" y="314"/>
                  </a:lnTo>
                  <a:lnTo>
                    <a:pt x="1327" y="294"/>
                  </a:lnTo>
                  <a:lnTo>
                    <a:pt x="1324" y="273"/>
                  </a:lnTo>
                  <a:lnTo>
                    <a:pt x="1317" y="250"/>
                  </a:lnTo>
                  <a:lnTo>
                    <a:pt x="1308" y="226"/>
                  </a:lnTo>
                  <a:lnTo>
                    <a:pt x="1308" y="226"/>
                  </a:lnTo>
                  <a:lnTo>
                    <a:pt x="1300" y="204"/>
                  </a:lnTo>
                  <a:lnTo>
                    <a:pt x="1295" y="184"/>
                  </a:lnTo>
                  <a:lnTo>
                    <a:pt x="1291" y="166"/>
                  </a:lnTo>
                  <a:lnTo>
                    <a:pt x="1288" y="149"/>
                  </a:lnTo>
                  <a:lnTo>
                    <a:pt x="1284" y="116"/>
                  </a:lnTo>
                  <a:lnTo>
                    <a:pt x="1284" y="80"/>
                  </a:lnTo>
                  <a:lnTo>
                    <a:pt x="1284" y="80"/>
                  </a:lnTo>
                  <a:lnTo>
                    <a:pt x="1284" y="49"/>
                  </a:lnTo>
                  <a:lnTo>
                    <a:pt x="1283" y="38"/>
                  </a:lnTo>
                  <a:lnTo>
                    <a:pt x="1278" y="28"/>
                  </a:lnTo>
                  <a:lnTo>
                    <a:pt x="1272" y="20"/>
                  </a:lnTo>
                  <a:lnTo>
                    <a:pt x="1262" y="14"/>
                  </a:lnTo>
                  <a:lnTo>
                    <a:pt x="1248" y="6"/>
                  </a:lnTo>
                  <a:lnTo>
                    <a:pt x="1228" y="0"/>
                  </a:lnTo>
                  <a:lnTo>
                    <a:pt x="1223" y="41"/>
                  </a:lnTo>
                  <a:lnTo>
                    <a:pt x="1223" y="41"/>
                  </a:lnTo>
                  <a:lnTo>
                    <a:pt x="1209" y="44"/>
                  </a:lnTo>
                  <a:lnTo>
                    <a:pt x="1176" y="52"/>
                  </a:lnTo>
                  <a:lnTo>
                    <a:pt x="1156" y="57"/>
                  </a:lnTo>
                  <a:lnTo>
                    <a:pt x="1135" y="60"/>
                  </a:lnTo>
                  <a:lnTo>
                    <a:pt x="1115" y="61"/>
                  </a:lnTo>
                  <a:lnTo>
                    <a:pt x="1098" y="61"/>
                  </a:lnTo>
                  <a:lnTo>
                    <a:pt x="1098" y="61"/>
                  </a:lnTo>
                  <a:lnTo>
                    <a:pt x="1104" y="89"/>
                  </a:lnTo>
                  <a:lnTo>
                    <a:pt x="1109" y="115"/>
                  </a:lnTo>
                  <a:lnTo>
                    <a:pt x="1110" y="138"/>
                  </a:lnTo>
                  <a:lnTo>
                    <a:pt x="1110" y="138"/>
                  </a:lnTo>
                  <a:lnTo>
                    <a:pt x="1112" y="146"/>
                  </a:lnTo>
                  <a:lnTo>
                    <a:pt x="1115" y="154"/>
                  </a:lnTo>
                  <a:lnTo>
                    <a:pt x="1123" y="171"/>
                  </a:lnTo>
                  <a:lnTo>
                    <a:pt x="1132" y="188"/>
                  </a:lnTo>
                  <a:lnTo>
                    <a:pt x="1137" y="199"/>
                  </a:lnTo>
                  <a:lnTo>
                    <a:pt x="1138" y="210"/>
                  </a:lnTo>
                  <a:lnTo>
                    <a:pt x="1138" y="210"/>
                  </a:lnTo>
                  <a:lnTo>
                    <a:pt x="1143" y="236"/>
                  </a:lnTo>
                  <a:lnTo>
                    <a:pt x="1145" y="248"/>
                  </a:lnTo>
                  <a:lnTo>
                    <a:pt x="1146" y="261"/>
                  </a:lnTo>
                  <a:lnTo>
                    <a:pt x="1146" y="275"/>
                  </a:lnTo>
                  <a:lnTo>
                    <a:pt x="1143" y="290"/>
                  </a:lnTo>
                  <a:lnTo>
                    <a:pt x="1137" y="306"/>
                  </a:lnTo>
                  <a:lnTo>
                    <a:pt x="1126" y="323"/>
                  </a:lnTo>
                  <a:lnTo>
                    <a:pt x="1126" y="323"/>
                  </a:lnTo>
                  <a:lnTo>
                    <a:pt x="1115" y="339"/>
                  </a:lnTo>
                  <a:lnTo>
                    <a:pt x="1105" y="352"/>
                  </a:lnTo>
                  <a:lnTo>
                    <a:pt x="1098" y="360"/>
                  </a:lnTo>
                  <a:lnTo>
                    <a:pt x="1090" y="366"/>
                  </a:lnTo>
                  <a:lnTo>
                    <a:pt x="1074" y="377"/>
                  </a:lnTo>
                  <a:lnTo>
                    <a:pt x="1065" y="383"/>
                  </a:lnTo>
                  <a:lnTo>
                    <a:pt x="1054" y="393"/>
                  </a:lnTo>
                  <a:lnTo>
                    <a:pt x="1054" y="393"/>
                  </a:lnTo>
                  <a:lnTo>
                    <a:pt x="1041" y="402"/>
                  </a:lnTo>
                  <a:lnTo>
                    <a:pt x="1029" y="408"/>
                  </a:lnTo>
                  <a:lnTo>
                    <a:pt x="1016" y="411"/>
                  </a:lnTo>
                  <a:lnTo>
                    <a:pt x="1005" y="413"/>
                  </a:lnTo>
                  <a:lnTo>
                    <a:pt x="996" y="415"/>
                  </a:lnTo>
                  <a:lnTo>
                    <a:pt x="988" y="413"/>
                  </a:lnTo>
                  <a:lnTo>
                    <a:pt x="981" y="413"/>
                  </a:lnTo>
                  <a:lnTo>
                    <a:pt x="981" y="413"/>
                  </a:lnTo>
                  <a:lnTo>
                    <a:pt x="961" y="411"/>
                  </a:lnTo>
                  <a:lnTo>
                    <a:pt x="944" y="410"/>
                  </a:lnTo>
                  <a:lnTo>
                    <a:pt x="923" y="408"/>
                  </a:lnTo>
                  <a:lnTo>
                    <a:pt x="923" y="408"/>
                  </a:lnTo>
                  <a:lnTo>
                    <a:pt x="915" y="408"/>
                  </a:lnTo>
                  <a:lnTo>
                    <a:pt x="909" y="407"/>
                  </a:lnTo>
                  <a:lnTo>
                    <a:pt x="897" y="404"/>
                  </a:lnTo>
                  <a:lnTo>
                    <a:pt x="892" y="404"/>
                  </a:lnTo>
                  <a:lnTo>
                    <a:pt x="886" y="404"/>
                  </a:lnTo>
                  <a:lnTo>
                    <a:pt x="881" y="405"/>
                  </a:lnTo>
                  <a:lnTo>
                    <a:pt x="875" y="408"/>
                  </a:lnTo>
                  <a:lnTo>
                    <a:pt x="875" y="408"/>
                  </a:lnTo>
                  <a:lnTo>
                    <a:pt x="851" y="427"/>
                  </a:lnTo>
                  <a:lnTo>
                    <a:pt x="832" y="444"/>
                  </a:lnTo>
                  <a:lnTo>
                    <a:pt x="824" y="454"/>
                  </a:lnTo>
                  <a:lnTo>
                    <a:pt x="818" y="462"/>
                  </a:lnTo>
                  <a:lnTo>
                    <a:pt x="818" y="462"/>
                  </a:lnTo>
                  <a:lnTo>
                    <a:pt x="815" y="466"/>
                  </a:lnTo>
                  <a:lnTo>
                    <a:pt x="813" y="466"/>
                  </a:lnTo>
                  <a:lnTo>
                    <a:pt x="812" y="466"/>
                  </a:lnTo>
                  <a:lnTo>
                    <a:pt x="809" y="463"/>
                  </a:lnTo>
                  <a:lnTo>
                    <a:pt x="806" y="458"/>
                  </a:lnTo>
                  <a:lnTo>
                    <a:pt x="804" y="454"/>
                  </a:lnTo>
                  <a:lnTo>
                    <a:pt x="799" y="449"/>
                  </a:lnTo>
                  <a:lnTo>
                    <a:pt x="796" y="447"/>
                  </a:lnTo>
                  <a:lnTo>
                    <a:pt x="793" y="447"/>
                  </a:lnTo>
                  <a:lnTo>
                    <a:pt x="790" y="449"/>
                  </a:lnTo>
                  <a:lnTo>
                    <a:pt x="790" y="449"/>
                  </a:lnTo>
                  <a:lnTo>
                    <a:pt x="785" y="455"/>
                  </a:lnTo>
                  <a:lnTo>
                    <a:pt x="779" y="462"/>
                  </a:lnTo>
                  <a:lnTo>
                    <a:pt x="769" y="479"/>
                  </a:lnTo>
                  <a:lnTo>
                    <a:pt x="765" y="491"/>
                  </a:lnTo>
                  <a:lnTo>
                    <a:pt x="762" y="498"/>
                  </a:lnTo>
                  <a:lnTo>
                    <a:pt x="754" y="531"/>
                  </a:lnTo>
                  <a:lnTo>
                    <a:pt x="733" y="523"/>
                  </a:lnTo>
                  <a:lnTo>
                    <a:pt x="733" y="523"/>
                  </a:lnTo>
                  <a:lnTo>
                    <a:pt x="711" y="473"/>
                  </a:lnTo>
                  <a:lnTo>
                    <a:pt x="693" y="432"/>
                  </a:lnTo>
                  <a:lnTo>
                    <a:pt x="677" y="400"/>
                  </a:lnTo>
                  <a:lnTo>
                    <a:pt x="677" y="400"/>
                  </a:lnTo>
                  <a:lnTo>
                    <a:pt x="666" y="382"/>
                  </a:lnTo>
                  <a:lnTo>
                    <a:pt x="663" y="372"/>
                  </a:lnTo>
                  <a:lnTo>
                    <a:pt x="660" y="364"/>
                  </a:lnTo>
                  <a:lnTo>
                    <a:pt x="660" y="356"/>
                  </a:lnTo>
                  <a:lnTo>
                    <a:pt x="660" y="349"/>
                  </a:lnTo>
                  <a:lnTo>
                    <a:pt x="661" y="342"/>
                  </a:lnTo>
                  <a:lnTo>
                    <a:pt x="664" y="336"/>
                  </a:lnTo>
                  <a:lnTo>
                    <a:pt x="664" y="336"/>
                  </a:lnTo>
                  <a:lnTo>
                    <a:pt x="674" y="323"/>
                  </a:lnTo>
                  <a:lnTo>
                    <a:pt x="680" y="311"/>
                  </a:lnTo>
                  <a:lnTo>
                    <a:pt x="685" y="300"/>
                  </a:lnTo>
                  <a:lnTo>
                    <a:pt x="685" y="300"/>
                  </a:lnTo>
                  <a:lnTo>
                    <a:pt x="666" y="306"/>
                  </a:lnTo>
                  <a:lnTo>
                    <a:pt x="649" y="312"/>
                  </a:lnTo>
                  <a:lnTo>
                    <a:pt x="636" y="320"/>
                  </a:lnTo>
                  <a:lnTo>
                    <a:pt x="636" y="320"/>
                  </a:lnTo>
                  <a:lnTo>
                    <a:pt x="631" y="322"/>
                  </a:lnTo>
                  <a:lnTo>
                    <a:pt x="625" y="323"/>
                  </a:lnTo>
                  <a:lnTo>
                    <a:pt x="617" y="323"/>
                  </a:lnTo>
                  <a:lnTo>
                    <a:pt x="609" y="322"/>
                  </a:lnTo>
                  <a:lnTo>
                    <a:pt x="594" y="317"/>
                  </a:lnTo>
                  <a:lnTo>
                    <a:pt x="579" y="311"/>
                  </a:lnTo>
                  <a:lnTo>
                    <a:pt x="579" y="311"/>
                  </a:lnTo>
                  <a:lnTo>
                    <a:pt x="570" y="309"/>
                  </a:lnTo>
                  <a:lnTo>
                    <a:pt x="553" y="306"/>
                  </a:lnTo>
                  <a:lnTo>
                    <a:pt x="506" y="301"/>
                  </a:lnTo>
                  <a:lnTo>
                    <a:pt x="481" y="300"/>
                  </a:lnTo>
                  <a:lnTo>
                    <a:pt x="455" y="300"/>
                  </a:lnTo>
                  <a:lnTo>
                    <a:pt x="437" y="301"/>
                  </a:lnTo>
                  <a:lnTo>
                    <a:pt x="422" y="303"/>
                  </a:lnTo>
                  <a:lnTo>
                    <a:pt x="422" y="303"/>
                  </a:lnTo>
                  <a:lnTo>
                    <a:pt x="411" y="308"/>
                  </a:lnTo>
                  <a:lnTo>
                    <a:pt x="402" y="312"/>
                  </a:lnTo>
                  <a:lnTo>
                    <a:pt x="393" y="317"/>
                  </a:lnTo>
                  <a:lnTo>
                    <a:pt x="385" y="323"/>
                  </a:lnTo>
                  <a:lnTo>
                    <a:pt x="377" y="330"/>
                  </a:lnTo>
                  <a:lnTo>
                    <a:pt x="372" y="338"/>
                  </a:lnTo>
                  <a:lnTo>
                    <a:pt x="368" y="344"/>
                  </a:lnTo>
                  <a:lnTo>
                    <a:pt x="364" y="352"/>
                  </a:lnTo>
                  <a:lnTo>
                    <a:pt x="364" y="352"/>
                  </a:lnTo>
                  <a:lnTo>
                    <a:pt x="363" y="360"/>
                  </a:lnTo>
                  <a:lnTo>
                    <a:pt x="360" y="366"/>
                  </a:lnTo>
                  <a:lnTo>
                    <a:pt x="352" y="380"/>
                  </a:lnTo>
                  <a:lnTo>
                    <a:pt x="342" y="391"/>
                  </a:lnTo>
                  <a:lnTo>
                    <a:pt x="333" y="400"/>
                  </a:lnTo>
                  <a:lnTo>
                    <a:pt x="333" y="400"/>
                  </a:lnTo>
                  <a:lnTo>
                    <a:pt x="320" y="416"/>
                  </a:lnTo>
                  <a:lnTo>
                    <a:pt x="306" y="437"/>
                  </a:lnTo>
                  <a:lnTo>
                    <a:pt x="292" y="458"/>
                  </a:lnTo>
                  <a:lnTo>
                    <a:pt x="280" y="474"/>
                  </a:lnTo>
                  <a:lnTo>
                    <a:pt x="280" y="474"/>
                  </a:lnTo>
                  <a:lnTo>
                    <a:pt x="267" y="484"/>
                  </a:lnTo>
                  <a:lnTo>
                    <a:pt x="251" y="496"/>
                  </a:lnTo>
                  <a:lnTo>
                    <a:pt x="215" y="518"/>
                  </a:lnTo>
                  <a:lnTo>
                    <a:pt x="215" y="518"/>
                  </a:lnTo>
                  <a:lnTo>
                    <a:pt x="212" y="520"/>
                  </a:lnTo>
                  <a:lnTo>
                    <a:pt x="207" y="520"/>
                  </a:lnTo>
                  <a:lnTo>
                    <a:pt x="204" y="520"/>
                  </a:lnTo>
                  <a:lnTo>
                    <a:pt x="201" y="518"/>
                  </a:lnTo>
                  <a:lnTo>
                    <a:pt x="195" y="512"/>
                  </a:lnTo>
                  <a:lnTo>
                    <a:pt x="190" y="504"/>
                  </a:lnTo>
                  <a:lnTo>
                    <a:pt x="182" y="490"/>
                  </a:lnTo>
                  <a:lnTo>
                    <a:pt x="179" y="482"/>
                  </a:lnTo>
                  <a:lnTo>
                    <a:pt x="179" y="482"/>
                  </a:lnTo>
                  <a:lnTo>
                    <a:pt x="181" y="469"/>
                  </a:lnTo>
                  <a:lnTo>
                    <a:pt x="182" y="449"/>
                  </a:lnTo>
                  <a:lnTo>
                    <a:pt x="182" y="449"/>
                  </a:lnTo>
                  <a:lnTo>
                    <a:pt x="181" y="440"/>
                  </a:lnTo>
                  <a:lnTo>
                    <a:pt x="176" y="429"/>
                  </a:lnTo>
                  <a:lnTo>
                    <a:pt x="171" y="416"/>
                  </a:lnTo>
                  <a:lnTo>
                    <a:pt x="167" y="405"/>
                  </a:lnTo>
                  <a:lnTo>
                    <a:pt x="167" y="405"/>
                  </a:lnTo>
                  <a:lnTo>
                    <a:pt x="167" y="399"/>
                  </a:lnTo>
                  <a:lnTo>
                    <a:pt x="167" y="393"/>
                  </a:lnTo>
                  <a:lnTo>
                    <a:pt x="170" y="382"/>
                  </a:lnTo>
                  <a:lnTo>
                    <a:pt x="173" y="371"/>
                  </a:lnTo>
                  <a:lnTo>
                    <a:pt x="174" y="360"/>
                  </a:lnTo>
                  <a:lnTo>
                    <a:pt x="174" y="360"/>
                  </a:lnTo>
                  <a:lnTo>
                    <a:pt x="171" y="342"/>
                  </a:lnTo>
                  <a:lnTo>
                    <a:pt x="165" y="316"/>
                  </a:lnTo>
                  <a:lnTo>
                    <a:pt x="154" y="279"/>
                  </a:lnTo>
                  <a:lnTo>
                    <a:pt x="154" y="279"/>
                  </a:lnTo>
                  <a:lnTo>
                    <a:pt x="130" y="284"/>
                  </a:lnTo>
                  <a:lnTo>
                    <a:pt x="79" y="297"/>
                  </a:lnTo>
                  <a:lnTo>
                    <a:pt x="50" y="305"/>
                  </a:lnTo>
                  <a:lnTo>
                    <a:pt x="27" y="314"/>
                  </a:lnTo>
                  <a:lnTo>
                    <a:pt x="16" y="319"/>
                  </a:lnTo>
                  <a:lnTo>
                    <a:pt x="8" y="322"/>
                  </a:lnTo>
                  <a:lnTo>
                    <a:pt x="3" y="327"/>
                  </a:lnTo>
                  <a:lnTo>
                    <a:pt x="0" y="331"/>
                  </a:lnTo>
                  <a:lnTo>
                    <a:pt x="0" y="331"/>
                  </a:lnTo>
                  <a:lnTo>
                    <a:pt x="0" y="344"/>
                  </a:lnTo>
                  <a:lnTo>
                    <a:pt x="3" y="360"/>
                  </a:lnTo>
                  <a:lnTo>
                    <a:pt x="13" y="400"/>
                  </a:lnTo>
                  <a:lnTo>
                    <a:pt x="24" y="443"/>
                  </a:lnTo>
                  <a:lnTo>
                    <a:pt x="33" y="477"/>
                  </a:lnTo>
                  <a:lnTo>
                    <a:pt x="33" y="477"/>
                  </a:lnTo>
                  <a:lnTo>
                    <a:pt x="43" y="521"/>
                  </a:lnTo>
                  <a:lnTo>
                    <a:pt x="57" y="584"/>
                  </a:lnTo>
                  <a:lnTo>
                    <a:pt x="72" y="644"/>
                  </a:lnTo>
                  <a:lnTo>
                    <a:pt x="79" y="666"/>
                  </a:lnTo>
                  <a:lnTo>
                    <a:pt x="86" y="680"/>
                  </a:lnTo>
                  <a:lnTo>
                    <a:pt x="86" y="680"/>
                  </a:lnTo>
                  <a:lnTo>
                    <a:pt x="90" y="685"/>
                  </a:lnTo>
                  <a:lnTo>
                    <a:pt x="97" y="689"/>
                  </a:lnTo>
                  <a:lnTo>
                    <a:pt x="108" y="692"/>
                  </a:lnTo>
                  <a:lnTo>
                    <a:pt x="121" y="696"/>
                  </a:lnTo>
                  <a:lnTo>
                    <a:pt x="137" y="697"/>
                  </a:lnTo>
                  <a:lnTo>
                    <a:pt x="154" y="699"/>
                  </a:lnTo>
                  <a:lnTo>
                    <a:pt x="173" y="699"/>
                  </a:lnTo>
                  <a:lnTo>
                    <a:pt x="193" y="699"/>
                  </a:lnTo>
                  <a:lnTo>
                    <a:pt x="215" y="697"/>
                  </a:lnTo>
                  <a:lnTo>
                    <a:pt x="239" y="694"/>
                  </a:lnTo>
                  <a:lnTo>
                    <a:pt x="262" y="689"/>
                  </a:lnTo>
                  <a:lnTo>
                    <a:pt x="287" y="683"/>
                  </a:lnTo>
                  <a:lnTo>
                    <a:pt x="313" y="677"/>
                  </a:lnTo>
                  <a:lnTo>
                    <a:pt x="339" y="667"/>
                  </a:lnTo>
                  <a:lnTo>
                    <a:pt x="364" y="656"/>
                  </a:lnTo>
                  <a:lnTo>
                    <a:pt x="390" y="644"/>
                  </a:lnTo>
                  <a:lnTo>
                    <a:pt x="390" y="644"/>
                  </a:lnTo>
                  <a:lnTo>
                    <a:pt x="391" y="655"/>
                  </a:lnTo>
                  <a:lnTo>
                    <a:pt x="396" y="680"/>
                  </a:lnTo>
                  <a:lnTo>
                    <a:pt x="404" y="708"/>
                  </a:lnTo>
                  <a:lnTo>
                    <a:pt x="408" y="722"/>
                  </a:lnTo>
                  <a:lnTo>
                    <a:pt x="413" y="733"/>
                  </a:lnTo>
                  <a:lnTo>
                    <a:pt x="413" y="733"/>
                  </a:lnTo>
                  <a:lnTo>
                    <a:pt x="416" y="738"/>
                  </a:lnTo>
                  <a:lnTo>
                    <a:pt x="419" y="744"/>
                  </a:lnTo>
                  <a:lnTo>
                    <a:pt x="422" y="760"/>
                  </a:lnTo>
                  <a:lnTo>
                    <a:pt x="424" y="779"/>
                  </a:lnTo>
                  <a:lnTo>
                    <a:pt x="424" y="801"/>
                  </a:lnTo>
                  <a:lnTo>
                    <a:pt x="422" y="848"/>
                  </a:lnTo>
                  <a:lnTo>
                    <a:pt x="422" y="895"/>
                  </a:lnTo>
                  <a:lnTo>
                    <a:pt x="422" y="895"/>
                  </a:lnTo>
                  <a:lnTo>
                    <a:pt x="419" y="1090"/>
                  </a:lnTo>
                  <a:lnTo>
                    <a:pt x="416" y="1200"/>
                  </a:lnTo>
                  <a:lnTo>
                    <a:pt x="415" y="1237"/>
                  </a:lnTo>
                  <a:lnTo>
                    <a:pt x="413" y="1259"/>
                  </a:lnTo>
                  <a:lnTo>
                    <a:pt x="413" y="1259"/>
                  </a:lnTo>
                  <a:lnTo>
                    <a:pt x="408" y="1284"/>
                  </a:lnTo>
                  <a:lnTo>
                    <a:pt x="401" y="1316"/>
                  </a:lnTo>
                  <a:lnTo>
                    <a:pt x="393" y="1347"/>
                  </a:lnTo>
                  <a:lnTo>
                    <a:pt x="391" y="1361"/>
                  </a:lnTo>
                  <a:lnTo>
                    <a:pt x="390" y="1372"/>
                  </a:lnTo>
                  <a:lnTo>
                    <a:pt x="390" y="1372"/>
                  </a:lnTo>
                  <a:lnTo>
                    <a:pt x="388" y="1385"/>
                  </a:lnTo>
                  <a:lnTo>
                    <a:pt x="386" y="1397"/>
                  </a:lnTo>
                  <a:lnTo>
                    <a:pt x="380" y="1427"/>
                  </a:lnTo>
                  <a:lnTo>
                    <a:pt x="372" y="1457"/>
                  </a:lnTo>
                  <a:lnTo>
                    <a:pt x="371" y="1470"/>
                  </a:lnTo>
                  <a:lnTo>
                    <a:pt x="369" y="1482"/>
                  </a:lnTo>
                  <a:lnTo>
                    <a:pt x="369" y="1482"/>
                  </a:lnTo>
                  <a:lnTo>
                    <a:pt x="368" y="1507"/>
                  </a:lnTo>
                  <a:lnTo>
                    <a:pt x="364" y="1540"/>
                  </a:lnTo>
                  <a:lnTo>
                    <a:pt x="357" y="1608"/>
                  </a:lnTo>
                  <a:lnTo>
                    <a:pt x="357" y="1608"/>
                  </a:lnTo>
                  <a:lnTo>
                    <a:pt x="355" y="1624"/>
                  </a:lnTo>
                  <a:lnTo>
                    <a:pt x="350" y="1642"/>
                  </a:lnTo>
                  <a:lnTo>
                    <a:pt x="341" y="1680"/>
                  </a:lnTo>
                  <a:lnTo>
                    <a:pt x="328" y="1721"/>
                  </a:lnTo>
                  <a:lnTo>
                    <a:pt x="328" y="1721"/>
                  </a:lnTo>
                  <a:lnTo>
                    <a:pt x="325" y="1719"/>
                  </a:lnTo>
                  <a:lnTo>
                    <a:pt x="316" y="1718"/>
                  </a:lnTo>
                  <a:lnTo>
                    <a:pt x="311" y="1718"/>
                  </a:lnTo>
                  <a:lnTo>
                    <a:pt x="306" y="1719"/>
                  </a:lnTo>
                  <a:lnTo>
                    <a:pt x="303" y="1722"/>
                  </a:lnTo>
                  <a:lnTo>
                    <a:pt x="300" y="1729"/>
                  </a:lnTo>
                  <a:lnTo>
                    <a:pt x="300" y="1729"/>
                  </a:lnTo>
                  <a:lnTo>
                    <a:pt x="300" y="1737"/>
                  </a:lnTo>
                  <a:lnTo>
                    <a:pt x="300" y="1743"/>
                  </a:lnTo>
                  <a:lnTo>
                    <a:pt x="300" y="1754"/>
                  </a:lnTo>
                  <a:lnTo>
                    <a:pt x="298" y="1759"/>
                  </a:lnTo>
                  <a:lnTo>
                    <a:pt x="297" y="1763"/>
                  </a:lnTo>
                  <a:lnTo>
                    <a:pt x="292" y="1766"/>
                  </a:lnTo>
                  <a:lnTo>
                    <a:pt x="284" y="1770"/>
                  </a:lnTo>
                  <a:lnTo>
                    <a:pt x="284" y="1770"/>
                  </a:lnTo>
                  <a:lnTo>
                    <a:pt x="275" y="1774"/>
                  </a:lnTo>
                  <a:lnTo>
                    <a:pt x="262" y="1784"/>
                  </a:lnTo>
                  <a:lnTo>
                    <a:pt x="250" y="1796"/>
                  </a:lnTo>
                  <a:lnTo>
                    <a:pt x="237" y="1812"/>
                  </a:lnTo>
                  <a:lnTo>
                    <a:pt x="225" y="1831"/>
                  </a:lnTo>
                  <a:lnTo>
                    <a:pt x="212" y="1851"/>
                  </a:lnTo>
                  <a:lnTo>
                    <a:pt x="201" y="1875"/>
                  </a:lnTo>
                  <a:lnTo>
                    <a:pt x="192" y="1900"/>
                  </a:lnTo>
                  <a:lnTo>
                    <a:pt x="192" y="1900"/>
                  </a:lnTo>
                  <a:lnTo>
                    <a:pt x="157" y="2000"/>
                  </a:lnTo>
                  <a:lnTo>
                    <a:pt x="149" y="2022"/>
                  </a:lnTo>
                  <a:lnTo>
                    <a:pt x="141" y="2041"/>
                  </a:lnTo>
                  <a:lnTo>
                    <a:pt x="134" y="2055"/>
                  </a:lnTo>
                  <a:lnTo>
                    <a:pt x="126" y="2065"/>
                  </a:lnTo>
                  <a:lnTo>
                    <a:pt x="126" y="2065"/>
                  </a:lnTo>
                  <a:lnTo>
                    <a:pt x="118" y="2073"/>
                  </a:lnTo>
                  <a:lnTo>
                    <a:pt x="110" y="2077"/>
                  </a:lnTo>
                  <a:lnTo>
                    <a:pt x="93" y="2087"/>
                  </a:lnTo>
                  <a:lnTo>
                    <a:pt x="85" y="2090"/>
                  </a:lnTo>
                  <a:lnTo>
                    <a:pt x="79" y="2096"/>
                  </a:lnTo>
                  <a:lnTo>
                    <a:pt x="75" y="2102"/>
                  </a:lnTo>
                  <a:lnTo>
                    <a:pt x="74" y="2110"/>
                  </a:lnTo>
                  <a:lnTo>
                    <a:pt x="74" y="2110"/>
                  </a:lnTo>
                  <a:lnTo>
                    <a:pt x="72" y="2128"/>
                  </a:lnTo>
                  <a:lnTo>
                    <a:pt x="71" y="2146"/>
                  </a:lnTo>
                  <a:lnTo>
                    <a:pt x="69" y="2165"/>
                  </a:lnTo>
                  <a:lnTo>
                    <a:pt x="69" y="2173"/>
                  </a:lnTo>
                  <a:lnTo>
                    <a:pt x="69" y="2183"/>
                  </a:lnTo>
                  <a:lnTo>
                    <a:pt x="69" y="2183"/>
                  </a:lnTo>
                  <a:lnTo>
                    <a:pt x="69" y="2192"/>
                  </a:lnTo>
                  <a:lnTo>
                    <a:pt x="68" y="2200"/>
                  </a:lnTo>
                  <a:lnTo>
                    <a:pt x="65" y="2206"/>
                  </a:lnTo>
                  <a:lnTo>
                    <a:pt x="60" y="2214"/>
                  </a:lnTo>
                  <a:lnTo>
                    <a:pt x="47" y="2231"/>
                  </a:lnTo>
                  <a:lnTo>
                    <a:pt x="43" y="2241"/>
                  </a:lnTo>
                  <a:lnTo>
                    <a:pt x="38" y="2252"/>
                  </a:lnTo>
                  <a:lnTo>
                    <a:pt x="38" y="2252"/>
                  </a:lnTo>
                  <a:lnTo>
                    <a:pt x="33" y="2266"/>
                  </a:lnTo>
                  <a:lnTo>
                    <a:pt x="28" y="2283"/>
                  </a:lnTo>
                  <a:lnTo>
                    <a:pt x="25" y="2302"/>
                  </a:lnTo>
                  <a:lnTo>
                    <a:pt x="25" y="2321"/>
                  </a:lnTo>
                  <a:lnTo>
                    <a:pt x="27" y="2340"/>
                  </a:lnTo>
                  <a:lnTo>
                    <a:pt x="28" y="2347"/>
                  </a:lnTo>
                  <a:lnTo>
                    <a:pt x="30" y="2355"/>
                  </a:lnTo>
                  <a:lnTo>
                    <a:pt x="33" y="2362"/>
                  </a:lnTo>
                  <a:lnTo>
                    <a:pt x="38" y="2366"/>
                  </a:lnTo>
                  <a:lnTo>
                    <a:pt x="43" y="2371"/>
                  </a:lnTo>
                  <a:lnTo>
                    <a:pt x="49" y="2373"/>
                  </a:lnTo>
                  <a:lnTo>
                    <a:pt x="49" y="2373"/>
                  </a:lnTo>
                  <a:lnTo>
                    <a:pt x="57" y="2374"/>
                  </a:lnTo>
                  <a:lnTo>
                    <a:pt x="65" y="2374"/>
                  </a:lnTo>
                  <a:lnTo>
                    <a:pt x="83" y="2371"/>
                  </a:lnTo>
                  <a:lnTo>
                    <a:pt x="102" y="2365"/>
                  </a:lnTo>
                  <a:lnTo>
                    <a:pt x="121" y="2355"/>
                  </a:lnTo>
                  <a:lnTo>
                    <a:pt x="130" y="2349"/>
                  </a:lnTo>
                  <a:lnTo>
                    <a:pt x="140" y="2343"/>
                  </a:lnTo>
                  <a:lnTo>
                    <a:pt x="146" y="2335"/>
                  </a:lnTo>
                  <a:lnTo>
                    <a:pt x="154" y="2327"/>
                  </a:lnTo>
                  <a:lnTo>
                    <a:pt x="159" y="2318"/>
                  </a:lnTo>
                  <a:lnTo>
                    <a:pt x="163" y="2308"/>
                  </a:lnTo>
                  <a:lnTo>
                    <a:pt x="167" y="2299"/>
                  </a:lnTo>
                  <a:lnTo>
                    <a:pt x="167" y="2288"/>
                  </a:lnTo>
                  <a:lnTo>
                    <a:pt x="167" y="2288"/>
                  </a:lnTo>
                  <a:lnTo>
                    <a:pt x="168" y="2250"/>
                  </a:lnTo>
                  <a:lnTo>
                    <a:pt x="170" y="2222"/>
                  </a:lnTo>
                  <a:lnTo>
                    <a:pt x="173" y="2212"/>
                  </a:lnTo>
                  <a:lnTo>
                    <a:pt x="176" y="2205"/>
                  </a:lnTo>
                  <a:lnTo>
                    <a:pt x="179" y="2200"/>
                  </a:lnTo>
                  <a:lnTo>
                    <a:pt x="182" y="2198"/>
                  </a:lnTo>
                  <a:lnTo>
                    <a:pt x="182" y="2198"/>
                  </a:lnTo>
                  <a:lnTo>
                    <a:pt x="189" y="2198"/>
                  </a:lnTo>
                  <a:lnTo>
                    <a:pt x="198" y="2195"/>
                  </a:lnTo>
                  <a:lnTo>
                    <a:pt x="220" y="2184"/>
                  </a:lnTo>
                  <a:lnTo>
                    <a:pt x="248" y="2170"/>
                  </a:lnTo>
                  <a:lnTo>
                    <a:pt x="248" y="2170"/>
                  </a:lnTo>
                  <a:close/>
                </a:path>
              </a:pathLst>
            </a:custGeom>
            <a:gradFill rotWithShape="1">
              <a:gsLst>
                <a:gs pos="0">
                  <a:srgbClr val="FFFFFF"/>
                </a:gs>
                <a:gs pos="100000">
                  <a:srgbClr val="B2B2B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1" name="Freeform 161"/>
            <p:cNvSpPr>
              <a:spLocks/>
            </p:cNvSpPr>
            <p:nvPr/>
          </p:nvSpPr>
          <p:spPr bwMode="auto">
            <a:xfrm>
              <a:off x="2502" y="1044"/>
              <a:ext cx="914" cy="1553"/>
            </a:xfrm>
            <a:custGeom>
              <a:avLst/>
              <a:gdLst>
                <a:gd name="T0" fmla="*/ 89 w 89"/>
                <a:gd name="T1" fmla="*/ 0 h 151"/>
                <a:gd name="T2" fmla="*/ 0 w 89"/>
                <a:gd name="T3" fmla="*/ 29 h 151"/>
                <a:gd name="T4" fmla="*/ 89 w 89"/>
                <a:gd name="T5" fmla="*/ 151 h 151"/>
                <a:gd name="T6" fmla="*/ 89 w 89"/>
                <a:gd name="T7" fmla="*/ 0 h 151"/>
              </a:gdLst>
              <a:ahLst/>
              <a:cxnLst>
                <a:cxn ang="0">
                  <a:pos x="T0" y="T1"/>
                </a:cxn>
                <a:cxn ang="0">
                  <a:pos x="T2" y="T3"/>
                </a:cxn>
                <a:cxn ang="0">
                  <a:pos x="T4" y="T5"/>
                </a:cxn>
                <a:cxn ang="0">
                  <a:pos x="T6" y="T7"/>
                </a:cxn>
              </a:cxnLst>
              <a:rect l="0" t="0" r="r" b="b"/>
              <a:pathLst>
                <a:path w="89" h="151">
                  <a:moveTo>
                    <a:pt x="89" y="0"/>
                  </a:moveTo>
                  <a:cubicBezTo>
                    <a:pt x="57" y="0"/>
                    <a:pt x="25" y="10"/>
                    <a:pt x="0" y="29"/>
                  </a:cubicBezTo>
                  <a:lnTo>
                    <a:pt x="89" y="151"/>
                  </a:lnTo>
                  <a:lnTo>
                    <a:pt x="89" y="0"/>
                  </a:lnTo>
                  <a:close/>
                </a:path>
              </a:pathLst>
            </a:custGeom>
            <a:solidFill>
              <a:srgbClr val="B2B2B2"/>
            </a:solidFill>
            <a:ln w="28575">
              <a:prstDash val="solid"/>
              <a:round/>
              <a:headEnd/>
              <a:tailEnd/>
            </a:ln>
            <a:effectLst/>
            <a:scene3d>
              <a:camera prst="legacyObliqueTopRight"/>
              <a:lightRig rig="legacyFlat3" dir="b"/>
            </a:scene3d>
            <a:sp3d extrusionH="430200" prstMaterial="legacyMatte">
              <a:bevelT w="13500" h="13500" prst="angle"/>
              <a:bevelB w="13500" h="13500" prst="angle"/>
              <a:extrusionClr>
                <a:srgbClr val="B2B2B2"/>
              </a:extrusionClr>
              <a:contourClr>
                <a:srgbClr val="B2B2B2"/>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2" name="Rectangle 162"/>
            <p:cNvSpPr>
              <a:spLocks noChangeArrowheads="1"/>
            </p:cNvSpPr>
            <p:nvPr/>
          </p:nvSpPr>
          <p:spPr bwMode="auto">
            <a:xfrm>
              <a:off x="2766" y="1307"/>
              <a:ext cx="813" cy="489"/>
            </a:xfrm>
            <a:prstGeom prst="rect">
              <a:avLst/>
            </a:prstGeom>
            <a:noFill/>
            <a:ln>
              <a:noFill/>
            </a:ln>
            <a:effectLst>
              <a:outerShdw dist="56796" dir="1593903" algn="ctr" rotWithShape="0">
                <a:schemeClr val="tx1">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10%</a:t>
              </a:r>
            </a:p>
          </p:txBody>
        </p:sp>
        <p:grpSp>
          <p:nvGrpSpPr>
            <p:cNvPr id="322723" name="Group 163"/>
            <p:cNvGrpSpPr>
              <a:grpSpLocks/>
            </p:cNvGrpSpPr>
            <p:nvPr/>
          </p:nvGrpSpPr>
          <p:grpSpPr bwMode="auto">
            <a:xfrm flipH="1">
              <a:off x="3445" y="1373"/>
              <a:ext cx="821" cy="1229"/>
              <a:chOff x="3617" y="1115"/>
              <a:chExt cx="1719" cy="2572"/>
            </a:xfrm>
          </p:grpSpPr>
          <p:sp>
            <p:nvSpPr>
              <p:cNvPr id="322724" name="Freeform 164"/>
              <p:cNvSpPr>
                <a:spLocks/>
              </p:cNvSpPr>
              <p:nvPr/>
            </p:nvSpPr>
            <p:spPr bwMode="auto">
              <a:xfrm>
                <a:off x="5232" y="1679"/>
                <a:ext cx="96" cy="320"/>
              </a:xfrm>
              <a:custGeom>
                <a:avLst/>
                <a:gdLst>
                  <a:gd name="T0" fmla="*/ 0 w 96"/>
                  <a:gd name="T1" fmla="*/ 271 h 320"/>
                  <a:gd name="T2" fmla="*/ 0 w 96"/>
                  <a:gd name="T3" fmla="*/ 271 h 320"/>
                  <a:gd name="T4" fmla="*/ 33 w 96"/>
                  <a:gd name="T5" fmla="*/ 169 h 320"/>
                  <a:gd name="T6" fmla="*/ 33 w 96"/>
                  <a:gd name="T7" fmla="*/ 169 h 320"/>
                  <a:gd name="T8" fmla="*/ 36 w 96"/>
                  <a:gd name="T9" fmla="*/ 157 h 320"/>
                  <a:gd name="T10" fmla="*/ 40 w 96"/>
                  <a:gd name="T11" fmla="*/ 139 h 320"/>
                  <a:gd name="T12" fmla="*/ 44 w 96"/>
                  <a:gd name="T13" fmla="*/ 95 h 320"/>
                  <a:gd name="T14" fmla="*/ 47 w 96"/>
                  <a:gd name="T15" fmla="*/ 53 h 320"/>
                  <a:gd name="T16" fmla="*/ 49 w 96"/>
                  <a:gd name="T17" fmla="*/ 28 h 320"/>
                  <a:gd name="T18" fmla="*/ 49 w 96"/>
                  <a:gd name="T19" fmla="*/ 28 h 320"/>
                  <a:gd name="T20" fmla="*/ 51 w 96"/>
                  <a:gd name="T21" fmla="*/ 17 h 320"/>
                  <a:gd name="T22" fmla="*/ 54 w 96"/>
                  <a:gd name="T23" fmla="*/ 8 h 320"/>
                  <a:gd name="T24" fmla="*/ 57 w 96"/>
                  <a:gd name="T25" fmla="*/ 0 h 320"/>
                  <a:gd name="T26" fmla="*/ 57 w 96"/>
                  <a:gd name="T27" fmla="*/ 0 h 320"/>
                  <a:gd name="T28" fmla="*/ 62 w 96"/>
                  <a:gd name="T29" fmla="*/ 1 h 320"/>
                  <a:gd name="T30" fmla="*/ 66 w 96"/>
                  <a:gd name="T31" fmla="*/ 3 h 320"/>
                  <a:gd name="T32" fmla="*/ 73 w 96"/>
                  <a:gd name="T33" fmla="*/ 8 h 320"/>
                  <a:gd name="T34" fmla="*/ 77 w 96"/>
                  <a:gd name="T35" fmla="*/ 17 h 320"/>
                  <a:gd name="T36" fmla="*/ 84 w 96"/>
                  <a:gd name="T37" fmla="*/ 28 h 320"/>
                  <a:gd name="T38" fmla="*/ 87 w 96"/>
                  <a:gd name="T39" fmla="*/ 45 h 320"/>
                  <a:gd name="T40" fmla="*/ 90 w 96"/>
                  <a:gd name="T41" fmla="*/ 69 h 320"/>
                  <a:gd name="T42" fmla="*/ 90 w 96"/>
                  <a:gd name="T43" fmla="*/ 69 h 320"/>
                  <a:gd name="T44" fmla="*/ 91 w 96"/>
                  <a:gd name="T45" fmla="*/ 114 h 320"/>
                  <a:gd name="T46" fmla="*/ 91 w 96"/>
                  <a:gd name="T47" fmla="*/ 149 h 320"/>
                  <a:gd name="T48" fmla="*/ 91 w 96"/>
                  <a:gd name="T49" fmla="*/ 176 h 320"/>
                  <a:gd name="T50" fmla="*/ 95 w 96"/>
                  <a:gd name="T51" fmla="*/ 194 h 320"/>
                  <a:gd name="T52" fmla="*/ 95 w 96"/>
                  <a:gd name="T53" fmla="*/ 194 h 320"/>
                  <a:gd name="T54" fmla="*/ 95 w 96"/>
                  <a:gd name="T55" fmla="*/ 204 h 320"/>
                  <a:gd name="T56" fmla="*/ 96 w 96"/>
                  <a:gd name="T57" fmla="*/ 215 h 320"/>
                  <a:gd name="T58" fmla="*/ 93 w 96"/>
                  <a:gd name="T59" fmla="*/ 243 h 320"/>
                  <a:gd name="T60" fmla="*/ 91 w 96"/>
                  <a:gd name="T61" fmla="*/ 257 h 320"/>
                  <a:gd name="T62" fmla="*/ 88 w 96"/>
                  <a:gd name="T63" fmla="*/ 270 h 320"/>
                  <a:gd name="T64" fmla="*/ 84 w 96"/>
                  <a:gd name="T65" fmla="*/ 282 h 320"/>
                  <a:gd name="T66" fmla="*/ 77 w 96"/>
                  <a:gd name="T67" fmla="*/ 292 h 320"/>
                  <a:gd name="T68" fmla="*/ 77 w 96"/>
                  <a:gd name="T69" fmla="*/ 292 h 320"/>
                  <a:gd name="T70" fmla="*/ 71 w 96"/>
                  <a:gd name="T71" fmla="*/ 298 h 320"/>
                  <a:gd name="T72" fmla="*/ 65 w 96"/>
                  <a:gd name="T73" fmla="*/ 304 h 320"/>
                  <a:gd name="T74" fmla="*/ 51 w 96"/>
                  <a:gd name="T75" fmla="*/ 314 h 320"/>
                  <a:gd name="T76" fmla="*/ 41 w 96"/>
                  <a:gd name="T77" fmla="*/ 318 h 320"/>
                  <a:gd name="T78" fmla="*/ 36 w 96"/>
                  <a:gd name="T79" fmla="*/ 320 h 320"/>
                  <a:gd name="T80" fmla="*/ 0 w 96"/>
                  <a:gd name="T81" fmla="*/ 271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6" h="320">
                    <a:moveTo>
                      <a:pt x="0" y="271"/>
                    </a:moveTo>
                    <a:lnTo>
                      <a:pt x="0" y="271"/>
                    </a:lnTo>
                    <a:lnTo>
                      <a:pt x="33" y="169"/>
                    </a:lnTo>
                    <a:lnTo>
                      <a:pt x="33" y="169"/>
                    </a:lnTo>
                    <a:lnTo>
                      <a:pt x="36" y="157"/>
                    </a:lnTo>
                    <a:lnTo>
                      <a:pt x="40" y="139"/>
                    </a:lnTo>
                    <a:lnTo>
                      <a:pt x="44" y="95"/>
                    </a:lnTo>
                    <a:lnTo>
                      <a:pt x="47" y="53"/>
                    </a:lnTo>
                    <a:lnTo>
                      <a:pt x="49" y="28"/>
                    </a:lnTo>
                    <a:lnTo>
                      <a:pt x="49" y="28"/>
                    </a:lnTo>
                    <a:lnTo>
                      <a:pt x="51" y="17"/>
                    </a:lnTo>
                    <a:lnTo>
                      <a:pt x="54" y="8"/>
                    </a:lnTo>
                    <a:lnTo>
                      <a:pt x="57" y="0"/>
                    </a:lnTo>
                    <a:lnTo>
                      <a:pt x="57" y="0"/>
                    </a:lnTo>
                    <a:lnTo>
                      <a:pt x="62" y="1"/>
                    </a:lnTo>
                    <a:lnTo>
                      <a:pt x="66" y="3"/>
                    </a:lnTo>
                    <a:lnTo>
                      <a:pt x="73" y="8"/>
                    </a:lnTo>
                    <a:lnTo>
                      <a:pt x="77" y="17"/>
                    </a:lnTo>
                    <a:lnTo>
                      <a:pt x="84" y="28"/>
                    </a:lnTo>
                    <a:lnTo>
                      <a:pt x="87" y="45"/>
                    </a:lnTo>
                    <a:lnTo>
                      <a:pt x="90" y="69"/>
                    </a:lnTo>
                    <a:lnTo>
                      <a:pt x="90" y="69"/>
                    </a:lnTo>
                    <a:lnTo>
                      <a:pt x="91" y="114"/>
                    </a:lnTo>
                    <a:lnTo>
                      <a:pt x="91" y="149"/>
                    </a:lnTo>
                    <a:lnTo>
                      <a:pt x="91" y="176"/>
                    </a:lnTo>
                    <a:lnTo>
                      <a:pt x="95" y="194"/>
                    </a:lnTo>
                    <a:lnTo>
                      <a:pt x="95" y="194"/>
                    </a:lnTo>
                    <a:lnTo>
                      <a:pt x="95" y="204"/>
                    </a:lnTo>
                    <a:lnTo>
                      <a:pt x="96" y="215"/>
                    </a:lnTo>
                    <a:lnTo>
                      <a:pt x="93" y="243"/>
                    </a:lnTo>
                    <a:lnTo>
                      <a:pt x="91" y="257"/>
                    </a:lnTo>
                    <a:lnTo>
                      <a:pt x="88" y="270"/>
                    </a:lnTo>
                    <a:lnTo>
                      <a:pt x="84" y="282"/>
                    </a:lnTo>
                    <a:lnTo>
                      <a:pt x="77" y="292"/>
                    </a:lnTo>
                    <a:lnTo>
                      <a:pt x="77" y="292"/>
                    </a:lnTo>
                    <a:lnTo>
                      <a:pt x="71" y="298"/>
                    </a:lnTo>
                    <a:lnTo>
                      <a:pt x="65" y="304"/>
                    </a:lnTo>
                    <a:lnTo>
                      <a:pt x="51" y="314"/>
                    </a:lnTo>
                    <a:lnTo>
                      <a:pt x="41" y="318"/>
                    </a:lnTo>
                    <a:lnTo>
                      <a:pt x="36" y="320"/>
                    </a:lnTo>
                    <a:lnTo>
                      <a:pt x="0" y="271"/>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5" name="Freeform 165"/>
              <p:cNvSpPr>
                <a:spLocks/>
              </p:cNvSpPr>
              <p:nvPr/>
            </p:nvSpPr>
            <p:spPr bwMode="auto">
              <a:xfrm>
                <a:off x="5221" y="1220"/>
                <a:ext cx="115" cy="386"/>
              </a:xfrm>
              <a:custGeom>
                <a:avLst/>
                <a:gdLst>
                  <a:gd name="T0" fmla="*/ 0 w 115"/>
                  <a:gd name="T1" fmla="*/ 317 h 386"/>
                  <a:gd name="T2" fmla="*/ 0 w 115"/>
                  <a:gd name="T3" fmla="*/ 317 h 386"/>
                  <a:gd name="T4" fmla="*/ 19 w 115"/>
                  <a:gd name="T5" fmla="*/ 270 h 386"/>
                  <a:gd name="T6" fmla="*/ 33 w 115"/>
                  <a:gd name="T7" fmla="*/ 233 h 386"/>
                  <a:gd name="T8" fmla="*/ 44 w 115"/>
                  <a:gd name="T9" fmla="*/ 203 h 386"/>
                  <a:gd name="T10" fmla="*/ 44 w 115"/>
                  <a:gd name="T11" fmla="*/ 203 h 386"/>
                  <a:gd name="T12" fmla="*/ 51 w 115"/>
                  <a:gd name="T13" fmla="*/ 176 h 386"/>
                  <a:gd name="T14" fmla="*/ 55 w 115"/>
                  <a:gd name="T15" fmla="*/ 140 h 386"/>
                  <a:gd name="T16" fmla="*/ 57 w 115"/>
                  <a:gd name="T17" fmla="*/ 105 h 386"/>
                  <a:gd name="T18" fmla="*/ 57 w 115"/>
                  <a:gd name="T19" fmla="*/ 90 h 386"/>
                  <a:gd name="T20" fmla="*/ 57 w 115"/>
                  <a:gd name="T21" fmla="*/ 79 h 386"/>
                  <a:gd name="T22" fmla="*/ 57 w 115"/>
                  <a:gd name="T23" fmla="*/ 79 h 386"/>
                  <a:gd name="T24" fmla="*/ 54 w 115"/>
                  <a:gd name="T25" fmla="*/ 68 h 386"/>
                  <a:gd name="T26" fmla="*/ 52 w 115"/>
                  <a:gd name="T27" fmla="*/ 60 h 386"/>
                  <a:gd name="T28" fmla="*/ 44 w 115"/>
                  <a:gd name="T29" fmla="*/ 44 h 386"/>
                  <a:gd name="T30" fmla="*/ 38 w 115"/>
                  <a:gd name="T31" fmla="*/ 30 h 386"/>
                  <a:gd name="T32" fmla="*/ 36 w 115"/>
                  <a:gd name="T33" fmla="*/ 22 h 386"/>
                  <a:gd name="T34" fmla="*/ 36 w 115"/>
                  <a:gd name="T35" fmla="*/ 13 h 386"/>
                  <a:gd name="T36" fmla="*/ 36 w 115"/>
                  <a:gd name="T37" fmla="*/ 13 h 386"/>
                  <a:gd name="T38" fmla="*/ 36 w 115"/>
                  <a:gd name="T39" fmla="*/ 5 h 386"/>
                  <a:gd name="T40" fmla="*/ 40 w 115"/>
                  <a:gd name="T41" fmla="*/ 2 h 386"/>
                  <a:gd name="T42" fmla="*/ 44 w 115"/>
                  <a:gd name="T43" fmla="*/ 0 h 386"/>
                  <a:gd name="T44" fmla="*/ 51 w 115"/>
                  <a:gd name="T45" fmla="*/ 2 h 386"/>
                  <a:gd name="T46" fmla="*/ 57 w 115"/>
                  <a:gd name="T47" fmla="*/ 8 h 386"/>
                  <a:gd name="T48" fmla="*/ 63 w 115"/>
                  <a:gd name="T49" fmla="*/ 14 h 386"/>
                  <a:gd name="T50" fmla="*/ 69 w 115"/>
                  <a:gd name="T51" fmla="*/ 25 h 386"/>
                  <a:gd name="T52" fmla="*/ 77 w 115"/>
                  <a:gd name="T53" fmla="*/ 38 h 386"/>
                  <a:gd name="T54" fmla="*/ 77 w 115"/>
                  <a:gd name="T55" fmla="*/ 38 h 386"/>
                  <a:gd name="T56" fmla="*/ 82 w 115"/>
                  <a:gd name="T57" fmla="*/ 50 h 386"/>
                  <a:gd name="T58" fmla="*/ 85 w 115"/>
                  <a:gd name="T59" fmla="*/ 63 h 386"/>
                  <a:gd name="T60" fmla="*/ 88 w 115"/>
                  <a:gd name="T61" fmla="*/ 85 h 386"/>
                  <a:gd name="T62" fmla="*/ 90 w 115"/>
                  <a:gd name="T63" fmla="*/ 101 h 386"/>
                  <a:gd name="T64" fmla="*/ 88 w 115"/>
                  <a:gd name="T65" fmla="*/ 107 h 386"/>
                  <a:gd name="T66" fmla="*/ 88 w 115"/>
                  <a:gd name="T67" fmla="*/ 107 h 386"/>
                  <a:gd name="T68" fmla="*/ 91 w 115"/>
                  <a:gd name="T69" fmla="*/ 107 h 386"/>
                  <a:gd name="T70" fmla="*/ 99 w 115"/>
                  <a:gd name="T71" fmla="*/ 113 h 386"/>
                  <a:gd name="T72" fmla="*/ 104 w 115"/>
                  <a:gd name="T73" fmla="*/ 118 h 386"/>
                  <a:gd name="T74" fmla="*/ 107 w 115"/>
                  <a:gd name="T75" fmla="*/ 126 h 386"/>
                  <a:gd name="T76" fmla="*/ 110 w 115"/>
                  <a:gd name="T77" fmla="*/ 135 h 386"/>
                  <a:gd name="T78" fmla="*/ 113 w 115"/>
                  <a:gd name="T79" fmla="*/ 146 h 386"/>
                  <a:gd name="T80" fmla="*/ 113 w 115"/>
                  <a:gd name="T81" fmla="*/ 146 h 386"/>
                  <a:gd name="T82" fmla="*/ 115 w 115"/>
                  <a:gd name="T83" fmla="*/ 174 h 386"/>
                  <a:gd name="T84" fmla="*/ 115 w 115"/>
                  <a:gd name="T85" fmla="*/ 200 h 386"/>
                  <a:gd name="T86" fmla="*/ 113 w 115"/>
                  <a:gd name="T87" fmla="*/ 240 h 386"/>
                  <a:gd name="T88" fmla="*/ 113 w 115"/>
                  <a:gd name="T89" fmla="*/ 240 h 386"/>
                  <a:gd name="T90" fmla="*/ 112 w 115"/>
                  <a:gd name="T91" fmla="*/ 247 h 386"/>
                  <a:gd name="T92" fmla="*/ 110 w 115"/>
                  <a:gd name="T93" fmla="*/ 253 h 386"/>
                  <a:gd name="T94" fmla="*/ 104 w 115"/>
                  <a:gd name="T95" fmla="*/ 264 h 386"/>
                  <a:gd name="T96" fmla="*/ 101 w 115"/>
                  <a:gd name="T97" fmla="*/ 272 h 386"/>
                  <a:gd name="T98" fmla="*/ 98 w 115"/>
                  <a:gd name="T99" fmla="*/ 280 h 386"/>
                  <a:gd name="T100" fmla="*/ 96 w 115"/>
                  <a:gd name="T101" fmla="*/ 291 h 386"/>
                  <a:gd name="T102" fmla="*/ 96 w 115"/>
                  <a:gd name="T103" fmla="*/ 305 h 386"/>
                  <a:gd name="T104" fmla="*/ 96 w 115"/>
                  <a:gd name="T105" fmla="*/ 305 h 386"/>
                  <a:gd name="T106" fmla="*/ 98 w 115"/>
                  <a:gd name="T107" fmla="*/ 313 h 386"/>
                  <a:gd name="T108" fmla="*/ 96 w 115"/>
                  <a:gd name="T109" fmla="*/ 320 h 386"/>
                  <a:gd name="T110" fmla="*/ 93 w 115"/>
                  <a:gd name="T111" fmla="*/ 335 h 386"/>
                  <a:gd name="T112" fmla="*/ 87 w 115"/>
                  <a:gd name="T113" fmla="*/ 349 h 386"/>
                  <a:gd name="T114" fmla="*/ 80 w 115"/>
                  <a:gd name="T115" fmla="*/ 360 h 386"/>
                  <a:gd name="T116" fmla="*/ 66 w 115"/>
                  <a:gd name="T117" fmla="*/ 379 h 386"/>
                  <a:gd name="T118" fmla="*/ 60 w 115"/>
                  <a:gd name="T119" fmla="*/ 386 h 386"/>
                  <a:gd name="T120" fmla="*/ 0 w 115"/>
                  <a:gd name="T121" fmla="*/ 317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 h="386">
                    <a:moveTo>
                      <a:pt x="0" y="317"/>
                    </a:moveTo>
                    <a:lnTo>
                      <a:pt x="0" y="317"/>
                    </a:lnTo>
                    <a:lnTo>
                      <a:pt x="19" y="270"/>
                    </a:lnTo>
                    <a:lnTo>
                      <a:pt x="33" y="233"/>
                    </a:lnTo>
                    <a:lnTo>
                      <a:pt x="44" y="203"/>
                    </a:lnTo>
                    <a:lnTo>
                      <a:pt x="44" y="203"/>
                    </a:lnTo>
                    <a:lnTo>
                      <a:pt x="51" y="176"/>
                    </a:lnTo>
                    <a:lnTo>
                      <a:pt x="55" y="140"/>
                    </a:lnTo>
                    <a:lnTo>
                      <a:pt x="57" y="105"/>
                    </a:lnTo>
                    <a:lnTo>
                      <a:pt x="57" y="90"/>
                    </a:lnTo>
                    <a:lnTo>
                      <a:pt x="57" y="79"/>
                    </a:lnTo>
                    <a:lnTo>
                      <a:pt x="57" y="79"/>
                    </a:lnTo>
                    <a:lnTo>
                      <a:pt x="54" y="68"/>
                    </a:lnTo>
                    <a:lnTo>
                      <a:pt x="52" y="60"/>
                    </a:lnTo>
                    <a:lnTo>
                      <a:pt x="44" y="44"/>
                    </a:lnTo>
                    <a:lnTo>
                      <a:pt x="38" y="30"/>
                    </a:lnTo>
                    <a:lnTo>
                      <a:pt x="36" y="22"/>
                    </a:lnTo>
                    <a:lnTo>
                      <a:pt x="36" y="13"/>
                    </a:lnTo>
                    <a:lnTo>
                      <a:pt x="36" y="13"/>
                    </a:lnTo>
                    <a:lnTo>
                      <a:pt x="36" y="5"/>
                    </a:lnTo>
                    <a:lnTo>
                      <a:pt x="40" y="2"/>
                    </a:lnTo>
                    <a:lnTo>
                      <a:pt x="44" y="0"/>
                    </a:lnTo>
                    <a:lnTo>
                      <a:pt x="51" y="2"/>
                    </a:lnTo>
                    <a:lnTo>
                      <a:pt x="57" y="8"/>
                    </a:lnTo>
                    <a:lnTo>
                      <a:pt x="63" y="14"/>
                    </a:lnTo>
                    <a:lnTo>
                      <a:pt x="69" y="25"/>
                    </a:lnTo>
                    <a:lnTo>
                      <a:pt x="77" y="38"/>
                    </a:lnTo>
                    <a:lnTo>
                      <a:pt x="77" y="38"/>
                    </a:lnTo>
                    <a:lnTo>
                      <a:pt x="82" y="50"/>
                    </a:lnTo>
                    <a:lnTo>
                      <a:pt x="85" y="63"/>
                    </a:lnTo>
                    <a:lnTo>
                      <a:pt x="88" y="85"/>
                    </a:lnTo>
                    <a:lnTo>
                      <a:pt x="90" y="101"/>
                    </a:lnTo>
                    <a:lnTo>
                      <a:pt x="88" y="107"/>
                    </a:lnTo>
                    <a:lnTo>
                      <a:pt x="88" y="107"/>
                    </a:lnTo>
                    <a:lnTo>
                      <a:pt x="91" y="107"/>
                    </a:lnTo>
                    <a:lnTo>
                      <a:pt x="99" y="113"/>
                    </a:lnTo>
                    <a:lnTo>
                      <a:pt x="104" y="118"/>
                    </a:lnTo>
                    <a:lnTo>
                      <a:pt x="107" y="126"/>
                    </a:lnTo>
                    <a:lnTo>
                      <a:pt x="110" y="135"/>
                    </a:lnTo>
                    <a:lnTo>
                      <a:pt x="113" y="146"/>
                    </a:lnTo>
                    <a:lnTo>
                      <a:pt x="113" y="146"/>
                    </a:lnTo>
                    <a:lnTo>
                      <a:pt x="115" y="174"/>
                    </a:lnTo>
                    <a:lnTo>
                      <a:pt x="115" y="200"/>
                    </a:lnTo>
                    <a:lnTo>
                      <a:pt x="113" y="240"/>
                    </a:lnTo>
                    <a:lnTo>
                      <a:pt x="113" y="240"/>
                    </a:lnTo>
                    <a:lnTo>
                      <a:pt x="112" y="247"/>
                    </a:lnTo>
                    <a:lnTo>
                      <a:pt x="110" y="253"/>
                    </a:lnTo>
                    <a:lnTo>
                      <a:pt x="104" y="264"/>
                    </a:lnTo>
                    <a:lnTo>
                      <a:pt x="101" y="272"/>
                    </a:lnTo>
                    <a:lnTo>
                      <a:pt x="98" y="280"/>
                    </a:lnTo>
                    <a:lnTo>
                      <a:pt x="96" y="291"/>
                    </a:lnTo>
                    <a:lnTo>
                      <a:pt x="96" y="305"/>
                    </a:lnTo>
                    <a:lnTo>
                      <a:pt x="96" y="305"/>
                    </a:lnTo>
                    <a:lnTo>
                      <a:pt x="98" y="313"/>
                    </a:lnTo>
                    <a:lnTo>
                      <a:pt x="96" y="320"/>
                    </a:lnTo>
                    <a:lnTo>
                      <a:pt x="93" y="335"/>
                    </a:lnTo>
                    <a:lnTo>
                      <a:pt x="87" y="349"/>
                    </a:lnTo>
                    <a:lnTo>
                      <a:pt x="80" y="360"/>
                    </a:lnTo>
                    <a:lnTo>
                      <a:pt x="66" y="379"/>
                    </a:lnTo>
                    <a:lnTo>
                      <a:pt x="60" y="386"/>
                    </a:lnTo>
                    <a:lnTo>
                      <a:pt x="0" y="317"/>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6" name="Freeform 166"/>
              <p:cNvSpPr>
                <a:spLocks/>
              </p:cNvSpPr>
              <p:nvPr/>
            </p:nvSpPr>
            <p:spPr bwMode="auto">
              <a:xfrm>
                <a:off x="4601" y="1140"/>
                <a:ext cx="292" cy="474"/>
              </a:xfrm>
              <a:custGeom>
                <a:avLst/>
                <a:gdLst>
                  <a:gd name="T0" fmla="*/ 264 w 292"/>
                  <a:gd name="T1" fmla="*/ 49 h 474"/>
                  <a:gd name="T2" fmla="*/ 264 w 292"/>
                  <a:gd name="T3" fmla="*/ 49 h 474"/>
                  <a:gd name="T4" fmla="*/ 269 w 292"/>
                  <a:gd name="T5" fmla="*/ 60 h 474"/>
                  <a:gd name="T6" fmla="*/ 275 w 292"/>
                  <a:gd name="T7" fmla="*/ 72 h 474"/>
                  <a:gd name="T8" fmla="*/ 280 w 292"/>
                  <a:gd name="T9" fmla="*/ 90 h 474"/>
                  <a:gd name="T10" fmla="*/ 286 w 292"/>
                  <a:gd name="T11" fmla="*/ 110 h 474"/>
                  <a:gd name="T12" fmla="*/ 291 w 292"/>
                  <a:gd name="T13" fmla="*/ 132 h 474"/>
                  <a:gd name="T14" fmla="*/ 292 w 292"/>
                  <a:gd name="T15" fmla="*/ 157 h 474"/>
                  <a:gd name="T16" fmla="*/ 292 w 292"/>
                  <a:gd name="T17" fmla="*/ 170 h 474"/>
                  <a:gd name="T18" fmla="*/ 292 w 292"/>
                  <a:gd name="T19" fmla="*/ 182 h 474"/>
                  <a:gd name="T20" fmla="*/ 292 w 292"/>
                  <a:gd name="T21" fmla="*/ 182 h 474"/>
                  <a:gd name="T22" fmla="*/ 283 w 292"/>
                  <a:gd name="T23" fmla="*/ 196 h 474"/>
                  <a:gd name="T24" fmla="*/ 278 w 292"/>
                  <a:gd name="T25" fmla="*/ 207 h 474"/>
                  <a:gd name="T26" fmla="*/ 277 w 292"/>
                  <a:gd name="T27" fmla="*/ 214 h 474"/>
                  <a:gd name="T28" fmla="*/ 275 w 292"/>
                  <a:gd name="T29" fmla="*/ 218 h 474"/>
                  <a:gd name="T30" fmla="*/ 275 w 292"/>
                  <a:gd name="T31" fmla="*/ 218 h 474"/>
                  <a:gd name="T32" fmla="*/ 277 w 292"/>
                  <a:gd name="T33" fmla="*/ 229 h 474"/>
                  <a:gd name="T34" fmla="*/ 280 w 292"/>
                  <a:gd name="T35" fmla="*/ 243 h 474"/>
                  <a:gd name="T36" fmla="*/ 288 w 292"/>
                  <a:gd name="T37" fmla="*/ 272 h 474"/>
                  <a:gd name="T38" fmla="*/ 288 w 292"/>
                  <a:gd name="T39" fmla="*/ 272 h 474"/>
                  <a:gd name="T40" fmla="*/ 289 w 292"/>
                  <a:gd name="T41" fmla="*/ 276 h 474"/>
                  <a:gd name="T42" fmla="*/ 289 w 292"/>
                  <a:gd name="T43" fmla="*/ 280 h 474"/>
                  <a:gd name="T44" fmla="*/ 288 w 292"/>
                  <a:gd name="T45" fmla="*/ 283 h 474"/>
                  <a:gd name="T46" fmla="*/ 284 w 292"/>
                  <a:gd name="T47" fmla="*/ 284 h 474"/>
                  <a:gd name="T48" fmla="*/ 278 w 292"/>
                  <a:gd name="T49" fmla="*/ 287 h 474"/>
                  <a:gd name="T50" fmla="*/ 267 w 292"/>
                  <a:gd name="T51" fmla="*/ 292 h 474"/>
                  <a:gd name="T52" fmla="*/ 267 w 292"/>
                  <a:gd name="T53" fmla="*/ 292 h 474"/>
                  <a:gd name="T54" fmla="*/ 266 w 292"/>
                  <a:gd name="T55" fmla="*/ 294 h 474"/>
                  <a:gd name="T56" fmla="*/ 261 w 292"/>
                  <a:gd name="T57" fmla="*/ 298 h 474"/>
                  <a:gd name="T58" fmla="*/ 258 w 292"/>
                  <a:gd name="T59" fmla="*/ 306 h 474"/>
                  <a:gd name="T60" fmla="*/ 256 w 292"/>
                  <a:gd name="T61" fmla="*/ 313 h 474"/>
                  <a:gd name="T62" fmla="*/ 255 w 292"/>
                  <a:gd name="T63" fmla="*/ 320 h 474"/>
                  <a:gd name="T64" fmla="*/ 255 w 292"/>
                  <a:gd name="T65" fmla="*/ 320 h 474"/>
                  <a:gd name="T66" fmla="*/ 255 w 292"/>
                  <a:gd name="T67" fmla="*/ 335 h 474"/>
                  <a:gd name="T68" fmla="*/ 251 w 292"/>
                  <a:gd name="T69" fmla="*/ 349 h 474"/>
                  <a:gd name="T70" fmla="*/ 248 w 292"/>
                  <a:gd name="T71" fmla="*/ 363 h 474"/>
                  <a:gd name="T72" fmla="*/ 247 w 292"/>
                  <a:gd name="T73" fmla="*/ 377 h 474"/>
                  <a:gd name="T74" fmla="*/ 247 w 292"/>
                  <a:gd name="T75" fmla="*/ 377 h 474"/>
                  <a:gd name="T76" fmla="*/ 247 w 292"/>
                  <a:gd name="T77" fmla="*/ 380 h 474"/>
                  <a:gd name="T78" fmla="*/ 245 w 292"/>
                  <a:gd name="T79" fmla="*/ 383 h 474"/>
                  <a:gd name="T80" fmla="*/ 240 w 292"/>
                  <a:gd name="T81" fmla="*/ 386 h 474"/>
                  <a:gd name="T82" fmla="*/ 233 w 292"/>
                  <a:gd name="T83" fmla="*/ 389 h 474"/>
                  <a:gd name="T84" fmla="*/ 225 w 292"/>
                  <a:gd name="T85" fmla="*/ 391 h 474"/>
                  <a:gd name="T86" fmla="*/ 209 w 292"/>
                  <a:gd name="T87" fmla="*/ 389 h 474"/>
                  <a:gd name="T88" fmla="*/ 203 w 292"/>
                  <a:gd name="T89" fmla="*/ 389 h 474"/>
                  <a:gd name="T90" fmla="*/ 203 w 292"/>
                  <a:gd name="T91" fmla="*/ 389 h 474"/>
                  <a:gd name="T92" fmla="*/ 196 w 292"/>
                  <a:gd name="T93" fmla="*/ 404 h 474"/>
                  <a:gd name="T94" fmla="*/ 182 w 292"/>
                  <a:gd name="T95" fmla="*/ 449 h 474"/>
                  <a:gd name="T96" fmla="*/ 142 w 292"/>
                  <a:gd name="T97" fmla="*/ 474 h 474"/>
                  <a:gd name="T98" fmla="*/ 16 w 292"/>
                  <a:gd name="T99" fmla="*/ 433 h 474"/>
                  <a:gd name="T100" fmla="*/ 0 w 292"/>
                  <a:gd name="T101" fmla="*/ 236 h 474"/>
                  <a:gd name="T102" fmla="*/ 36 w 292"/>
                  <a:gd name="T103" fmla="*/ 118 h 474"/>
                  <a:gd name="T104" fmla="*/ 85 w 292"/>
                  <a:gd name="T105" fmla="*/ 44 h 474"/>
                  <a:gd name="T106" fmla="*/ 134 w 292"/>
                  <a:gd name="T107" fmla="*/ 0 h 474"/>
                  <a:gd name="T108" fmla="*/ 211 w 292"/>
                  <a:gd name="T109" fmla="*/ 16 h 474"/>
                  <a:gd name="T110" fmla="*/ 264 w 292"/>
                  <a:gd name="T111" fmla="*/ 49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2" h="474">
                    <a:moveTo>
                      <a:pt x="264" y="49"/>
                    </a:moveTo>
                    <a:lnTo>
                      <a:pt x="264" y="49"/>
                    </a:lnTo>
                    <a:lnTo>
                      <a:pt x="269" y="60"/>
                    </a:lnTo>
                    <a:lnTo>
                      <a:pt x="275" y="72"/>
                    </a:lnTo>
                    <a:lnTo>
                      <a:pt x="280" y="90"/>
                    </a:lnTo>
                    <a:lnTo>
                      <a:pt x="286" y="110"/>
                    </a:lnTo>
                    <a:lnTo>
                      <a:pt x="291" y="132"/>
                    </a:lnTo>
                    <a:lnTo>
                      <a:pt x="292" y="157"/>
                    </a:lnTo>
                    <a:lnTo>
                      <a:pt x="292" y="170"/>
                    </a:lnTo>
                    <a:lnTo>
                      <a:pt x="292" y="182"/>
                    </a:lnTo>
                    <a:lnTo>
                      <a:pt x="292" y="182"/>
                    </a:lnTo>
                    <a:lnTo>
                      <a:pt x="283" y="196"/>
                    </a:lnTo>
                    <a:lnTo>
                      <a:pt x="278" y="207"/>
                    </a:lnTo>
                    <a:lnTo>
                      <a:pt x="277" y="214"/>
                    </a:lnTo>
                    <a:lnTo>
                      <a:pt x="275" y="218"/>
                    </a:lnTo>
                    <a:lnTo>
                      <a:pt x="275" y="218"/>
                    </a:lnTo>
                    <a:lnTo>
                      <a:pt x="277" y="229"/>
                    </a:lnTo>
                    <a:lnTo>
                      <a:pt x="280" y="243"/>
                    </a:lnTo>
                    <a:lnTo>
                      <a:pt x="288" y="272"/>
                    </a:lnTo>
                    <a:lnTo>
                      <a:pt x="288" y="272"/>
                    </a:lnTo>
                    <a:lnTo>
                      <a:pt x="289" y="276"/>
                    </a:lnTo>
                    <a:lnTo>
                      <a:pt x="289" y="280"/>
                    </a:lnTo>
                    <a:lnTo>
                      <a:pt x="288" y="283"/>
                    </a:lnTo>
                    <a:lnTo>
                      <a:pt x="284" y="284"/>
                    </a:lnTo>
                    <a:lnTo>
                      <a:pt x="278" y="287"/>
                    </a:lnTo>
                    <a:lnTo>
                      <a:pt x="267" y="292"/>
                    </a:lnTo>
                    <a:lnTo>
                      <a:pt x="267" y="292"/>
                    </a:lnTo>
                    <a:lnTo>
                      <a:pt x="266" y="294"/>
                    </a:lnTo>
                    <a:lnTo>
                      <a:pt x="261" y="298"/>
                    </a:lnTo>
                    <a:lnTo>
                      <a:pt x="258" y="306"/>
                    </a:lnTo>
                    <a:lnTo>
                      <a:pt x="256" y="313"/>
                    </a:lnTo>
                    <a:lnTo>
                      <a:pt x="255" y="320"/>
                    </a:lnTo>
                    <a:lnTo>
                      <a:pt x="255" y="320"/>
                    </a:lnTo>
                    <a:lnTo>
                      <a:pt x="255" y="335"/>
                    </a:lnTo>
                    <a:lnTo>
                      <a:pt x="251" y="349"/>
                    </a:lnTo>
                    <a:lnTo>
                      <a:pt x="248" y="363"/>
                    </a:lnTo>
                    <a:lnTo>
                      <a:pt x="247" y="377"/>
                    </a:lnTo>
                    <a:lnTo>
                      <a:pt x="247" y="377"/>
                    </a:lnTo>
                    <a:lnTo>
                      <a:pt x="247" y="380"/>
                    </a:lnTo>
                    <a:lnTo>
                      <a:pt x="245" y="383"/>
                    </a:lnTo>
                    <a:lnTo>
                      <a:pt x="240" y="386"/>
                    </a:lnTo>
                    <a:lnTo>
                      <a:pt x="233" y="389"/>
                    </a:lnTo>
                    <a:lnTo>
                      <a:pt x="225" y="391"/>
                    </a:lnTo>
                    <a:lnTo>
                      <a:pt x="209" y="389"/>
                    </a:lnTo>
                    <a:lnTo>
                      <a:pt x="203" y="389"/>
                    </a:lnTo>
                    <a:lnTo>
                      <a:pt x="203" y="389"/>
                    </a:lnTo>
                    <a:lnTo>
                      <a:pt x="196" y="404"/>
                    </a:lnTo>
                    <a:lnTo>
                      <a:pt x="182" y="449"/>
                    </a:lnTo>
                    <a:lnTo>
                      <a:pt x="142" y="474"/>
                    </a:lnTo>
                    <a:lnTo>
                      <a:pt x="16" y="433"/>
                    </a:lnTo>
                    <a:lnTo>
                      <a:pt x="0" y="236"/>
                    </a:lnTo>
                    <a:lnTo>
                      <a:pt x="36" y="118"/>
                    </a:lnTo>
                    <a:lnTo>
                      <a:pt x="85" y="44"/>
                    </a:lnTo>
                    <a:lnTo>
                      <a:pt x="134" y="0"/>
                    </a:lnTo>
                    <a:lnTo>
                      <a:pt x="211" y="16"/>
                    </a:lnTo>
                    <a:lnTo>
                      <a:pt x="264" y="49"/>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7" name="Freeform 167"/>
              <p:cNvSpPr>
                <a:spLocks/>
              </p:cNvSpPr>
              <p:nvPr/>
            </p:nvSpPr>
            <p:spPr bwMode="auto">
              <a:xfrm>
                <a:off x="5181" y="1509"/>
                <a:ext cx="149" cy="170"/>
              </a:xfrm>
              <a:custGeom>
                <a:avLst/>
                <a:gdLst>
                  <a:gd name="T0" fmla="*/ 0 w 149"/>
                  <a:gd name="T1" fmla="*/ 101 h 170"/>
                  <a:gd name="T2" fmla="*/ 0 w 149"/>
                  <a:gd name="T3" fmla="*/ 101 h 170"/>
                  <a:gd name="T4" fmla="*/ 3 w 149"/>
                  <a:gd name="T5" fmla="*/ 90 h 170"/>
                  <a:gd name="T6" fmla="*/ 14 w 149"/>
                  <a:gd name="T7" fmla="*/ 63 h 170"/>
                  <a:gd name="T8" fmla="*/ 29 w 149"/>
                  <a:gd name="T9" fmla="*/ 28 h 170"/>
                  <a:gd name="T10" fmla="*/ 39 w 149"/>
                  <a:gd name="T11" fmla="*/ 13 h 170"/>
                  <a:gd name="T12" fmla="*/ 48 w 149"/>
                  <a:gd name="T13" fmla="*/ 0 h 170"/>
                  <a:gd name="T14" fmla="*/ 48 w 149"/>
                  <a:gd name="T15" fmla="*/ 0 h 170"/>
                  <a:gd name="T16" fmla="*/ 53 w 149"/>
                  <a:gd name="T17" fmla="*/ 10 h 170"/>
                  <a:gd name="T18" fmla="*/ 61 w 149"/>
                  <a:gd name="T19" fmla="*/ 20 h 170"/>
                  <a:gd name="T20" fmla="*/ 69 w 149"/>
                  <a:gd name="T21" fmla="*/ 30 h 170"/>
                  <a:gd name="T22" fmla="*/ 80 w 149"/>
                  <a:gd name="T23" fmla="*/ 39 h 170"/>
                  <a:gd name="T24" fmla="*/ 86 w 149"/>
                  <a:gd name="T25" fmla="*/ 42 h 170"/>
                  <a:gd name="T26" fmla="*/ 92 w 149"/>
                  <a:gd name="T27" fmla="*/ 46 h 170"/>
                  <a:gd name="T28" fmla="*/ 98 w 149"/>
                  <a:gd name="T29" fmla="*/ 47 h 170"/>
                  <a:gd name="T30" fmla="*/ 106 w 149"/>
                  <a:gd name="T31" fmla="*/ 47 h 170"/>
                  <a:gd name="T32" fmla="*/ 113 w 149"/>
                  <a:gd name="T33" fmla="*/ 44 h 170"/>
                  <a:gd name="T34" fmla="*/ 120 w 149"/>
                  <a:gd name="T35" fmla="*/ 39 h 170"/>
                  <a:gd name="T36" fmla="*/ 133 w 149"/>
                  <a:gd name="T37" fmla="*/ 0 h 170"/>
                  <a:gd name="T38" fmla="*/ 133 w 149"/>
                  <a:gd name="T39" fmla="*/ 0 h 170"/>
                  <a:gd name="T40" fmla="*/ 136 w 149"/>
                  <a:gd name="T41" fmla="*/ 2 h 170"/>
                  <a:gd name="T42" fmla="*/ 142 w 149"/>
                  <a:gd name="T43" fmla="*/ 11 h 170"/>
                  <a:gd name="T44" fmla="*/ 146 w 149"/>
                  <a:gd name="T45" fmla="*/ 16 h 170"/>
                  <a:gd name="T46" fmla="*/ 149 w 149"/>
                  <a:gd name="T47" fmla="*/ 24 h 170"/>
                  <a:gd name="T48" fmla="*/ 149 w 149"/>
                  <a:gd name="T49" fmla="*/ 31 h 170"/>
                  <a:gd name="T50" fmla="*/ 149 w 149"/>
                  <a:gd name="T51" fmla="*/ 39 h 170"/>
                  <a:gd name="T52" fmla="*/ 149 w 149"/>
                  <a:gd name="T53" fmla="*/ 39 h 170"/>
                  <a:gd name="T54" fmla="*/ 141 w 149"/>
                  <a:gd name="T55" fmla="*/ 71 h 170"/>
                  <a:gd name="T56" fmla="*/ 127 w 149"/>
                  <a:gd name="T57" fmla="*/ 115 h 170"/>
                  <a:gd name="T58" fmla="*/ 108 w 149"/>
                  <a:gd name="T59" fmla="*/ 170 h 170"/>
                  <a:gd name="T60" fmla="*/ 108 w 149"/>
                  <a:gd name="T61" fmla="*/ 170 h 170"/>
                  <a:gd name="T62" fmla="*/ 95 w 149"/>
                  <a:gd name="T63" fmla="*/ 168 h 170"/>
                  <a:gd name="T64" fmla="*/ 81 w 149"/>
                  <a:gd name="T65" fmla="*/ 165 h 170"/>
                  <a:gd name="T66" fmla="*/ 64 w 149"/>
                  <a:gd name="T67" fmla="*/ 160 h 170"/>
                  <a:gd name="T68" fmla="*/ 47 w 149"/>
                  <a:gd name="T69" fmla="*/ 151 h 170"/>
                  <a:gd name="T70" fmla="*/ 37 w 149"/>
                  <a:gd name="T71" fmla="*/ 146 h 170"/>
                  <a:gd name="T72" fmla="*/ 28 w 149"/>
                  <a:gd name="T73" fmla="*/ 138 h 170"/>
                  <a:gd name="T74" fmla="*/ 20 w 149"/>
                  <a:gd name="T75" fmla="*/ 132 h 170"/>
                  <a:gd name="T76" fmla="*/ 12 w 149"/>
                  <a:gd name="T77" fmla="*/ 123 h 170"/>
                  <a:gd name="T78" fmla="*/ 4 w 149"/>
                  <a:gd name="T79" fmla="*/ 112 h 170"/>
                  <a:gd name="T80" fmla="*/ 0 w 149"/>
                  <a:gd name="T81" fmla="*/ 101 h 170"/>
                  <a:gd name="T82" fmla="*/ 0 w 149"/>
                  <a:gd name="T83" fmla="*/ 10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70">
                    <a:moveTo>
                      <a:pt x="0" y="101"/>
                    </a:moveTo>
                    <a:lnTo>
                      <a:pt x="0" y="101"/>
                    </a:lnTo>
                    <a:lnTo>
                      <a:pt x="3" y="90"/>
                    </a:lnTo>
                    <a:lnTo>
                      <a:pt x="14" y="63"/>
                    </a:lnTo>
                    <a:lnTo>
                      <a:pt x="29" y="28"/>
                    </a:lnTo>
                    <a:lnTo>
                      <a:pt x="39" y="13"/>
                    </a:lnTo>
                    <a:lnTo>
                      <a:pt x="48" y="0"/>
                    </a:lnTo>
                    <a:lnTo>
                      <a:pt x="48" y="0"/>
                    </a:lnTo>
                    <a:lnTo>
                      <a:pt x="53" y="10"/>
                    </a:lnTo>
                    <a:lnTo>
                      <a:pt x="61" y="20"/>
                    </a:lnTo>
                    <a:lnTo>
                      <a:pt x="69" y="30"/>
                    </a:lnTo>
                    <a:lnTo>
                      <a:pt x="80" y="39"/>
                    </a:lnTo>
                    <a:lnTo>
                      <a:pt x="86" y="42"/>
                    </a:lnTo>
                    <a:lnTo>
                      <a:pt x="92" y="46"/>
                    </a:lnTo>
                    <a:lnTo>
                      <a:pt x="98" y="47"/>
                    </a:lnTo>
                    <a:lnTo>
                      <a:pt x="106" y="47"/>
                    </a:lnTo>
                    <a:lnTo>
                      <a:pt x="113" y="44"/>
                    </a:lnTo>
                    <a:lnTo>
                      <a:pt x="120" y="39"/>
                    </a:lnTo>
                    <a:lnTo>
                      <a:pt x="133" y="0"/>
                    </a:lnTo>
                    <a:lnTo>
                      <a:pt x="133" y="0"/>
                    </a:lnTo>
                    <a:lnTo>
                      <a:pt x="136" y="2"/>
                    </a:lnTo>
                    <a:lnTo>
                      <a:pt x="142" y="11"/>
                    </a:lnTo>
                    <a:lnTo>
                      <a:pt x="146" y="16"/>
                    </a:lnTo>
                    <a:lnTo>
                      <a:pt x="149" y="24"/>
                    </a:lnTo>
                    <a:lnTo>
                      <a:pt x="149" y="31"/>
                    </a:lnTo>
                    <a:lnTo>
                      <a:pt x="149" y="39"/>
                    </a:lnTo>
                    <a:lnTo>
                      <a:pt x="149" y="39"/>
                    </a:lnTo>
                    <a:lnTo>
                      <a:pt x="141" y="71"/>
                    </a:lnTo>
                    <a:lnTo>
                      <a:pt x="127" y="115"/>
                    </a:lnTo>
                    <a:lnTo>
                      <a:pt x="108" y="170"/>
                    </a:lnTo>
                    <a:lnTo>
                      <a:pt x="108" y="170"/>
                    </a:lnTo>
                    <a:lnTo>
                      <a:pt x="95" y="168"/>
                    </a:lnTo>
                    <a:lnTo>
                      <a:pt x="81" y="165"/>
                    </a:lnTo>
                    <a:lnTo>
                      <a:pt x="64" y="160"/>
                    </a:lnTo>
                    <a:lnTo>
                      <a:pt x="47" y="151"/>
                    </a:lnTo>
                    <a:lnTo>
                      <a:pt x="37" y="146"/>
                    </a:lnTo>
                    <a:lnTo>
                      <a:pt x="28" y="138"/>
                    </a:lnTo>
                    <a:lnTo>
                      <a:pt x="20" y="132"/>
                    </a:lnTo>
                    <a:lnTo>
                      <a:pt x="12" y="123"/>
                    </a:lnTo>
                    <a:lnTo>
                      <a:pt x="4" y="112"/>
                    </a:lnTo>
                    <a:lnTo>
                      <a:pt x="0" y="101"/>
                    </a:lnTo>
                    <a:lnTo>
                      <a:pt x="0" y="101"/>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8" name="Freeform 168"/>
              <p:cNvSpPr>
                <a:spLocks/>
              </p:cNvSpPr>
              <p:nvPr/>
            </p:nvSpPr>
            <p:spPr bwMode="auto">
              <a:xfrm>
                <a:off x="5155" y="1914"/>
                <a:ext cx="143" cy="149"/>
              </a:xfrm>
              <a:custGeom>
                <a:avLst/>
                <a:gdLst>
                  <a:gd name="T0" fmla="*/ 0 w 143"/>
                  <a:gd name="T1" fmla="*/ 24 h 149"/>
                  <a:gd name="T2" fmla="*/ 82 w 143"/>
                  <a:gd name="T3" fmla="*/ 0 h 149"/>
                  <a:gd name="T4" fmla="*/ 82 w 143"/>
                  <a:gd name="T5" fmla="*/ 0 h 149"/>
                  <a:gd name="T6" fmla="*/ 88 w 143"/>
                  <a:gd name="T7" fmla="*/ 2 h 149"/>
                  <a:gd name="T8" fmla="*/ 104 w 143"/>
                  <a:gd name="T9" fmla="*/ 8 h 149"/>
                  <a:gd name="T10" fmla="*/ 113 w 143"/>
                  <a:gd name="T11" fmla="*/ 14 h 149"/>
                  <a:gd name="T12" fmla="*/ 123 w 143"/>
                  <a:gd name="T13" fmla="*/ 22 h 149"/>
                  <a:gd name="T14" fmla="*/ 131 w 143"/>
                  <a:gd name="T15" fmla="*/ 32 h 149"/>
                  <a:gd name="T16" fmla="*/ 139 w 143"/>
                  <a:gd name="T17" fmla="*/ 44 h 149"/>
                  <a:gd name="T18" fmla="*/ 139 w 143"/>
                  <a:gd name="T19" fmla="*/ 44 h 149"/>
                  <a:gd name="T20" fmla="*/ 143 w 143"/>
                  <a:gd name="T21" fmla="*/ 57 h 149"/>
                  <a:gd name="T22" fmla="*/ 143 w 143"/>
                  <a:gd name="T23" fmla="*/ 69 h 149"/>
                  <a:gd name="T24" fmla="*/ 143 w 143"/>
                  <a:gd name="T25" fmla="*/ 79 h 149"/>
                  <a:gd name="T26" fmla="*/ 140 w 143"/>
                  <a:gd name="T27" fmla="*/ 88 h 149"/>
                  <a:gd name="T28" fmla="*/ 137 w 143"/>
                  <a:gd name="T29" fmla="*/ 96 h 149"/>
                  <a:gd name="T30" fmla="*/ 134 w 143"/>
                  <a:gd name="T31" fmla="*/ 101 h 149"/>
                  <a:gd name="T32" fmla="*/ 131 w 143"/>
                  <a:gd name="T33" fmla="*/ 105 h 149"/>
                  <a:gd name="T34" fmla="*/ 33 w 143"/>
                  <a:gd name="T35" fmla="*/ 149 h 149"/>
                  <a:gd name="T36" fmla="*/ 0 w 143"/>
                  <a:gd name="T37" fmla="*/ 2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3" h="149">
                    <a:moveTo>
                      <a:pt x="0" y="24"/>
                    </a:moveTo>
                    <a:lnTo>
                      <a:pt x="82" y="0"/>
                    </a:lnTo>
                    <a:lnTo>
                      <a:pt x="82" y="0"/>
                    </a:lnTo>
                    <a:lnTo>
                      <a:pt x="88" y="2"/>
                    </a:lnTo>
                    <a:lnTo>
                      <a:pt x="104" y="8"/>
                    </a:lnTo>
                    <a:lnTo>
                      <a:pt x="113" y="14"/>
                    </a:lnTo>
                    <a:lnTo>
                      <a:pt x="123" y="22"/>
                    </a:lnTo>
                    <a:lnTo>
                      <a:pt x="131" y="32"/>
                    </a:lnTo>
                    <a:lnTo>
                      <a:pt x="139" y="44"/>
                    </a:lnTo>
                    <a:lnTo>
                      <a:pt x="139" y="44"/>
                    </a:lnTo>
                    <a:lnTo>
                      <a:pt x="143" y="57"/>
                    </a:lnTo>
                    <a:lnTo>
                      <a:pt x="143" y="69"/>
                    </a:lnTo>
                    <a:lnTo>
                      <a:pt x="143" y="79"/>
                    </a:lnTo>
                    <a:lnTo>
                      <a:pt x="140" y="88"/>
                    </a:lnTo>
                    <a:lnTo>
                      <a:pt x="137" y="96"/>
                    </a:lnTo>
                    <a:lnTo>
                      <a:pt x="134" y="101"/>
                    </a:lnTo>
                    <a:lnTo>
                      <a:pt x="131" y="105"/>
                    </a:lnTo>
                    <a:lnTo>
                      <a:pt x="33" y="149"/>
                    </a:lnTo>
                    <a:lnTo>
                      <a:pt x="0" y="24"/>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29" name="Freeform 169"/>
              <p:cNvSpPr>
                <a:spLocks/>
              </p:cNvSpPr>
              <p:nvPr/>
            </p:nvSpPr>
            <p:spPr bwMode="auto">
              <a:xfrm>
                <a:off x="4642" y="1497"/>
                <a:ext cx="234" cy="303"/>
              </a:xfrm>
              <a:custGeom>
                <a:avLst/>
                <a:gdLst>
                  <a:gd name="T0" fmla="*/ 0 w 234"/>
                  <a:gd name="T1" fmla="*/ 0 h 303"/>
                  <a:gd name="T2" fmla="*/ 0 w 234"/>
                  <a:gd name="T3" fmla="*/ 0 h 303"/>
                  <a:gd name="T4" fmla="*/ 57 w 234"/>
                  <a:gd name="T5" fmla="*/ 43 h 303"/>
                  <a:gd name="T6" fmla="*/ 99 w 234"/>
                  <a:gd name="T7" fmla="*/ 75 h 303"/>
                  <a:gd name="T8" fmla="*/ 126 w 234"/>
                  <a:gd name="T9" fmla="*/ 92 h 303"/>
                  <a:gd name="T10" fmla="*/ 126 w 234"/>
                  <a:gd name="T11" fmla="*/ 92 h 303"/>
                  <a:gd name="T12" fmla="*/ 129 w 234"/>
                  <a:gd name="T13" fmla="*/ 94 h 303"/>
                  <a:gd name="T14" fmla="*/ 130 w 234"/>
                  <a:gd name="T15" fmla="*/ 94 h 303"/>
                  <a:gd name="T16" fmla="*/ 137 w 234"/>
                  <a:gd name="T17" fmla="*/ 92 h 303"/>
                  <a:gd name="T18" fmla="*/ 143 w 234"/>
                  <a:gd name="T19" fmla="*/ 87 h 303"/>
                  <a:gd name="T20" fmla="*/ 148 w 234"/>
                  <a:gd name="T21" fmla="*/ 81 h 303"/>
                  <a:gd name="T22" fmla="*/ 154 w 234"/>
                  <a:gd name="T23" fmla="*/ 70 h 303"/>
                  <a:gd name="T24" fmla="*/ 157 w 234"/>
                  <a:gd name="T25" fmla="*/ 64 h 303"/>
                  <a:gd name="T26" fmla="*/ 206 w 234"/>
                  <a:gd name="T27" fmla="*/ 125 h 303"/>
                  <a:gd name="T28" fmla="*/ 234 w 234"/>
                  <a:gd name="T29" fmla="*/ 282 h 303"/>
                  <a:gd name="T30" fmla="*/ 190 w 234"/>
                  <a:gd name="T31" fmla="*/ 303 h 303"/>
                  <a:gd name="T32" fmla="*/ 57 w 234"/>
                  <a:gd name="T33" fmla="*/ 100 h 303"/>
                  <a:gd name="T34" fmla="*/ 0 w 234"/>
                  <a:gd name="T35"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303">
                    <a:moveTo>
                      <a:pt x="0" y="0"/>
                    </a:moveTo>
                    <a:lnTo>
                      <a:pt x="0" y="0"/>
                    </a:lnTo>
                    <a:lnTo>
                      <a:pt x="57" y="43"/>
                    </a:lnTo>
                    <a:lnTo>
                      <a:pt x="99" y="75"/>
                    </a:lnTo>
                    <a:lnTo>
                      <a:pt x="126" y="92"/>
                    </a:lnTo>
                    <a:lnTo>
                      <a:pt x="126" y="92"/>
                    </a:lnTo>
                    <a:lnTo>
                      <a:pt x="129" y="94"/>
                    </a:lnTo>
                    <a:lnTo>
                      <a:pt x="130" y="94"/>
                    </a:lnTo>
                    <a:lnTo>
                      <a:pt x="137" y="92"/>
                    </a:lnTo>
                    <a:lnTo>
                      <a:pt x="143" y="87"/>
                    </a:lnTo>
                    <a:lnTo>
                      <a:pt x="148" y="81"/>
                    </a:lnTo>
                    <a:lnTo>
                      <a:pt x="154" y="70"/>
                    </a:lnTo>
                    <a:lnTo>
                      <a:pt x="157" y="64"/>
                    </a:lnTo>
                    <a:lnTo>
                      <a:pt x="206" y="125"/>
                    </a:lnTo>
                    <a:lnTo>
                      <a:pt x="234" y="282"/>
                    </a:lnTo>
                    <a:lnTo>
                      <a:pt x="190" y="303"/>
                    </a:lnTo>
                    <a:lnTo>
                      <a:pt x="57" y="100"/>
                    </a:lnTo>
                    <a:lnTo>
                      <a:pt x="0" y="0"/>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0" name="Freeform 170"/>
              <p:cNvSpPr>
                <a:spLocks/>
              </p:cNvSpPr>
              <p:nvPr/>
            </p:nvSpPr>
            <p:spPr bwMode="auto">
              <a:xfrm>
                <a:off x="4568" y="1115"/>
                <a:ext cx="335" cy="382"/>
              </a:xfrm>
              <a:custGeom>
                <a:avLst/>
                <a:gdLst>
                  <a:gd name="T0" fmla="*/ 49 w 335"/>
                  <a:gd name="T1" fmla="*/ 382 h 382"/>
                  <a:gd name="T2" fmla="*/ 47 w 335"/>
                  <a:gd name="T3" fmla="*/ 366 h 382"/>
                  <a:gd name="T4" fmla="*/ 46 w 335"/>
                  <a:gd name="T5" fmla="*/ 323 h 382"/>
                  <a:gd name="T6" fmla="*/ 49 w 335"/>
                  <a:gd name="T7" fmla="*/ 312 h 382"/>
                  <a:gd name="T8" fmla="*/ 60 w 335"/>
                  <a:gd name="T9" fmla="*/ 295 h 382"/>
                  <a:gd name="T10" fmla="*/ 65 w 335"/>
                  <a:gd name="T11" fmla="*/ 276 h 382"/>
                  <a:gd name="T12" fmla="*/ 63 w 335"/>
                  <a:gd name="T13" fmla="*/ 257 h 382"/>
                  <a:gd name="T14" fmla="*/ 61 w 335"/>
                  <a:gd name="T15" fmla="*/ 226 h 382"/>
                  <a:gd name="T16" fmla="*/ 65 w 335"/>
                  <a:gd name="T17" fmla="*/ 210 h 382"/>
                  <a:gd name="T18" fmla="*/ 69 w 335"/>
                  <a:gd name="T19" fmla="*/ 207 h 382"/>
                  <a:gd name="T20" fmla="*/ 80 w 335"/>
                  <a:gd name="T21" fmla="*/ 204 h 382"/>
                  <a:gd name="T22" fmla="*/ 96 w 335"/>
                  <a:gd name="T23" fmla="*/ 204 h 382"/>
                  <a:gd name="T24" fmla="*/ 105 w 335"/>
                  <a:gd name="T25" fmla="*/ 210 h 382"/>
                  <a:gd name="T26" fmla="*/ 110 w 335"/>
                  <a:gd name="T27" fmla="*/ 215 h 382"/>
                  <a:gd name="T28" fmla="*/ 120 w 335"/>
                  <a:gd name="T29" fmla="*/ 226 h 382"/>
                  <a:gd name="T30" fmla="*/ 138 w 335"/>
                  <a:gd name="T31" fmla="*/ 234 h 382"/>
                  <a:gd name="T32" fmla="*/ 142 w 335"/>
                  <a:gd name="T33" fmla="*/ 235 h 382"/>
                  <a:gd name="T34" fmla="*/ 156 w 335"/>
                  <a:gd name="T35" fmla="*/ 193 h 382"/>
                  <a:gd name="T36" fmla="*/ 159 w 335"/>
                  <a:gd name="T37" fmla="*/ 171 h 382"/>
                  <a:gd name="T38" fmla="*/ 159 w 335"/>
                  <a:gd name="T39" fmla="*/ 124 h 382"/>
                  <a:gd name="T40" fmla="*/ 162 w 335"/>
                  <a:gd name="T41" fmla="*/ 86 h 382"/>
                  <a:gd name="T42" fmla="*/ 167 w 335"/>
                  <a:gd name="T43" fmla="*/ 74 h 382"/>
                  <a:gd name="T44" fmla="*/ 179 w 335"/>
                  <a:gd name="T45" fmla="*/ 58 h 382"/>
                  <a:gd name="T46" fmla="*/ 189 w 335"/>
                  <a:gd name="T47" fmla="*/ 53 h 382"/>
                  <a:gd name="T48" fmla="*/ 195 w 335"/>
                  <a:gd name="T49" fmla="*/ 53 h 382"/>
                  <a:gd name="T50" fmla="*/ 236 w 335"/>
                  <a:gd name="T51" fmla="*/ 71 h 382"/>
                  <a:gd name="T52" fmla="*/ 280 w 335"/>
                  <a:gd name="T53" fmla="*/ 89 h 382"/>
                  <a:gd name="T54" fmla="*/ 305 w 335"/>
                  <a:gd name="T55" fmla="*/ 102 h 382"/>
                  <a:gd name="T56" fmla="*/ 316 w 335"/>
                  <a:gd name="T57" fmla="*/ 104 h 382"/>
                  <a:gd name="T58" fmla="*/ 325 w 335"/>
                  <a:gd name="T59" fmla="*/ 97 h 382"/>
                  <a:gd name="T60" fmla="*/ 332 w 335"/>
                  <a:gd name="T61" fmla="*/ 88 h 382"/>
                  <a:gd name="T62" fmla="*/ 335 w 335"/>
                  <a:gd name="T63" fmla="*/ 78 h 382"/>
                  <a:gd name="T64" fmla="*/ 330 w 335"/>
                  <a:gd name="T65" fmla="*/ 67 h 382"/>
                  <a:gd name="T66" fmla="*/ 316 w 335"/>
                  <a:gd name="T67" fmla="*/ 53 h 382"/>
                  <a:gd name="T68" fmla="*/ 306 w 335"/>
                  <a:gd name="T69" fmla="*/ 46 h 382"/>
                  <a:gd name="T70" fmla="*/ 270 w 335"/>
                  <a:gd name="T71" fmla="*/ 27 h 382"/>
                  <a:gd name="T72" fmla="*/ 228 w 335"/>
                  <a:gd name="T73" fmla="*/ 13 h 382"/>
                  <a:gd name="T74" fmla="*/ 189 w 335"/>
                  <a:gd name="T75" fmla="*/ 3 h 382"/>
                  <a:gd name="T76" fmla="*/ 156 w 335"/>
                  <a:gd name="T77" fmla="*/ 0 h 382"/>
                  <a:gd name="T78" fmla="*/ 146 w 335"/>
                  <a:gd name="T79" fmla="*/ 0 h 382"/>
                  <a:gd name="T80" fmla="*/ 110 w 335"/>
                  <a:gd name="T81" fmla="*/ 8 h 382"/>
                  <a:gd name="T82" fmla="*/ 90 w 335"/>
                  <a:gd name="T83" fmla="*/ 17 h 382"/>
                  <a:gd name="T84" fmla="*/ 85 w 335"/>
                  <a:gd name="T85" fmla="*/ 20 h 382"/>
                  <a:gd name="T86" fmla="*/ 79 w 335"/>
                  <a:gd name="T87" fmla="*/ 24 h 382"/>
                  <a:gd name="T88" fmla="*/ 71 w 335"/>
                  <a:gd name="T89" fmla="*/ 17 h 382"/>
                  <a:gd name="T90" fmla="*/ 61 w 335"/>
                  <a:gd name="T91" fmla="*/ 5 h 382"/>
                  <a:gd name="T92" fmla="*/ 33 w 335"/>
                  <a:gd name="T93" fmla="*/ 28 h 382"/>
                  <a:gd name="T94" fmla="*/ 25 w 335"/>
                  <a:gd name="T95" fmla="*/ 58 h 382"/>
                  <a:gd name="T96" fmla="*/ 41 w 335"/>
                  <a:gd name="T97" fmla="*/ 69 h 382"/>
                  <a:gd name="T98" fmla="*/ 33 w 335"/>
                  <a:gd name="T99" fmla="*/ 72 h 382"/>
                  <a:gd name="T100" fmla="*/ 25 w 335"/>
                  <a:gd name="T101" fmla="*/ 80 h 382"/>
                  <a:gd name="T102" fmla="*/ 21 w 335"/>
                  <a:gd name="T103" fmla="*/ 94 h 382"/>
                  <a:gd name="T104" fmla="*/ 16 w 335"/>
                  <a:gd name="T105" fmla="*/ 115 h 382"/>
                  <a:gd name="T106" fmla="*/ 2 w 335"/>
                  <a:gd name="T107" fmla="*/ 168 h 382"/>
                  <a:gd name="T108" fmla="*/ 0 w 335"/>
                  <a:gd name="T109" fmla="*/ 192 h 382"/>
                  <a:gd name="T110" fmla="*/ 10 w 335"/>
                  <a:gd name="T111" fmla="*/ 232 h 382"/>
                  <a:gd name="T112" fmla="*/ 49 w 335"/>
                  <a:gd name="T113"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5" h="382">
                    <a:moveTo>
                      <a:pt x="49" y="382"/>
                    </a:moveTo>
                    <a:lnTo>
                      <a:pt x="49" y="382"/>
                    </a:lnTo>
                    <a:lnTo>
                      <a:pt x="47" y="366"/>
                    </a:lnTo>
                    <a:lnTo>
                      <a:pt x="47" y="366"/>
                    </a:lnTo>
                    <a:lnTo>
                      <a:pt x="46" y="336"/>
                    </a:lnTo>
                    <a:lnTo>
                      <a:pt x="46" y="323"/>
                    </a:lnTo>
                    <a:lnTo>
                      <a:pt x="49" y="312"/>
                    </a:lnTo>
                    <a:lnTo>
                      <a:pt x="49" y="312"/>
                    </a:lnTo>
                    <a:lnTo>
                      <a:pt x="55" y="303"/>
                    </a:lnTo>
                    <a:lnTo>
                      <a:pt x="60" y="295"/>
                    </a:lnTo>
                    <a:lnTo>
                      <a:pt x="65" y="287"/>
                    </a:lnTo>
                    <a:lnTo>
                      <a:pt x="65" y="276"/>
                    </a:lnTo>
                    <a:lnTo>
                      <a:pt x="65" y="276"/>
                    </a:lnTo>
                    <a:lnTo>
                      <a:pt x="63" y="257"/>
                    </a:lnTo>
                    <a:lnTo>
                      <a:pt x="61" y="235"/>
                    </a:lnTo>
                    <a:lnTo>
                      <a:pt x="61" y="226"/>
                    </a:lnTo>
                    <a:lnTo>
                      <a:pt x="61" y="217"/>
                    </a:lnTo>
                    <a:lnTo>
                      <a:pt x="65" y="210"/>
                    </a:lnTo>
                    <a:lnTo>
                      <a:pt x="66" y="209"/>
                    </a:lnTo>
                    <a:lnTo>
                      <a:pt x="69" y="207"/>
                    </a:lnTo>
                    <a:lnTo>
                      <a:pt x="69" y="207"/>
                    </a:lnTo>
                    <a:lnTo>
                      <a:pt x="80" y="204"/>
                    </a:lnTo>
                    <a:lnTo>
                      <a:pt x="91" y="204"/>
                    </a:lnTo>
                    <a:lnTo>
                      <a:pt x="96" y="204"/>
                    </a:lnTo>
                    <a:lnTo>
                      <a:pt x="101" y="207"/>
                    </a:lnTo>
                    <a:lnTo>
                      <a:pt x="105" y="210"/>
                    </a:lnTo>
                    <a:lnTo>
                      <a:pt x="110" y="215"/>
                    </a:lnTo>
                    <a:lnTo>
                      <a:pt x="110" y="215"/>
                    </a:lnTo>
                    <a:lnTo>
                      <a:pt x="115" y="221"/>
                    </a:lnTo>
                    <a:lnTo>
                      <a:pt x="120" y="226"/>
                    </a:lnTo>
                    <a:lnTo>
                      <a:pt x="131" y="231"/>
                    </a:lnTo>
                    <a:lnTo>
                      <a:pt x="138" y="234"/>
                    </a:lnTo>
                    <a:lnTo>
                      <a:pt x="142" y="235"/>
                    </a:lnTo>
                    <a:lnTo>
                      <a:pt x="142" y="235"/>
                    </a:lnTo>
                    <a:lnTo>
                      <a:pt x="151" y="214"/>
                    </a:lnTo>
                    <a:lnTo>
                      <a:pt x="156" y="193"/>
                    </a:lnTo>
                    <a:lnTo>
                      <a:pt x="157" y="182"/>
                    </a:lnTo>
                    <a:lnTo>
                      <a:pt x="159" y="171"/>
                    </a:lnTo>
                    <a:lnTo>
                      <a:pt x="159" y="171"/>
                    </a:lnTo>
                    <a:lnTo>
                      <a:pt x="159" y="124"/>
                    </a:lnTo>
                    <a:lnTo>
                      <a:pt x="160" y="102"/>
                    </a:lnTo>
                    <a:lnTo>
                      <a:pt x="162" y="86"/>
                    </a:lnTo>
                    <a:lnTo>
                      <a:pt x="162" y="86"/>
                    </a:lnTo>
                    <a:lnTo>
                      <a:pt x="167" y="74"/>
                    </a:lnTo>
                    <a:lnTo>
                      <a:pt x="175" y="61"/>
                    </a:lnTo>
                    <a:lnTo>
                      <a:pt x="179" y="58"/>
                    </a:lnTo>
                    <a:lnTo>
                      <a:pt x="184" y="55"/>
                    </a:lnTo>
                    <a:lnTo>
                      <a:pt x="189" y="53"/>
                    </a:lnTo>
                    <a:lnTo>
                      <a:pt x="195" y="53"/>
                    </a:lnTo>
                    <a:lnTo>
                      <a:pt x="195" y="53"/>
                    </a:lnTo>
                    <a:lnTo>
                      <a:pt x="212" y="60"/>
                    </a:lnTo>
                    <a:lnTo>
                      <a:pt x="236" y="71"/>
                    </a:lnTo>
                    <a:lnTo>
                      <a:pt x="280" y="89"/>
                    </a:lnTo>
                    <a:lnTo>
                      <a:pt x="280" y="89"/>
                    </a:lnTo>
                    <a:lnTo>
                      <a:pt x="294" y="96"/>
                    </a:lnTo>
                    <a:lnTo>
                      <a:pt x="305" y="102"/>
                    </a:lnTo>
                    <a:lnTo>
                      <a:pt x="311" y="102"/>
                    </a:lnTo>
                    <a:lnTo>
                      <a:pt x="316" y="104"/>
                    </a:lnTo>
                    <a:lnTo>
                      <a:pt x="321" y="102"/>
                    </a:lnTo>
                    <a:lnTo>
                      <a:pt x="325" y="97"/>
                    </a:lnTo>
                    <a:lnTo>
                      <a:pt x="325" y="97"/>
                    </a:lnTo>
                    <a:lnTo>
                      <a:pt x="332" y="88"/>
                    </a:lnTo>
                    <a:lnTo>
                      <a:pt x="333" y="83"/>
                    </a:lnTo>
                    <a:lnTo>
                      <a:pt x="335" y="78"/>
                    </a:lnTo>
                    <a:lnTo>
                      <a:pt x="333" y="74"/>
                    </a:lnTo>
                    <a:lnTo>
                      <a:pt x="330" y="67"/>
                    </a:lnTo>
                    <a:lnTo>
                      <a:pt x="324" y="61"/>
                    </a:lnTo>
                    <a:lnTo>
                      <a:pt x="316" y="53"/>
                    </a:lnTo>
                    <a:lnTo>
                      <a:pt x="316" y="53"/>
                    </a:lnTo>
                    <a:lnTo>
                      <a:pt x="306" y="46"/>
                    </a:lnTo>
                    <a:lnTo>
                      <a:pt x="295" y="39"/>
                    </a:lnTo>
                    <a:lnTo>
                      <a:pt x="270" y="27"/>
                    </a:lnTo>
                    <a:lnTo>
                      <a:pt x="247" y="17"/>
                    </a:lnTo>
                    <a:lnTo>
                      <a:pt x="228" y="13"/>
                    </a:lnTo>
                    <a:lnTo>
                      <a:pt x="228" y="13"/>
                    </a:lnTo>
                    <a:lnTo>
                      <a:pt x="189" y="3"/>
                    </a:lnTo>
                    <a:lnTo>
                      <a:pt x="167" y="0"/>
                    </a:lnTo>
                    <a:lnTo>
                      <a:pt x="156" y="0"/>
                    </a:lnTo>
                    <a:lnTo>
                      <a:pt x="146" y="0"/>
                    </a:lnTo>
                    <a:lnTo>
                      <a:pt x="146" y="0"/>
                    </a:lnTo>
                    <a:lnTo>
                      <a:pt x="127" y="3"/>
                    </a:lnTo>
                    <a:lnTo>
                      <a:pt x="110" y="8"/>
                    </a:lnTo>
                    <a:lnTo>
                      <a:pt x="94" y="13"/>
                    </a:lnTo>
                    <a:lnTo>
                      <a:pt x="90" y="17"/>
                    </a:lnTo>
                    <a:lnTo>
                      <a:pt x="85" y="20"/>
                    </a:lnTo>
                    <a:lnTo>
                      <a:pt x="85" y="20"/>
                    </a:lnTo>
                    <a:lnTo>
                      <a:pt x="82" y="24"/>
                    </a:lnTo>
                    <a:lnTo>
                      <a:pt x="79" y="24"/>
                    </a:lnTo>
                    <a:lnTo>
                      <a:pt x="74" y="20"/>
                    </a:lnTo>
                    <a:lnTo>
                      <a:pt x="71" y="17"/>
                    </a:lnTo>
                    <a:lnTo>
                      <a:pt x="65" y="9"/>
                    </a:lnTo>
                    <a:lnTo>
                      <a:pt x="61" y="5"/>
                    </a:lnTo>
                    <a:lnTo>
                      <a:pt x="57" y="20"/>
                    </a:lnTo>
                    <a:lnTo>
                      <a:pt x="33" y="28"/>
                    </a:lnTo>
                    <a:lnTo>
                      <a:pt x="54" y="38"/>
                    </a:lnTo>
                    <a:lnTo>
                      <a:pt x="25" y="58"/>
                    </a:lnTo>
                    <a:lnTo>
                      <a:pt x="41" y="69"/>
                    </a:lnTo>
                    <a:lnTo>
                      <a:pt x="41" y="69"/>
                    </a:lnTo>
                    <a:lnTo>
                      <a:pt x="38" y="71"/>
                    </a:lnTo>
                    <a:lnTo>
                      <a:pt x="33" y="72"/>
                    </a:lnTo>
                    <a:lnTo>
                      <a:pt x="28" y="75"/>
                    </a:lnTo>
                    <a:lnTo>
                      <a:pt x="25" y="80"/>
                    </a:lnTo>
                    <a:lnTo>
                      <a:pt x="22" y="86"/>
                    </a:lnTo>
                    <a:lnTo>
                      <a:pt x="21" y="94"/>
                    </a:lnTo>
                    <a:lnTo>
                      <a:pt x="21" y="94"/>
                    </a:lnTo>
                    <a:lnTo>
                      <a:pt x="16" y="115"/>
                    </a:lnTo>
                    <a:lnTo>
                      <a:pt x="8" y="141"/>
                    </a:lnTo>
                    <a:lnTo>
                      <a:pt x="2" y="168"/>
                    </a:lnTo>
                    <a:lnTo>
                      <a:pt x="0" y="179"/>
                    </a:lnTo>
                    <a:lnTo>
                      <a:pt x="0" y="192"/>
                    </a:lnTo>
                    <a:lnTo>
                      <a:pt x="0" y="192"/>
                    </a:lnTo>
                    <a:lnTo>
                      <a:pt x="10" y="232"/>
                    </a:lnTo>
                    <a:lnTo>
                      <a:pt x="27" y="297"/>
                    </a:lnTo>
                    <a:lnTo>
                      <a:pt x="49" y="382"/>
                    </a:lnTo>
                    <a:lnTo>
                      <a:pt x="49" y="38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1" name="Freeform 171"/>
              <p:cNvSpPr>
                <a:spLocks/>
              </p:cNvSpPr>
              <p:nvPr/>
            </p:nvSpPr>
            <p:spPr bwMode="auto">
              <a:xfrm>
                <a:off x="4768" y="1638"/>
                <a:ext cx="108" cy="141"/>
              </a:xfrm>
              <a:custGeom>
                <a:avLst/>
                <a:gdLst>
                  <a:gd name="T0" fmla="*/ 0 w 108"/>
                  <a:gd name="T1" fmla="*/ 33 h 141"/>
                  <a:gd name="T2" fmla="*/ 15 w 108"/>
                  <a:gd name="T3" fmla="*/ 0 h 141"/>
                  <a:gd name="T4" fmla="*/ 72 w 108"/>
                  <a:gd name="T5" fmla="*/ 8 h 141"/>
                  <a:gd name="T6" fmla="*/ 108 w 108"/>
                  <a:gd name="T7" fmla="*/ 141 h 141"/>
                  <a:gd name="T8" fmla="*/ 0 w 108"/>
                  <a:gd name="T9" fmla="*/ 33 h 141"/>
                </a:gdLst>
                <a:ahLst/>
                <a:cxnLst>
                  <a:cxn ang="0">
                    <a:pos x="T0" y="T1"/>
                  </a:cxn>
                  <a:cxn ang="0">
                    <a:pos x="T2" y="T3"/>
                  </a:cxn>
                  <a:cxn ang="0">
                    <a:pos x="T4" y="T5"/>
                  </a:cxn>
                  <a:cxn ang="0">
                    <a:pos x="T6" y="T7"/>
                  </a:cxn>
                  <a:cxn ang="0">
                    <a:pos x="T8" y="T9"/>
                  </a:cxn>
                </a:cxnLst>
                <a:rect l="0" t="0" r="r" b="b"/>
                <a:pathLst>
                  <a:path w="108" h="141">
                    <a:moveTo>
                      <a:pt x="0" y="33"/>
                    </a:moveTo>
                    <a:lnTo>
                      <a:pt x="15" y="0"/>
                    </a:lnTo>
                    <a:lnTo>
                      <a:pt x="72" y="8"/>
                    </a:lnTo>
                    <a:lnTo>
                      <a:pt x="108" y="141"/>
                    </a:lnTo>
                    <a:lnTo>
                      <a:pt x="0" y="33"/>
                    </a:lnTo>
                    <a:close/>
                  </a:path>
                </a:pathLst>
              </a:custGeom>
              <a:solidFill>
                <a:srgbClr val="55A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2" name="Freeform 172"/>
              <p:cNvSpPr>
                <a:spLocks/>
              </p:cNvSpPr>
              <p:nvPr/>
            </p:nvSpPr>
            <p:spPr bwMode="auto">
              <a:xfrm>
                <a:off x="3617" y="1460"/>
                <a:ext cx="1672" cy="2227"/>
              </a:xfrm>
              <a:custGeom>
                <a:avLst/>
                <a:gdLst>
                  <a:gd name="T0" fmla="*/ 47 w 1672"/>
                  <a:gd name="T1" fmla="*/ 1940 h 2227"/>
                  <a:gd name="T2" fmla="*/ 125 w 1672"/>
                  <a:gd name="T3" fmla="*/ 1875 h 2227"/>
                  <a:gd name="T4" fmla="*/ 191 w 1672"/>
                  <a:gd name="T5" fmla="*/ 1792 h 2227"/>
                  <a:gd name="T6" fmla="*/ 344 w 1672"/>
                  <a:gd name="T7" fmla="*/ 1660 h 2227"/>
                  <a:gd name="T8" fmla="*/ 494 w 1672"/>
                  <a:gd name="T9" fmla="*/ 1542 h 2227"/>
                  <a:gd name="T10" fmla="*/ 551 w 1672"/>
                  <a:gd name="T11" fmla="*/ 1472 h 2227"/>
                  <a:gd name="T12" fmla="*/ 603 w 1672"/>
                  <a:gd name="T13" fmla="*/ 1301 h 2227"/>
                  <a:gd name="T14" fmla="*/ 628 w 1672"/>
                  <a:gd name="T15" fmla="*/ 1191 h 2227"/>
                  <a:gd name="T16" fmla="*/ 581 w 1672"/>
                  <a:gd name="T17" fmla="*/ 1156 h 2227"/>
                  <a:gd name="T18" fmla="*/ 603 w 1672"/>
                  <a:gd name="T19" fmla="*/ 1054 h 2227"/>
                  <a:gd name="T20" fmla="*/ 672 w 1672"/>
                  <a:gd name="T21" fmla="*/ 875 h 2227"/>
                  <a:gd name="T22" fmla="*/ 730 w 1672"/>
                  <a:gd name="T23" fmla="*/ 702 h 2227"/>
                  <a:gd name="T24" fmla="*/ 753 w 1672"/>
                  <a:gd name="T25" fmla="*/ 588 h 2227"/>
                  <a:gd name="T26" fmla="*/ 771 w 1672"/>
                  <a:gd name="T27" fmla="*/ 407 h 2227"/>
                  <a:gd name="T28" fmla="*/ 821 w 1672"/>
                  <a:gd name="T29" fmla="*/ 178 h 2227"/>
                  <a:gd name="T30" fmla="*/ 943 w 1672"/>
                  <a:gd name="T31" fmla="*/ 60 h 2227"/>
                  <a:gd name="T32" fmla="*/ 1124 w 1672"/>
                  <a:gd name="T33" fmla="*/ 156 h 2227"/>
                  <a:gd name="T34" fmla="*/ 1207 w 1672"/>
                  <a:gd name="T35" fmla="*/ 183 h 2227"/>
                  <a:gd name="T36" fmla="*/ 1215 w 1672"/>
                  <a:gd name="T37" fmla="*/ 98 h 2227"/>
                  <a:gd name="T38" fmla="*/ 1287 w 1672"/>
                  <a:gd name="T39" fmla="*/ 192 h 2227"/>
                  <a:gd name="T40" fmla="*/ 1364 w 1672"/>
                  <a:gd name="T41" fmla="*/ 225 h 2227"/>
                  <a:gd name="T42" fmla="*/ 1455 w 1672"/>
                  <a:gd name="T43" fmla="*/ 247 h 2227"/>
                  <a:gd name="T44" fmla="*/ 1479 w 1672"/>
                  <a:gd name="T45" fmla="*/ 214 h 2227"/>
                  <a:gd name="T46" fmla="*/ 1593 w 1672"/>
                  <a:gd name="T47" fmla="*/ 156 h 2227"/>
                  <a:gd name="T48" fmla="*/ 1600 w 1672"/>
                  <a:gd name="T49" fmla="*/ 316 h 2227"/>
                  <a:gd name="T50" fmla="*/ 1516 w 1672"/>
                  <a:gd name="T51" fmla="*/ 396 h 2227"/>
                  <a:gd name="T52" fmla="*/ 1292 w 1672"/>
                  <a:gd name="T53" fmla="*/ 393 h 2227"/>
                  <a:gd name="T54" fmla="*/ 1308 w 1672"/>
                  <a:gd name="T55" fmla="*/ 448 h 2227"/>
                  <a:gd name="T56" fmla="*/ 1334 w 1672"/>
                  <a:gd name="T57" fmla="*/ 479 h 2227"/>
                  <a:gd name="T58" fmla="*/ 1538 w 1672"/>
                  <a:gd name="T59" fmla="*/ 478 h 2227"/>
                  <a:gd name="T60" fmla="*/ 1586 w 1672"/>
                  <a:gd name="T61" fmla="*/ 522 h 2227"/>
                  <a:gd name="T62" fmla="*/ 1584 w 1672"/>
                  <a:gd name="T63" fmla="*/ 643 h 2227"/>
                  <a:gd name="T64" fmla="*/ 1388 w 1672"/>
                  <a:gd name="T65" fmla="*/ 665 h 2227"/>
                  <a:gd name="T66" fmla="*/ 1251 w 1672"/>
                  <a:gd name="T67" fmla="*/ 665 h 2227"/>
                  <a:gd name="T68" fmla="*/ 1275 w 1672"/>
                  <a:gd name="T69" fmla="*/ 990 h 2227"/>
                  <a:gd name="T70" fmla="*/ 1294 w 1672"/>
                  <a:gd name="T71" fmla="*/ 1153 h 2227"/>
                  <a:gd name="T72" fmla="*/ 1441 w 1672"/>
                  <a:gd name="T73" fmla="*/ 1365 h 2227"/>
                  <a:gd name="T74" fmla="*/ 1385 w 1672"/>
                  <a:gd name="T75" fmla="*/ 1622 h 2227"/>
                  <a:gd name="T76" fmla="*/ 1228 w 1672"/>
                  <a:gd name="T77" fmla="*/ 1936 h 2227"/>
                  <a:gd name="T78" fmla="*/ 1245 w 1672"/>
                  <a:gd name="T79" fmla="*/ 2045 h 2227"/>
                  <a:gd name="T80" fmla="*/ 1337 w 1672"/>
                  <a:gd name="T81" fmla="*/ 2098 h 2227"/>
                  <a:gd name="T82" fmla="*/ 1344 w 1672"/>
                  <a:gd name="T83" fmla="*/ 2169 h 2227"/>
                  <a:gd name="T84" fmla="*/ 1223 w 1672"/>
                  <a:gd name="T85" fmla="*/ 2180 h 2227"/>
                  <a:gd name="T86" fmla="*/ 1089 w 1672"/>
                  <a:gd name="T87" fmla="*/ 2142 h 2227"/>
                  <a:gd name="T88" fmla="*/ 987 w 1672"/>
                  <a:gd name="T89" fmla="*/ 2119 h 2227"/>
                  <a:gd name="T90" fmla="*/ 984 w 1672"/>
                  <a:gd name="T91" fmla="*/ 2021 h 2227"/>
                  <a:gd name="T92" fmla="*/ 1044 w 1672"/>
                  <a:gd name="T93" fmla="*/ 1902 h 2227"/>
                  <a:gd name="T94" fmla="*/ 1097 w 1672"/>
                  <a:gd name="T95" fmla="*/ 1772 h 2227"/>
                  <a:gd name="T96" fmla="*/ 1155 w 1672"/>
                  <a:gd name="T97" fmla="*/ 1602 h 2227"/>
                  <a:gd name="T98" fmla="*/ 1187 w 1672"/>
                  <a:gd name="T99" fmla="*/ 1511 h 2227"/>
                  <a:gd name="T100" fmla="*/ 1025 w 1672"/>
                  <a:gd name="T101" fmla="*/ 1316 h 2227"/>
                  <a:gd name="T102" fmla="*/ 975 w 1672"/>
                  <a:gd name="T103" fmla="*/ 1302 h 2227"/>
                  <a:gd name="T104" fmla="*/ 813 w 1672"/>
                  <a:gd name="T105" fmla="*/ 1503 h 2227"/>
                  <a:gd name="T106" fmla="*/ 491 w 1672"/>
                  <a:gd name="T107" fmla="*/ 1852 h 2227"/>
                  <a:gd name="T108" fmla="*/ 318 w 1672"/>
                  <a:gd name="T109" fmla="*/ 2002 h 2227"/>
                  <a:gd name="T110" fmla="*/ 248 w 1672"/>
                  <a:gd name="T111" fmla="*/ 2043 h 2227"/>
                  <a:gd name="T112" fmla="*/ 253 w 1672"/>
                  <a:gd name="T113" fmla="*/ 2109 h 2227"/>
                  <a:gd name="T114" fmla="*/ 345 w 1672"/>
                  <a:gd name="T115" fmla="*/ 2186 h 2227"/>
                  <a:gd name="T116" fmla="*/ 298 w 1672"/>
                  <a:gd name="T117" fmla="*/ 2224 h 2227"/>
                  <a:gd name="T118" fmla="*/ 136 w 1672"/>
                  <a:gd name="T119" fmla="*/ 2196 h 2227"/>
                  <a:gd name="T120" fmla="*/ 56 w 1672"/>
                  <a:gd name="T121" fmla="*/ 2139 h 2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72" h="2227">
                    <a:moveTo>
                      <a:pt x="0" y="2090"/>
                    </a:moveTo>
                    <a:lnTo>
                      <a:pt x="0" y="2050"/>
                    </a:lnTo>
                    <a:lnTo>
                      <a:pt x="0" y="2050"/>
                    </a:lnTo>
                    <a:lnTo>
                      <a:pt x="23" y="1993"/>
                    </a:lnTo>
                    <a:lnTo>
                      <a:pt x="23" y="1993"/>
                    </a:lnTo>
                    <a:lnTo>
                      <a:pt x="30" y="1976"/>
                    </a:lnTo>
                    <a:lnTo>
                      <a:pt x="37" y="1957"/>
                    </a:lnTo>
                    <a:lnTo>
                      <a:pt x="42" y="1949"/>
                    </a:lnTo>
                    <a:lnTo>
                      <a:pt x="47" y="1940"/>
                    </a:lnTo>
                    <a:lnTo>
                      <a:pt x="55" y="1933"/>
                    </a:lnTo>
                    <a:lnTo>
                      <a:pt x="64" y="1929"/>
                    </a:lnTo>
                    <a:lnTo>
                      <a:pt x="64" y="1929"/>
                    </a:lnTo>
                    <a:lnTo>
                      <a:pt x="75" y="1922"/>
                    </a:lnTo>
                    <a:lnTo>
                      <a:pt x="86" y="1914"/>
                    </a:lnTo>
                    <a:lnTo>
                      <a:pt x="105" y="1897"/>
                    </a:lnTo>
                    <a:lnTo>
                      <a:pt x="119" y="1881"/>
                    </a:lnTo>
                    <a:lnTo>
                      <a:pt x="125" y="1875"/>
                    </a:lnTo>
                    <a:lnTo>
                      <a:pt x="125" y="1875"/>
                    </a:lnTo>
                    <a:lnTo>
                      <a:pt x="129" y="1867"/>
                    </a:lnTo>
                    <a:lnTo>
                      <a:pt x="136" y="1852"/>
                    </a:lnTo>
                    <a:lnTo>
                      <a:pt x="143" y="1841"/>
                    </a:lnTo>
                    <a:lnTo>
                      <a:pt x="149" y="1831"/>
                    </a:lnTo>
                    <a:lnTo>
                      <a:pt x="157" y="1822"/>
                    </a:lnTo>
                    <a:lnTo>
                      <a:pt x="166" y="1814"/>
                    </a:lnTo>
                    <a:lnTo>
                      <a:pt x="166" y="1814"/>
                    </a:lnTo>
                    <a:lnTo>
                      <a:pt x="177" y="1806"/>
                    </a:lnTo>
                    <a:lnTo>
                      <a:pt x="191" y="1792"/>
                    </a:lnTo>
                    <a:lnTo>
                      <a:pt x="226" y="1757"/>
                    </a:lnTo>
                    <a:lnTo>
                      <a:pt x="246" y="1739"/>
                    </a:lnTo>
                    <a:lnTo>
                      <a:pt x="265" y="1721"/>
                    </a:lnTo>
                    <a:lnTo>
                      <a:pt x="282" y="1707"/>
                    </a:lnTo>
                    <a:lnTo>
                      <a:pt x="300" y="1698"/>
                    </a:lnTo>
                    <a:lnTo>
                      <a:pt x="300" y="1698"/>
                    </a:lnTo>
                    <a:lnTo>
                      <a:pt x="314" y="1687"/>
                    </a:lnTo>
                    <a:lnTo>
                      <a:pt x="329" y="1674"/>
                    </a:lnTo>
                    <a:lnTo>
                      <a:pt x="344" y="1660"/>
                    </a:lnTo>
                    <a:lnTo>
                      <a:pt x="356" y="1644"/>
                    </a:lnTo>
                    <a:lnTo>
                      <a:pt x="381" y="1616"/>
                    </a:lnTo>
                    <a:lnTo>
                      <a:pt x="394" y="1604"/>
                    </a:lnTo>
                    <a:lnTo>
                      <a:pt x="405" y="1596"/>
                    </a:lnTo>
                    <a:lnTo>
                      <a:pt x="405" y="1596"/>
                    </a:lnTo>
                    <a:lnTo>
                      <a:pt x="427" y="1583"/>
                    </a:lnTo>
                    <a:lnTo>
                      <a:pt x="449" y="1567"/>
                    </a:lnTo>
                    <a:lnTo>
                      <a:pt x="472" y="1555"/>
                    </a:lnTo>
                    <a:lnTo>
                      <a:pt x="494" y="1542"/>
                    </a:lnTo>
                    <a:lnTo>
                      <a:pt x="494" y="1542"/>
                    </a:lnTo>
                    <a:lnTo>
                      <a:pt x="504" y="1538"/>
                    </a:lnTo>
                    <a:lnTo>
                      <a:pt x="512" y="1531"/>
                    </a:lnTo>
                    <a:lnTo>
                      <a:pt x="519" y="1525"/>
                    </a:lnTo>
                    <a:lnTo>
                      <a:pt x="526" y="1519"/>
                    </a:lnTo>
                    <a:lnTo>
                      <a:pt x="535" y="1503"/>
                    </a:lnTo>
                    <a:lnTo>
                      <a:pt x="543" y="1491"/>
                    </a:lnTo>
                    <a:lnTo>
                      <a:pt x="543" y="1491"/>
                    </a:lnTo>
                    <a:lnTo>
                      <a:pt x="551" y="1472"/>
                    </a:lnTo>
                    <a:lnTo>
                      <a:pt x="560" y="1447"/>
                    </a:lnTo>
                    <a:lnTo>
                      <a:pt x="570" y="1418"/>
                    </a:lnTo>
                    <a:lnTo>
                      <a:pt x="574" y="1393"/>
                    </a:lnTo>
                    <a:lnTo>
                      <a:pt x="574" y="1393"/>
                    </a:lnTo>
                    <a:lnTo>
                      <a:pt x="579" y="1370"/>
                    </a:lnTo>
                    <a:lnTo>
                      <a:pt x="587" y="1341"/>
                    </a:lnTo>
                    <a:lnTo>
                      <a:pt x="596" y="1318"/>
                    </a:lnTo>
                    <a:lnTo>
                      <a:pt x="603" y="1301"/>
                    </a:lnTo>
                    <a:lnTo>
                      <a:pt x="603" y="1301"/>
                    </a:lnTo>
                    <a:lnTo>
                      <a:pt x="606" y="1294"/>
                    </a:lnTo>
                    <a:lnTo>
                      <a:pt x="607" y="1286"/>
                    </a:lnTo>
                    <a:lnTo>
                      <a:pt x="607" y="1269"/>
                    </a:lnTo>
                    <a:lnTo>
                      <a:pt x="607" y="1252"/>
                    </a:lnTo>
                    <a:lnTo>
                      <a:pt x="609" y="1244"/>
                    </a:lnTo>
                    <a:lnTo>
                      <a:pt x="612" y="1235"/>
                    </a:lnTo>
                    <a:lnTo>
                      <a:pt x="612" y="1235"/>
                    </a:lnTo>
                    <a:lnTo>
                      <a:pt x="623" y="1205"/>
                    </a:lnTo>
                    <a:lnTo>
                      <a:pt x="628" y="1191"/>
                    </a:lnTo>
                    <a:lnTo>
                      <a:pt x="628" y="1191"/>
                    </a:lnTo>
                    <a:lnTo>
                      <a:pt x="620" y="1187"/>
                    </a:lnTo>
                    <a:lnTo>
                      <a:pt x="603" y="1181"/>
                    </a:lnTo>
                    <a:lnTo>
                      <a:pt x="595" y="1176"/>
                    </a:lnTo>
                    <a:lnTo>
                      <a:pt x="587" y="1172"/>
                    </a:lnTo>
                    <a:lnTo>
                      <a:pt x="581" y="1167"/>
                    </a:lnTo>
                    <a:lnTo>
                      <a:pt x="579" y="1162"/>
                    </a:lnTo>
                    <a:lnTo>
                      <a:pt x="579" y="1162"/>
                    </a:lnTo>
                    <a:lnTo>
                      <a:pt x="581" y="1156"/>
                    </a:lnTo>
                    <a:lnTo>
                      <a:pt x="584" y="1148"/>
                    </a:lnTo>
                    <a:lnTo>
                      <a:pt x="593" y="1126"/>
                    </a:lnTo>
                    <a:lnTo>
                      <a:pt x="601" y="1104"/>
                    </a:lnTo>
                    <a:lnTo>
                      <a:pt x="603" y="1093"/>
                    </a:lnTo>
                    <a:lnTo>
                      <a:pt x="603" y="1085"/>
                    </a:lnTo>
                    <a:lnTo>
                      <a:pt x="603" y="1085"/>
                    </a:lnTo>
                    <a:lnTo>
                      <a:pt x="603" y="1076"/>
                    </a:lnTo>
                    <a:lnTo>
                      <a:pt x="603" y="1067"/>
                    </a:lnTo>
                    <a:lnTo>
                      <a:pt x="603" y="1054"/>
                    </a:lnTo>
                    <a:lnTo>
                      <a:pt x="604" y="1040"/>
                    </a:lnTo>
                    <a:lnTo>
                      <a:pt x="607" y="1024"/>
                    </a:lnTo>
                    <a:lnTo>
                      <a:pt x="614" y="1007"/>
                    </a:lnTo>
                    <a:lnTo>
                      <a:pt x="620" y="990"/>
                    </a:lnTo>
                    <a:lnTo>
                      <a:pt x="628" y="972"/>
                    </a:lnTo>
                    <a:lnTo>
                      <a:pt x="628" y="972"/>
                    </a:lnTo>
                    <a:lnTo>
                      <a:pt x="645" y="936"/>
                    </a:lnTo>
                    <a:lnTo>
                      <a:pt x="659" y="902"/>
                    </a:lnTo>
                    <a:lnTo>
                      <a:pt x="672" y="875"/>
                    </a:lnTo>
                    <a:lnTo>
                      <a:pt x="680" y="859"/>
                    </a:lnTo>
                    <a:lnTo>
                      <a:pt x="680" y="859"/>
                    </a:lnTo>
                    <a:lnTo>
                      <a:pt x="687" y="844"/>
                    </a:lnTo>
                    <a:lnTo>
                      <a:pt x="698" y="822"/>
                    </a:lnTo>
                    <a:lnTo>
                      <a:pt x="706" y="796"/>
                    </a:lnTo>
                    <a:lnTo>
                      <a:pt x="713" y="778"/>
                    </a:lnTo>
                    <a:lnTo>
                      <a:pt x="713" y="778"/>
                    </a:lnTo>
                    <a:lnTo>
                      <a:pt x="724" y="731"/>
                    </a:lnTo>
                    <a:lnTo>
                      <a:pt x="730" y="702"/>
                    </a:lnTo>
                    <a:lnTo>
                      <a:pt x="731" y="691"/>
                    </a:lnTo>
                    <a:lnTo>
                      <a:pt x="733" y="680"/>
                    </a:lnTo>
                    <a:lnTo>
                      <a:pt x="733" y="680"/>
                    </a:lnTo>
                    <a:lnTo>
                      <a:pt x="733" y="671"/>
                    </a:lnTo>
                    <a:lnTo>
                      <a:pt x="736" y="660"/>
                    </a:lnTo>
                    <a:lnTo>
                      <a:pt x="741" y="636"/>
                    </a:lnTo>
                    <a:lnTo>
                      <a:pt x="749" y="613"/>
                    </a:lnTo>
                    <a:lnTo>
                      <a:pt x="753" y="588"/>
                    </a:lnTo>
                    <a:lnTo>
                      <a:pt x="753" y="588"/>
                    </a:lnTo>
                    <a:lnTo>
                      <a:pt x="760" y="555"/>
                    </a:lnTo>
                    <a:lnTo>
                      <a:pt x="768" y="511"/>
                    </a:lnTo>
                    <a:lnTo>
                      <a:pt x="772" y="490"/>
                    </a:lnTo>
                    <a:lnTo>
                      <a:pt x="774" y="470"/>
                    </a:lnTo>
                    <a:lnTo>
                      <a:pt x="775" y="453"/>
                    </a:lnTo>
                    <a:lnTo>
                      <a:pt x="774" y="442"/>
                    </a:lnTo>
                    <a:lnTo>
                      <a:pt x="774" y="442"/>
                    </a:lnTo>
                    <a:lnTo>
                      <a:pt x="771" y="427"/>
                    </a:lnTo>
                    <a:lnTo>
                      <a:pt x="771" y="407"/>
                    </a:lnTo>
                    <a:lnTo>
                      <a:pt x="772" y="380"/>
                    </a:lnTo>
                    <a:lnTo>
                      <a:pt x="774" y="352"/>
                    </a:lnTo>
                    <a:lnTo>
                      <a:pt x="779" y="296"/>
                    </a:lnTo>
                    <a:lnTo>
                      <a:pt x="782" y="274"/>
                    </a:lnTo>
                    <a:lnTo>
                      <a:pt x="785" y="259"/>
                    </a:lnTo>
                    <a:lnTo>
                      <a:pt x="785" y="259"/>
                    </a:lnTo>
                    <a:lnTo>
                      <a:pt x="796" y="231"/>
                    </a:lnTo>
                    <a:lnTo>
                      <a:pt x="811" y="195"/>
                    </a:lnTo>
                    <a:lnTo>
                      <a:pt x="821" y="178"/>
                    </a:lnTo>
                    <a:lnTo>
                      <a:pt x="830" y="161"/>
                    </a:lnTo>
                    <a:lnTo>
                      <a:pt x="841" y="148"/>
                    </a:lnTo>
                    <a:lnTo>
                      <a:pt x="851" y="137"/>
                    </a:lnTo>
                    <a:lnTo>
                      <a:pt x="851" y="137"/>
                    </a:lnTo>
                    <a:lnTo>
                      <a:pt x="895" y="98"/>
                    </a:lnTo>
                    <a:lnTo>
                      <a:pt x="920" y="77"/>
                    </a:lnTo>
                    <a:lnTo>
                      <a:pt x="932" y="68"/>
                    </a:lnTo>
                    <a:lnTo>
                      <a:pt x="943" y="60"/>
                    </a:lnTo>
                    <a:lnTo>
                      <a:pt x="943" y="60"/>
                    </a:lnTo>
                    <a:lnTo>
                      <a:pt x="954" y="54"/>
                    </a:lnTo>
                    <a:lnTo>
                      <a:pt x="964" y="44"/>
                    </a:lnTo>
                    <a:lnTo>
                      <a:pt x="983" y="24"/>
                    </a:lnTo>
                    <a:lnTo>
                      <a:pt x="995" y="7"/>
                    </a:lnTo>
                    <a:lnTo>
                      <a:pt x="1000" y="0"/>
                    </a:lnTo>
                    <a:lnTo>
                      <a:pt x="1000" y="0"/>
                    </a:lnTo>
                    <a:lnTo>
                      <a:pt x="1058" y="76"/>
                    </a:lnTo>
                    <a:lnTo>
                      <a:pt x="1105" y="134"/>
                    </a:lnTo>
                    <a:lnTo>
                      <a:pt x="1124" y="156"/>
                    </a:lnTo>
                    <a:lnTo>
                      <a:pt x="1138" y="170"/>
                    </a:lnTo>
                    <a:lnTo>
                      <a:pt x="1138" y="170"/>
                    </a:lnTo>
                    <a:lnTo>
                      <a:pt x="1151" y="183"/>
                    </a:lnTo>
                    <a:lnTo>
                      <a:pt x="1165" y="200"/>
                    </a:lnTo>
                    <a:lnTo>
                      <a:pt x="1195" y="242"/>
                    </a:lnTo>
                    <a:lnTo>
                      <a:pt x="1231" y="296"/>
                    </a:lnTo>
                    <a:lnTo>
                      <a:pt x="1231" y="296"/>
                    </a:lnTo>
                    <a:lnTo>
                      <a:pt x="1207" y="183"/>
                    </a:lnTo>
                    <a:lnTo>
                      <a:pt x="1207" y="183"/>
                    </a:lnTo>
                    <a:lnTo>
                      <a:pt x="1201" y="161"/>
                    </a:lnTo>
                    <a:lnTo>
                      <a:pt x="1193" y="134"/>
                    </a:lnTo>
                    <a:lnTo>
                      <a:pt x="1182" y="101"/>
                    </a:lnTo>
                    <a:lnTo>
                      <a:pt x="1182" y="101"/>
                    </a:lnTo>
                    <a:lnTo>
                      <a:pt x="1193" y="98"/>
                    </a:lnTo>
                    <a:lnTo>
                      <a:pt x="1202" y="96"/>
                    </a:lnTo>
                    <a:lnTo>
                      <a:pt x="1209" y="96"/>
                    </a:lnTo>
                    <a:lnTo>
                      <a:pt x="1215" y="98"/>
                    </a:lnTo>
                    <a:lnTo>
                      <a:pt x="1215" y="98"/>
                    </a:lnTo>
                    <a:lnTo>
                      <a:pt x="1221" y="99"/>
                    </a:lnTo>
                    <a:lnTo>
                      <a:pt x="1228" y="104"/>
                    </a:lnTo>
                    <a:lnTo>
                      <a:pt x="1234" y="110"/>
                    </a:lnTo>
                    <a:lnTo>
                      <a:pt x="1242" y="118"/>
                    </a:lnTo>
                    <a:lnTo>
                      <a:pt x="1256" y="139"/>
                    </a:lnTo>
                    <a:lnTo>
                      <a:pt x="1272" y="165"/>
                    </a:lnTo>
                    <a:lnTo>
                      <a:pt x="1272" y="165"/>
                    </a:lnTo>
                    <a:lnTo>
                      <a:pt x="1279" y="179"/>
                    </a:lnTo>
                    <a:lnTo>
                      <a:pt x="1287" y="192"/>
                    </a:lnTo>
                    <a:lnTo>
                      <a:pt x="1295" y="201"/>
                    </a:lnTo>
                    <a:lnTo>
                      <a:pt x="1303" y="209"/>
                    </a:lnTo>
                    <a:lnTo>
                      <a:pt x="1311" y="216"/>
                    </a:lnTo>
                    <a:lnTo>
                      <a:pt x="1319" y="220"/>
                    </a:lnTo>
                    <a:lnTo>
                      <a:pt x="1328" y="222"/>
                    </a:lnTo>
                    <a:lnTo>
                      <a:pt x="1336" y="223"/>
                    </a:lnTo>
                    <a:lnTo>
                      <a:pt x="1336" y="223"/>
                    </a:lnTo>
                    <a:lnTo>
                      <a:pt x="1352" y="223"/>
                    </a:lnTo>
                    <a:lnTo>
                      <a:pt x="1364" y="225"/>
                    </a:lnTo>
                    <a:lnTo>
                      <a:pt x="1385" y="231"/>
                    </a:lnTo>
                    <a:lnTo>
                      <a:pt x="1385" y="231"/>
                    </a:lnTo>
                    <a:lnTo>
                      <a:pt x="1410" y="236"/>
                    </a:lnTo>
                    <a:lnTo>
                      <a:pt x="1421" y="238"/>
                    </a:lnTo>
                    <a:lnTo>
                      <a:pt x="1433" y="239"/>
                    </a:lnTo>
                    <a:lnTo>
                      <a:pt x="1433" y="239"/>
                    </a:lnTo>
                    <a:lnTo>
                      <a:pt x="1440" y="239"/>
                    </a:lnTo>
                    <a:lnTo>
                      <a:pt x="1446" y="241"/>
                    </a:lnTo>
                    <a:lnTo>
                      <a:pt x="1455" y="247"/>
                    </a:lnTo>
                    <a:lnTo>
                      <a:pt x="1463" y="253"/>
                    </a:lnTo>
                    <a:lnTo>
                      <a:pt x="1466" y="255"/>
                    </a:lnTo>
                    <a:lnTo>
                      <a:pt x="1466" y="255"/>
                    </a:lnTo>
                    <a:lnTo>
                      <a:pt x="1466" y="250"/>
                    </a:lnTo>
                    <a:lnTo>
                      <a:pt x="1468" y="236"/>
                    </a:lnTo>
                    <a:lnTo>
                      <a:pt x="1469" y="230"/>
                    </a:lnTo>
                    <a:lnTo>
                      <a:pt x="1471" y="223"/>
                    </a:lnTo>
                    <a:lnTo>
                      <a:pt x="1474" y="217"/>
                    </a:lnTo>
                    <a:lnTo>
                      <a:pt x="1479" y="214"/>
                    </a:lnTo>
                    <a:lnTo>
                      <a:pt x="1479" y="214"/>
                    </a:lnTo>
                    <a:lnTo>
                      <a:pt x="1485" y="209"/>
                    </a:lnTo>
                    <a:lnTo>
                      <a:pt x="1498" y="197"/>
                    </a:lnTo>
                    <a:lnTo>
                      <a:pt x="1529" y="162"/>
                    </a:lnTo>
                    <a:lnTo>
                      <a:pt x="1571" y="113"/>
                    </a:lnTo>
                    <a:lnTo>
                      <a:pt x="1571" y="113"/>
                    </a:lnTo>
                    <a:lnTo>
                      <a:pt x="1576" y="126"/>
                    </a:lnTo>
                    <a:lnTo>
                      <a:pt x="1582" y="139"/>
                    </a:lnTo>
                    <a:lnTo>
                      <a:pt x="1593" y="156"/>
                    </a:lnTo>
                    <a:lnTo>
                      <a:pt x="1606" y="173"/>
                    </a:lnTo>
                    <a:lnTo>
                      <a:pt x="1625" y="190"/>
                    </a:lnTo>
                    <a:lnTo>
                      <a:pt x="1634" y="198"/>
                    </a:lnTo>
                    <a:lnTo>
                      <a:pt x="1647" y="206"/>
                    </a:lnTo>
                    <a:lnTo>
                      <a:pt x="1659" y="212"/>
                    </a:lnTo>
                    <a:lnTo>
                      <a:pt x="1672" y="219"/>
                    </a:lnTo>
                    <a:lnTo>
                      <a:pt x="1672" y="219"/>
                    </a:lnTo>
                    <a:lnTo>
                      <a:pt x="1647" y="253"/>
                    </a:lnTo>
                    <a:lnTo>
                      <a:pt x="1600" y="316"/>
                    </a:lnTo>
                    <a:lnTo>
                      <a:pt x="1600" y="316"/>
                    </a:lnTo>
                    <a:lnTo>
                      <a:pt x="1581" y="341"/>
                    </a:lnTo>
                    <a:lnTo>
                      <a:pt x="1567" y="362"/>
                    </a:lnTo>
                    <a:lnTo>
                      <a:pt x="1553" y="377"/>
                    </a:lnTo>
                    <a:lnTo>
                      <a:pt x="1546" y="384"/>
                    </a:lnTo>
                    <a:lnTo>
                      <a:pt x="1538" y="388"/>
                    </a:lnTo>
                    <a:lnTo>
                      <a:pt x="1538" y="388"/>
                    </a:lnTo>
                    <a:lnTo>
                      <a:pt x="1529" y="393"/>
                    </a:lnTo>
                    <a:lnTo>
                      <a:pt x="1516" y="396"/>
                    </a:lnTo>
                    <a:lnTo>
                      <a:pt x="1501" y="398"/>
                    </a:lnTo>
                    <a:lnTo>
                      <a:pt x="1483" y="399"/>
                    </a:lnTo>
                    <a:lnTo>
                      <a:pt x="1447" y="399"/>
                    </a:lnTo>
                    <a:lnTo>
                      <a:pt x="1413" y="396"/>
                    </a:lnTo>
                    <a:lnTo>
                      <a:pt x="1413" y="396"/>
                    </a:lnTo>
                    <a:lnTo>
                      <a:pt x="1377" y="395"/>
                    </a:lnTo>
                    <a:lnTo>
                      <a:pt x="1337" y="393"/>
                    </a:lnTo>
                    <a:lnTo>
                      <a:pt x="1292" y="393"/>
                    </a:lnTo>
                    <a:lnTo>
                      <a:pt x="1292" y="393"/>
                    </a:lnTo>
                    <a:lnTo>
                      <a:pt x="1290" y="398"/>
                    </a:lnTo>
                    <a:lnTo>
                      <a:pt x="1289" y="410"/>
                    </a:lnTo>
                    <a:lnTo>
                      <a:pt x="1289" y="418"/>
                    </a:lnTo>
                    <a:lnTo>
                      <a:pt x="1290" y="426"/>
                    </a:lnTo>
                    <a:lnTo>
                      <a:pt x="1294" y="432"/>
                    </a:lnTo>
                    <a:lnTo>
                      <a:pt x="1300" y="437"/>
                    </a:lnTo>
                    <a:lnTo>
                      <a:pt x="1300" y="437"/>
                    </a:lnTo>
                    <a:lnTo>
                      <a:pt x="1306" y="442"/>
                    </a:lnTo>
                    <a:lnTo>
                      <a:pt x="1308" y="448"/>
                    </a:lnTo>
                    <a:lnTo>
                      <a:pt x="1309" y="453"/>
                    </a:lnTo>
                    <a:lnTo>
                      <a:pt x="1308" y="459"/>
                    </a:lnTo>
                    <a:lnTo>
                      <a:pt x="1308" y="464"/>
                    </a:lnTo>
                    <a:lnTo>
                      <a:pt x="1308" y="468"/>
                    </a:lnTo>
                    <a:lnTo>
                      <a:pt x="1311" y="471"/>
                    </a:lnTo>
                    <a:lnTo>
                      <a:pt x="1315" y="473"/>
                    </a:lnTo>
                    <a:lnTo>
                      <a:pt x="1315" y="473"/>
                    </a:lnTo>
                    <a:lnTo>
                      <a:pt x="1325" y="476"/>
                    </a:lnTo>
                    <a:lnTo>
                      <a:pt x="1334" y="479"/>
                    </a:lnTo>
                    <a:lnTo>
                      <a:pt x="1356" y="489"/>
                    </a:lnTo>
                    <a:lnTo>
                      <a:pt x="1370" y="493"/>
                    </a:lnTo>
                    <a:lnTo>
                      <a:pt x="1386" y="497"/>
                    </a:lnTo>
                    <a:lnTo>
                      <a:pt x="1402" y="498"/>
                    </a:lnTo>
                    <a:lnTo>
                      <a:pt x="1421" y="498"/>
                    </a:lnTo>
                    <a:lnTo>
                      <a:pt x="1421" y="498"/>
                    </a:lnTo>
                    <a:lnTo>
                      <a:pt x="1460" y="493"/>
                    </a:lnTo>
                    <a:lnTo>
                      <a:pt x="1494" y="489"/>
                    </a:lnTo>
                    <a:lnTo>
                      <a:pt x="1538" y="478"/>
                    </a:lnTo>
                    <a:lnTo>
                      <a:pt x="1538" y="478"/>
                    </a:lnTo>
                    <a:lnTo>
                      <a:pt x="1556" y="473"/>
                    </a:lnTo>
                    <a:lnTo>
                      <a:pt x="1556" y="473"/>
                    </a:lnTo>
                    <a:lnTo>
                      <a:pt x="1557" y="475"/>
                    </a:lnTo>
                    <a:lnTo>
                      <a:pt x="1562" y="479"/>
                    </a:lnTo>
                    <a:lnTo>
                      <a:pt x="1570" y="487"/>
                    </a:lnTo>
                    <a:lnTo>
                      <a:pt x="1578" y="501"/>
                    </a:lnTo>
                    <a:lnTo>
                      <a:pt x="1582" y="511"/>
                    </a:lnTo>
                    <a:lnTo>
                      <a:pt x="1586" y="522"/>
                    </a:lnTo>
                    <a:lnTo>
                      <a:pt x="1590" y="534"/>
                    </a:lnTo>
                    <a:lnTo>
                      <a:pt x="1592" y="548"/>
                    </a:lnTo>
                    <a:lnTo>
                      <a:pt x="1595" y="566"/>
                    </a:lnTo>
                    <a:lnTo>
                      <a:pt x="1597" y="586"/>
                    </a:lnTo>
                    <a:lnTo>
                      <a:pt x="1597" y="608"/>
                    </a:lnTo>
                    <a:lnTo>
                      <a:pt x="1595" y="632"/>
                    </a:lnTo>
                    <a:lnTo>
                      <a:pt x="1595" y="632"/>
                    </a:lnTo>
                    <a:lnTo>
                      <a:pt x="1593" y="635"/>
                    </a:lnTo>
                    <a:lnTo>
                      <a:pt x="1584" y="643"/>
                    </a:lnTo>
                    <a:lnTo>
                      <a:pt x="1578" y="646"/>
                    </a:lnTo>
                    <a:lnTo>
                      <a:pt x="1568" y="649"/>
                    </a:lnTo>
                    <a:lnTo>
                      <a:pt x="1557" y="650"/>
                    </a:lnTo>
                    <a:lnTo>
                      <a:pt x="1543" y="652"/>
                    </a:lnTo>
                    <a:lnTo>
                      <a:pt x="1543" y="652"/>
                    </a:lnTo>
                    <a:lnTo>
                      <a:pt x="1505" y="654"/>
                    </a:lnTo>
                    <a:lnTo>
                      <a:pt x="1457" y="655"/>
                    </a:lnTo>
                    <a:lnTo>
                      <a:pt x="1410" y="660"/>
                    </a:lnTo>
                    <a:lnTo>
                      <a:pt x="1388" y="665"/>
                    </a:lnTo>
                    <a:lnTo>
                      <a:pt x="1369" y="668"/>
                    </a:lnTo>
                    <a:lnTo>
                      <a:pt x="1369" y="668"/>
                    </a:lnTo>
                    <a:lnTo>
                      <a:pt x="1352" y="671"/>
                    </a:lnTo>
                    <a:lnTo>
                      <a:pt x="1331" y="672"/>
                    </a:lnTo>
                    <a:lnTo>
                      <a:pt x="1312" y="672"/>
                    </a:lnTo>
                    <a:lnTo>
                      <a:pt x="1294" y="671"/>
                    </a:lnTo>
                    <a:lnTo>
                      <a:pt x="1264" y="666"/>
                    </a:lnTo>
                    <a:lnTo>
                      <a:pt x="1251" y="665"/>
                    </a:lnTo>
                    <a:lnTo>
                      <a:pt x="1251" y="665"/>
                    </a:lnTo>
                    <a:lnTo>
                      <a:pt x="1251" y="698"/>
                    </a:lnTo>
                    <a:lnTo>
                      <a:pt x="1253" y="775"/>
                    </a:lnTo>
                    <a:lnTo>
                      <a:pt x="1256" y="820"/>
                    </a:lnTo>
                    <a:lnTo>
                      <a:pt x="1257" y="864"/>
                    </a:lnTo>
                    <a:lnTo>
                      <a:pt x="1262" y="905"/>
                    </a:lnTo>
                    <a:lnTo>
                      <a:pt x="1267" y="936"/>
                    </a:lnTo>
                    <a:lnTo>
                      <a:pt x="1267" y="936"/>
                    </a:lnTo>
                    <a:lnTo>
                      <a:pt x="1272" y="963"/>
                    </a:lnTo>
                    <a:lnTo>
                      <a:pt x="1275" y="990"/>
                    </a:lnTo>
                    <a:lnTo>
                      <a:pt x="1275" y="1018"/>
                    </a:lnTo>
                    <a:lnTo>
                      <a:pt x="1276" y="1046"/>
                    </a:lnTo>
                    <a:lnTo>
                      <a:pt x="1276" y="1071"/>
                    </a:lnTo>
                    <a:lnTo>
                      <a:pt x="1276" y="1095"/>
                    </a:lnTo>
                    <a:lnTo>
                      <a:pt x="1279" y="1117"/>
                    </a:lnTo>
                    <a:lnTo>
                      <a:pt x="1281" y="1126"/>
                    </a:lnTo>
                    <a:lnTo>
                      <a:pt x="1284" y="1134"/>
                    </a:lnTo>
                    <a:lnTo>
                      <a:pt x="1284" y="1134"/>
                    </a:lnTo>
                    <a:lnTo>
                      <a:pt x="1294" y="1153"/>
                    </a:lnTo>
                    <a:lnTo>
                      <a:pt x="1308" y="1176"/>
                    </a:lnTo>
                    <a:lnTo>
                      <a:pt x="1326" y="1205"/>
                    </a:lnTo>
                    <a:lnTo>
                      <a:pt x="1347" y="1233"/>
                    </a:lnTo>
                    <a:lnTo>
                      <a:pt x="1391" y="1291"/>
                    </a:lnTo>
                    <a:lnTo>
                      <a:pt x="1425" y="1337"/>
                    </a:lnTo>
                    <a:lnTo>
                      <a:pt x="1425" y="1337"/>
                    </a:lnTo>
                    <a:lnTo>
                      <a:pt x="1432" y="1344"/>
                    </a:lnTo>
                    <a:lnTo>
                      <a:pt x="1436" y="1354"/>
                    </a:lnTo>
                    <a:lnTo>
                      <a:pt x="1441" y="1365"/>
                    </a:lnTo>
                    <a:lnTo>
                      <a:pt x="1444" y="1374"/>
                    </a:lnTo>
                    <a:lnTo>
                      <a:pt x="1449" y="1396"/>
                    </a:lnTo>
                    <a:lnTo>
                      <a:pt x="1449" y="1418"/>
                    </a:lnTo>
                    <a:lnTo>
                      <a:pt x="1449" y="1439"/>
                    </a:lnTo>
                    <a:lnTo>
                      <a:pt x="1446" y="1459"/>
                    </a:lnTo>
                    <a:lnTo>
                      <a:pt x="1443" y="1476"/>
                    </a:lnTo>
                    <a:lnTo>
                      <a:pt x="1438" y="1491"/>
                    </a:lnTo>
                    <a:lnTo>
                      <a:pt x="1438" y="1491"/>
                    </a:lnTo>
                    <a:lnTo>
                      <a:pt x="1385" y="1622"/>
                    </a:lnTo>
                    <a:lnTo>
                      <a:pt x="1312" y="1798"/>
                    </a:lnTo>
                    <a:lnTo>
                      <a:pt x="1312" y="1798"/>
                    </a:lnTo>
                    <a:lnTo>
                      <a:pt x="1298" y="1830"/>
                    </a:lnTo>
                    <a:lnTo>
                      <a:pt x="1284" y="1855"/>
                    </a:lnTo>
                    <a:lnTo>
                      <a:pt x="1272" y="1875"/>
                    </a:lnTo>
                    <a:lnTo>
                      <a:pt x="1259" y="1892"/>
                    </a:lnTo>
                    <a:lnTo>
                      <a:pt x="1239" y="1919"/>
                    </a:lnTo>
                    <a:lnTo>
                      <a:pt x="1231" y="1929"/>
                    </a:lnTo>
                    <a:lnTo>
                      <a:pt x="1228" y="1936"/>
                    </a:lnTo>
                    <a:lnTo>
                      <a:pt x="1228" y="1936"/>
                    </a:lnTo>
                    <a:lnTo>
                      <a:pt x="1224" y="1944"/>
                    </a:lnTo>
                    <a:lnTo>
                      <a:pt x="1224" y="1955"/>
                    </a:lnTo>
                    <a:lnTo>
                      <a:pt x="1224" y="1968"/>
                    </a:lnTo>
                    <a:lnTo>
                      <a:pt x="1228" y="1980"/>
                    </a:lnTo>
                    <a:lnTo>
                      <a:pt x="1232" y="2007"/>
                    </a:lnTo>
                    <a:lnTo>
                      <a:pt x="1239" y="2029"/>
                    </a:lnTo>
                    <a:lnTo>
                      <a:pt x="1239" y="2029"/>
                    </a:lnTo>
                    <a:lnTo>
                      <a:pt x="1245" y="2045"/>
                    </a:lnTo>
                    <a:lnTo>
                      <a:pt x="1248" y="2053"/>
                    </a:lnTo>
                    <a:lnTo>
                      <a:pt x="1251" y="2059"/>
                    </a:lnTo>
                    <a:lnTo>
                      <a:pt x="1257" y="2065"/>
                    </a:lnTo>
                    <a:lnTo>
                      <a:pt x="1265" y="2070"/>
                    </a:lnTo>
                    <a:lnTo>
                      <a:pt x="1278" y="2076"/>
                    </a:lnTo>
                    <a:lnTo>
                      <a:pt x="1292" y="2082"/>
                    </a:lnTo>
                    <a:lnTo>
                      <a:pt x="1292" y="2082"/>
                    </a:lnTo>
                    <a:lnTo>
                      <a:pt x="1323" y="2093"/>
                    </a:lnTo>
                    <a:lnTo>
                      <a:pt x="1337" y="2098"/>
                    </a:lnTo>
                    <a:lnTo>
                      <a:pt x="1350" y="2104"/>
                    </a:lnTo>
                    <a:lnTo>
                      <a:pt x="1361" y="2112"/>
                    </a:lnTo>
                    <a:lnTo>
                      <a:pt x="1370" y="2120"/>
                    </a:lnTo>
                    <a:lnTo>
                      <a:pt x="1377" y="2130"/>
                    </a:lnTo>
                    <a:lnTo>
                      <a:pt x="1381" y="2142"/>
                    </a:lnTo>
                    <a:lnTo>
                      <a:pt x="1381" y="2142"/>
                    </a:lnTo>
                    <a:lnTo>
                      <a:pt x="1372" y="2152"/>
                    </a:lnTo>
                    <a:lnTo>
                      <a:pt x="1359" y="2159"/>
                    </a:lnTo>
                    <a:lnTo>
                      <a:pt x="1344" y="2169"/>
                    </a:lnTo>
                    <a:lnTo>
                      <a:pt x="1323" y="2177"/>
                    </a:lnTo>
                    <a:lnTo>
                      <a:pt x="1311" y="2181"/>
                    </a:lnTo>
                    <a:lnTo>
                      <a:pt x="1298" y="2183"/>
                    </a:lnTo>
                    <a:lnTo>
                      <a:pt x="1286" y="2186"/>
                    </a:lnTo>
                    <a:lnTo>
                      <a:pt x="1272" y="2186"/>
                    </a:lnTo>
                    <a:lnTo>
                      <a:pt x="1256" y="2185"/>
                    </a:lnTo>
                    <a:lnTo>
                      <a:pt x="1239" y="2183"/>
                    </a:lnTo>
                    <a:lnTo>
                      <a:pt x="1239" y="2183"/>
                    </a:lnTo>
                    <a:lnTo>
                      <a:pt x="1223" y="2180"/>
                    </a:lnTo>
                    <a:lnTo>
                      <a:pt x="1209" y="2175"/>
                    </a:lnTo>
                    <a:lnTo>
                      <a:pt x="1185" y="2167"/>
                    </a:lnTo>
                    <a:lnTo>
                      <a:pt x="1165" y="2156"/>
                    </a:lnTo>
                    <a:lnTo>
                      <a:pt x="1149" y="2147"/>
                    </a:lnTo>
                    <a:lnTo>
                      <a:pt x="1126" y="2130"/>
                    </a:lnTo>
                    <a:lnTo>
                      <a:pt x="1116" y="2125"/>
                    </a:lnTo>
                    <a:lnTo>
                      <a:pt x="1111" y="2123"/>
                    </a:lnTo>
                    <a:lnTo>
                      <a:pt x="1105" y="2122"/>
                    </a:lnTo>
                    <a:lnTo>
                      <a:pt x="1089" y="2142"/>
                    </a:lnTo>
                    <a:lnTo>
                      <a:pt x="1089" y="2142"/>
                    </a:lnTo>
                    <a:lnTo>
                      <a:pt x="1075" y="2141"/>
                    </a:lnTo>
                    <a:lnTo>
                      <a:pt x="1045" y="2136"/>
                    </a:lnTo>
                    <a:lnTo>
                      <a:pt x="1027" y="2133"/>
                    </a:lnTo>
                    <a:lnTo>
                      <a:pt x="1011" y="2130"/>
                    </a:lnTo>
                    <a:lnTo>
                      <a:pt x="997" y="2123"/>
                    </a:lnTo>
                    <a:lnTo>
                      <a:pt x="992" y="2122"/>
                    </a:lnTo>
                    <a:lnTo>
                      <a:pt x="987" y="2119"/>
                    </a:lnTo>
                    <a:lnTo>
                      <a:pt x="987" y="2119"/>
                    </a:lnTo>
                    <a:lnTo>
                      <a:pt x="983" y="2112"/>
                    </a:lnTo>
                    <a:lnTo>
                      <a:pt x="979" y="2108"/>
                    </a:lnTo>
                    <a:lnTo>
                      <a:pt x="978" y="2103"/>
                    </a:lnTo>
                    <a:lnTo>
                      <a:pt x="978" y="2097"/>
                    </a:lnTo>
                    <a:lnTo>
                      <a:pt x="979" y="2079"/>
                    </a:lnTo>
                    <a:lnTo>
                      <a:pt x="979" y="2054"/>
                    </a:lnTo>
                    <a:lnTo>
                      <a:pt x="979" y="2054"/>
                    </a:lnTo>
                    <a:lnTo>
                      <a:pt x="981" y="2037"/>
                    </a:lnTo>
                    <a:lnTo>
                      <a:pt x="984" y="2021"/>
                    </a:lnTo>
                    <a:lnTo>
                      <a:pt x="987" y="2006"/>
                    </a:lnTo>
                    <a:lnTo>
                      <a:pt x="994" y="1990"/>
                    </a:lnTo>
                    <a:lnTo>
                      <a:pt x="1003" y="1965"/>
                    </a:lnTo>
                    <a:lnTo>
                      <a:pt x="1012" y="1947"/>
                    </a:lnTo>
                    <a:lnTo>
                      <a:pt x="1012" y="1947"/>
                    </a:lnTo>
                    <a:lnTo>
                      <a:pt x="1019" y="1935"/>
                    </a:lnTo>
                    <a:lnTo>
                      <a:pt x="1027" y="1922"/>
                    </a:lnTo>
                    <a:lnTo>
                      <a:pt x="1038" y="1908"/>
                    </a:lnTo>
                    <a:lnTo>
                      <a:pt x="1044" y="1902"/>
                    </a:lnTo>
                    <a:lnTo>
                      <a:pt x="1053" y="1896"/>
                    </a:lnTo>
                    <a:lnTo>
                      <a:pt x="1053" y="1896"/>
                    </a:lnTo>
                    <a:lnTo>
                      <a:pt x="1058" y="1891"/>
                    </a:lnTo>
                    <a:lnTo>
                      <a:pt x="1061" y="1886"/>
                    </a:lnTo>
                    <a:lnTo>
                      <a:pt x="1069" y="1871"/>
                    </a:lnTo>
                    <a:lnTo>
                      <a:pt x="1075" y="1850"/>
                    </a:lnTo>
                    <a:lnTo>
                      <a:pt x="1082" y="1828"/>
                    </a:lnTo>
                    <a:lnTo>
                      <a:pt x="1093" y="1787"/>
                    </a:lnTo>
                    <a:lnTo>
                      <a:pt x="1097" y="1772"/>
                    </a:lnTo>
                    <a:lnTo>
                      <a:pt x="1102" y="1762"/>
                    </a:lnTo>
                    <a:lnTo>
                      <a:pt x="1102" y="1762"/>
                    </a:lnTo>
                    <a:lnTo>
                      <a:pt x="1107" y="1753"/>
                    </a:lnTo>
                    <a:lnTo>
                      <a:pt x="1113" y="1737"/>
                    </a:lnTo>
                    <a:lnTo>
                      <a:pt x="1127" y="1698"/>
                    </a:lnTo>
                    <a:lnTo>
                      <a:pt x="1151" y="1632"/>
                    </a:lnTo>
                    <a:lnTo>
                      <a:pt x="1151" y="1632"/>
                    </a:lnTo>
                    <a:lnTo>
                      <a:pt x="1154" y="1618"/>
                    </a:lnTo>
                    <a:lnTo>
                      <a:pt x="1155" y="1602"/>
                    </a:lnTo>
                    <a:lnTo>
                      <a:pt x="1158" y="1588"/>
                    </a:lnTo>
                    <a:lnTo>
                      <a:pt x="1160" y="1582"/>
                    </a:lnTo>
                    <a:lnTo>
                      <a:pt x="1162" y="1575"/>
                    </a:lnTo>
                    <a:lnTo>
                      <a:pt x="1162" y="1575"/>
                    </a:lnTo>
                    <a:lnTo>
                      <a:pt x="1171" y="1561"/>
                    </a:lnTo>
                    <a:lnTo>
                      <a:pt x="1182" y="1545"/>
                    </a:lnTo>
                    <a:lnTo>
                      <a:pt x="1195" y="1527"/>
                    </a:lnTo>
                    <a:lnTo>
                      <a:pt x="1195" y="1527"/>
                    </a:lnTo>
                    <a:lnTo>
                      <a:pt x="1187" y="1511"/>
                    </a:lnTo>
                    <a:lnTo>
                      <a:pt x="1177" y="1498"/>
                    </a:lnTo>
                    <a:lnTo>
                      <a:pt x="1173" y="1492"/>
                    </a:lnTo>
                    <a:lnTo>
                      <a:pt x="1166" y="1486"/>
                    </a:lnTo>
                    <a:lnTo>
                      <a:pt x="1166" y="1486"/>
                    </a:lnTo>
                    <a:lnTo>
                      <a:pt x="1155" y="1476"/>
                    </a:lnTo>
                    <a:lnTo>
                      <a:pt x="1138" y="1456"/>
                    </a:lnTo>
                    <a:lnTo>
                      <a:pt x="1093" y="1401"/>
                    </a:lnTo>
                    <a:lnTo>
                      <a:pt x="1047" y="1346"/>
                    </a:lnTo>
                    <a:lnTo>
                      <a:pt x="1025" y="1316"/>
                    </a:lnTo>
                    <a:lnTo>
                      <a:pt x="1025" y="1316"/>
                    </a:lnTo>
                    <a:lnTo>
                      <a:pt x="1017" y="1304"/>
                    </a:lnTo>
                    <a:lnTo>
                      <a:pt x="1011" y="1297"/>
                    </a:lnTo>
                    <a:lnTo>
                      <a:pt x="1005" y="1294"/>
                    </a:lnTo>
                    <a:lnTo>
                      <a:pt x="1000" y="1293"/>
                    </a:lnTo>
                    <a:lnTo>
                      <a:pt x="995" y="1293"/>
                    </a:lnTo>
                    <a:lnTo>
                      <a:pt x="989" y="1294"/>
                    </a:lnTo>
                    <a:lnTo>
                      <a:pt x="983" y="1297"/>
                    </a:lnTo>
                    <a:lnTo>
                      <a:pt x="975" y="1302"/>
                    </a:lnTo>
                    <a:lnTo>
                      <a:pt x="967" y="1308"/>
                    </a:lnTo>
                    <a:lnTo>
                      <a:pt x="948" y="1329"/>
                    </a:lnTo>
                    <a:lnTo>
                      <a:pt x="948" y="1329"/>
                    </a:lnTo>
                    <a:lnTo>
                      <a:pt x="926" y="1354"/>
                    </a:lnTo>
                    <a:lnTo>
                      <a:pt x="906" y="1379"/>
                    </a:lnTo>
                    <a:lnTo>
                      <a:pt x="868" y="1429"/>
                    </a:lnTo>
                    <a:lnTo>
                      <a:pt x="837" y="1473"/>
                    </a:lnTo>
                    <a:lnTo>
                      <a:pt x="813" y="1503"/>
                    </a:lnTo>
                    <a:lnTo>
                      <a:pt x="813" y="1503"/>
                    </a:lnTo>
                    <a:lnTo>
                      <a:pt x="669" y="1677"/>
                    </a:lnTo>
                    <a:lnTo>
                      <a:pt x="669" y="1677"/>
                    </a:lnTo>
                    <a:lnTo>
                      <a:pt x="615" y="1732"/>
                    </a:lnTo>
                    <a:lnTo>
                      <a:pt x="570" y="1779"/>
                    </a:lnTo>
                    <a:lnTo>
                      <a:pt x="546" y="1801"/>
                    </a:lnTo>
                    <a:lnTo>
                      <a:pt x="526" y="1819"/>
                    </a:lnTo>
                    <a:lnTo>
                      <a:pt x="526" y="1819"/>
                    </a:lnTo>
                    <a:lnTo>
                      <a:pt x="508" y="1834"/>
                    </a:lnTo>
                    <a:lnTo>
                      <a:pt x="491" y="1852"/>
                    </a:lnTo>
                    <a:lnTo>
                      <a:pt x="458" y="1888"/>
                    </a:lnTo>
                    <a:lnTo>
                      <a:pt x="443" y="1907"/>
                    </a:lnTo>
                    <a:lnTo>
                      <a:pt x="425" y="1924"/>
                    </a:lnTo>
                    <a:lnTo>
                      <a:pt x="408" y="1940"/>
                    </a:lnTo>
                    <a:lnTo>
                      <a:pt x="389" y="1952"/>
                    </a:lnTo>
                    <a:lnTo>
                      <a:pt x="389" y="1952"/>
                    </a:lnTo>
                    <a:lnTo>
                      <a:pt x="369" y="1965"/>
                    </a:lnTo>
                    <a:lnTo>
                      <a:pt x="351" y="1977"/>
                    </a:lnTo>
                    <a:lnTo>
                      <a:pt x="318" y="2002"/>
                    </a:lnTo>
                    <a:lnTo>
                      <a:pt x="303" y="2013"/>
                    </a:lnTo>
                    <a:lnTo>
                      <a:pt x="290" y="2021"/>
                    </a:lnTo>
                    <a:lnTo>
                      <a:pt x="279" y="2028"/>
                    </a:lnTo>
                    <a:lnTo>
                      <a:pt x="271" y="2029"/>
                    </a:lnTo>
                    <a:lnTo>
                      <a:pt x="271" y="2029"/>
                    </a:lnTo>
                    <a:lnTo>
                      <a:pt x="264" y="2031"/>
                    </a:lnTo>
                    <a:lnTo>
                      <a:pt x="257" y="2034"/>
                    </a:lnTo>
                    <a:lnTo>
                      <a:pt x="253" y="2039"/>
                    </a:lnTo>
                    <a:lnTo>
                      <a:pt x="248" y="2043"/>
                    </a:lnTo>
                    <a:lnTo>
                      <a:pt x="246" y="2051"/>
                    </a:lnTo>
                    <a:lnTo>
                      <a:pt x="245" y="2059"/>
                    </a:lnTo>
                    <a:lnTo>
                      <a:pt x="245" y="2065"/>
                    </a:lnTo>
                    <a:lnTo>
                      <a:pt x="246" y="2073"/>
                    </a:lnTo>
                    <a:lnTo>
                      <a:pt x="246" y="2073"/>
                    </a:lnTo>
                    <a:lnTo>
                      <a:pt x="249" y="2081"/>
                    </a:lnTo>
                    <a:lnTo>
                      <a:pt x="249" y="2089"/>
                    </a:lnTo>
                    <a:lnTo>
                      <a:pt x="251" y="2103"/>
                    </a:lnTo>
                    <a:lnTo>
                      <a:pt x="253" y="2109"/>
                    </a:lnTo>
                    <a:lnTo>
                      <a:pt x="259" y="2117"/>
                    </a:lnTo>
                    <a:lnTo>
                      <a:pt x="267" y="2126"/>
                    </a:lnTo>
                    <a:lnTo>
                      <a:pt x="279" y="2134"/>
                    </a:lnTo>
                    <a:lnTo>
                      <a:pt x="279" y="2134"/>
                    </a:lnTo>
                    <a:lnTo>
                      <a:pt x="306" y="2152"/>
                    </a:lnTo>
                    <a:lnTo>
                      <a:pt x="328" y="2164"/>
                    </a:lnTo>
                    <a:lnTo>
                      <a:pt x="336" y="2172"/>
                    </a:lnTo>
                    <a:lnTo>
                      <a:pt x="342" y="2178"/>
                    </a:lnTo>
                    <a:lnTo>
                      <a:pt x="345" y="2186"/>
                    </a:lnTo>
                    <a:lnTo>
                      <a:pt x="348" y="2196"/>
                    </a:lnTo>
                    <a:lnTo>
                      <a:pt x="348" y="2196"/>
                    </a:lnTo>
                    <a:lnTo>
                      <a:pt x="348" y="2200"/>
                    </a:lnTo>
                    <a:lnTo>
                      <a:pt x="347" y="2203"/>
                    </a:lnTo>
                    <a:lnTo>
                      <a:pt x="344" y="2207"/>
                    </a:lnTo>
                    <a:lnTo>
                      <a:pt x="340" y="2211"/>
                    </a:lnTo>
                    <a:lnTo>
                      <a:pt x="329" y="2216"/>
                    </a:lnTo>
                    <a:lnTo>
                      <a:pt x="315" y="2221"/>
                    </a:lnTo>
                    <a:lnTo>
                      <a:pt x="298" y="2224"/>
                    </a:lnTo>
                    <a:lnTo>
                      <a:pt x="282" y="2225"/>
                    </a:lnTo>
                    <a:lnTo>
                      <a:pt x="251" y="2227"/>
                    </a:lnTo>
                    <a:lnTo>
                      <a:pt x="251" y="2227"/>
                    </a:lnTo>
                    <a:lnTo>
                      <a:pt x="235" y="2227"/>
                    </a:lnTo>
                    <a:lnTo>
                      <a:pt x="216" y="2222"/>
                    </a:lnTo>
                    <a:lnTo>
                      <a:pt x="196" y="2218"/>
                    </a:lnTo>
                    <a:lnTo>
                      <a:pt x="176" y="2211"/>
                    </a:lnTo>
                    <a:lnTo>
                      <a:pt x="155" y="2203"/>
                    </a:lnTo>
                    <a:lnTo>
                      <a:pt x="136" y="2196"/>
                    </a:lnTo>
                    <a:lnTo>
                      <a:pt x="121" y="2188"/>
                    </a:lnTo>
                    <a:lnTo>
                      <a:pt x="110" y="2178"/>
                    </a:lnTo>
                    <a:lnTo>
                      <a:pt x="110" y="2178"/>
                    </a:lnTo>
                    <a:lnTo>
                      <a:pt x="100" y="2170"/>
                    </a:lnTo>
                    <a:lnTo>
                      <a:pt x="92" y="2161"/>
                    </a:lnTo>
                    <a:lnTo>
                      <a:pt x="80" y="2144"/>
                    </a:lnTo>
                    <a:lnTo>
                      <a:pt x="72" y="2128"/>
                    </a:lnTo>
                    <a:lnTo>
                      <a:pt x="69" y="2122"/>
                    </a:lnTo>
                    <a:lnTo>
                      <a:pt x="56" y="2139"/>
                    </a:lnTo>
                    <a:lnTo>
                      <a:pt x="0" y="20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322733" name="Freeform 173"/>
            <p:cNvSpPr>
              <a:spLocks/>
            </p:cNvSpPr>
            <p:nvPr/>
          </p:nvSpPr>
          <p:spPr bwMode="auto">
            <a:xfrm flipH="1" flipV="1">
              <a:off x="3473" y="2601"/>
              <a:ext cx="799" cy="873"/>
            </a:xfrm>
            <a:custGeom>
              <a:avLst/>
              <a:gdLst>
                <a:gd name="T0" fmla="*/ 47 w 1672"/>
                <a:gd name="T1" fmla="*/ 1940 h 2227"/>
                <a:gd name="T2" fmla="*/ 125 w 1672"/>
                <a:gd name="T3" fmla="*/ 1875 h 2227"/>
                <a:gd name="T4" fmla="*/ 191 w 1672"/>
                <a:gd name="T5" fmla="*/ 1792 h 2227"/>
                <a:gd name="T6" fmla="*/ 344 w 1672"/>
                <a:gd name="T7" fmla="*/ 1660 h 2227"/>
                <a:gd name="T8" fmla="*/ 494 w 1672"/>
                <a:gd name="T9" fmla="*/ 1542 h 2227"/>
                <a:gd name="T10" fmla="*/ 551 w 1672"/>
                <a:gd name="T11" fmla="*/ 1472 h 2227"/>
                <a:gd name="T12" fmla="*/ 603 w 1672"/>
                <a:gd name="T13" fmla="*/ 1301 h 2227"/>
                <a:gd name="T14" fmla="*/ 628 w 1672"/>
                <a:gd name="T15" fmla="*/ 1191 h 2227"/>
                <a:gd name="T16" fmla="*/ 581 w 1672"/>
                <a:gd name="T17" fmla="*/ 1156 h 2227"/>
                <a:gd name="T18" fmla="*/ 603 w 1672"/>
                <a:gd name="T19" fmla="*/ 1054 h 2227"/>
                <a:gd name="T20" fmla="*/ 672 w 1672"/>
                <a:gd name="T21" fmla="*/ 875 h 2227"/>
                <a:gd name="T22" fmla="*/ 730 w 1672"/>
                <a:gd name="T23" fmla="*/ 702 h 2227"/>
                <a:gd name="T24" fmla="*/ 753 w 1672"/>
                <a:gd name="T25" fmla="*/ 588 h 2227"/>
                <a:gd name="T26" fmla="*/ 771 w 1672"/>
                <a:gd name="T27" fmla="*/ 407 h 2227"/>
                <a:gd name="T28" fmla="*/ 821 w 1672"/>
                <a:gd name="T29" fmla="*/ 178 h 2227"/>
                <a:gd name="T30" fmla="*/ 943 w 1672"/>
                <a:gd name="T31" fmla="*/ 60 h 2227"/>
                <a:gd name="T32" fmla="*/ 1124 w 1672"/>
                <a:gd name="T33" fmla="*/ 156 h 2227"/>
                <a:gd name="T34" fmla="*/ 1207 w 1672"/>
                <a:gd name="T35" fmla="*/ 183 h 2227"/>
                <a:gd name="T36" fmla="*/ 1215 w 1672"/>
                <a:gd name="T37" fmla="*/ 98 h 2227"/>
                <a:gd name="T38" fmla="*/ 1287 w 1672"/>
                <a:gd name="T39" fmla="*/ 192 h 2227"/>
                <a:gd name="T40" fmla="*/ 1364 w 1672"/>
                <a:gd name="T41" fmla="*/ 225 h 2227"/>
                <a:gd name="T42" fmla="*/ 1455 w 1672"/>
                <a:gd name="T43" fmla="*/ 247 h 2227"/>
                <a:gd name="T44" fmla="*/ 1479 w 1672"/>
                <a:gd name="T45" fmla="*/ 214 h 2227"/>
                <a:gd name="T46" fmla="*/ 1593 w 1672"/>
                <a:gd name="T47" fmla="*/ 156 h 2227"/>
                <a:gd name="T48" fmla="*/ 1600 w 1672"/>
                <a:gd name="T49" fmla="*/ 316 h 2227"/>
                <a:gd name="T50" fmla="*/ 1516 w 1672"/>
                <a:gd name="T51" fmla="*/ 396 h 2227"/>
                <a:gd name="T52" fmla="*/ 1292 w 1672"/>
                <a:gd name="T53" fmla="*/ 393 h 2227"/>
                <a:gd name="T54" fmla="*/ 1308 w 1672"/>
                <a:gd name="T55" fmla="*/ 448 h 2227"/>
                <a:gd name="T56" fmla="*/ 1334 w 1672"/>
                <a:gd name="T57" fmla="*/ 479 h 2227"/>
                <a:gd name="T58" fmla="*/ 1538 w 1672"/>
                <a:gd name="T59" fmla="*/ 478 h 2227"/>
                <a:gd name="T60" fmla="*/ 1586 w 1672"/>
                <a:gd name="T61" fmla="*/ 522 h 2227"/>
                <a:gd name="T62" fmla="*/ 1584 w 1672"/>
                <a:gd name="T63" fmla="*/ 643 h 2227"/>
                <a:gd name="T64" fmla="*/ 1388 w 1672"/>
                <a:gd name="T65" fmla="*/ 665 h 2227"/>
                <a:gd name="T66" fmla="*/ 1251 w 1672"/>
                <a:gd name="T67" fmla="*/ 665 h 2227"/>
                <a:gd name="T68" fmla="*/ 1275 w 1672"/>
                <a:gd name="T69" fmla="*/ 990 h 2227"/>
                <a:gd name="T70" fmla="*/ 1294 w 1672"/>
                <a:gd name="T71" fmla="*/ 1153 h 2227"/>
                <a:gd name="T72" fmla="*/ 1441 w 1672"/>
                <a:gd name="T73" fmla="*/ 1365 h 2227"/>
                <a:gd name="T74" fmla="*/ 1385 w 1672"/>
                <a:gd name="T75" fmla="*/ 1622 h 2227"/>
                <a:gd name="T76" fmla="*/ 1228 w 1672"/>
                <a:gd name="T77" fmla="*/ 1936 h 2227"/>
                <a:gd name="T78" fmla="*/ 1245 w 1672"/>
                <a:gd name="T79" fmla="*/ 2045 h 2227"/>
                <a:gd name="T80" fmla="*/ 1337 w 1672"/>
                <a:gd name="T81" fmla="*/ 2098 h 2227"/>
                <a:gd name="T82" fmla="*/ 1344 w 1672"/>
                <a:gd name="T83" fmla="*/ 2169 h 2227"/>
                <a:gd name="T84" fmla="*/ 1223 w 1672"/>
                <a:gd name="T85" fmla="*/ 2180 h 2227"/>
                <a:gd name="T86" fmla="*/ 1089 w 1672"/>
                <a:gd name="T87" fmla="*/ 2142 h 2227"/>
                <a:gd name="T88" fmla="*/ 987 w 1672"/>
                <a:gd name="T89" fmla="*/ 2119 h 2227"/>
                <a:gd name="T90" fmla="*/ 984 w 1672"/>
                <a:gd name="T91" fmla="*/ 2021 h 2227"/>
                <a:gd name="T92" fmla="*/ 1044 w 1672"/>
                <a:gd name="T93" fmla="*/ 1902 h 2227"/>
                <a:gd name="T94" fmla="*/ 1097 w 1672"/>
                <a:gd name="T95" fmla="*/ 1772 h 2227"/>
                <a:gd name="T96" fmla="*/ 1155 w 1672"/>
                <a:gd name="T97" fmla="*/ 1602 h 2227"/>
                <a:gd name="T98" fmla="*/ 1187 w 1672"/>
                <a:gd name="T99" fmla="*/ 1511 h 2227"/>
                <a:gd name="T100" fmla="*/ 1025 w 1672"/>
                <a:gd name="T101" fmla="*/ 1316 h 2227"/>
                <a:gd name="T102" fmla="*/ 975 w 1672"/>
                <a:gd name="T103" fmla="*/ 1302 h 2227"/>
                <a:gd name="T104" fmla="*/ 813 w 1672"/>
                <a:gd name="T105" fmla="*/ 1503 h 2227"/>
                <a:gd name="T106" fmla="*/ 491 w 1672"/>
                <a:gd name="T107" fmla="*/ 1852 h 2227"/>
                <a:gd name="T108" fmla="*/ 318 w 1672"/>
                <a:gd name="T109" fmla="*/ 2002 h 2227"/>
                <a:gd name="T110" fmla="*/ 248 w 1672"/>
                <a:gd name="T111" fmla="*/ 2043 h 2227"/>
                <a:gd name="T112" fmla="*/ 253 w 1672"/>
                <a:gd name="T113" fmla="*/ 2109 h 2227"/>
                <a:gd name="T114" fmla="*/ 345 w 1672"/>
                <a:gd name="T115" fmla="*/ 2186 h 2227"/>
                <a:gd name="T116" fmla="*/ 298 w 1672"/>
                <a:gd name="T117" fmla="*/ 2224 h 2227"/>
                <a:gd name="T118" fmla="*/ 136 w 1672"/>
                <a:gd name="T119" fmla="*/ 2196 h 2227"/>
                <a:gd name="T120" fmla="*/ 56 w 1672"/>
                <a:gd name="T121" fmla="*/ 2139 h 2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72" h="2227">
                  <a:moveTo>
                    <a:pt x="0" y="2090"/>
                  </a:moveTo>
                  <a:lnTo>
                    <a:pt x="0" y="2050"/>
                  </a:lnTo>
                  <a:lnTo>
                    <a:pt x="0" y="2050"/>
                  </a:lnTo>
                  <a:lnTo>
                    <a:pt x="23" y="1993"/>
                  </a:lnTo>
                  <a:lnTo>
                    <a:pt x="23" y="1993"/>
                  </a:lnTo>
                  <a:lnTo>
                    <a:pt x="30" y="1976"/>
                  </a:lnTo>
                  <a:lnTo>
                    <a:pt x="37" y="1957"/>
                  </a:lnTo>
                  <a:lnTo>
                    <a:pt x="42" y="1949"/>
                  </a:lnTo>
                  <a:lnTo>
                    <a:pt x="47" y="1940"/>
                  </a:lnTo>
                  <a:lnTo>
                    <a:pt x="55" y="1933"/>
                  </a:lnTo>
                  <a:lnTo>
                    <a:pt x="64" y="1929"/>
                  </a:lnTo>
                  <a:lnTo>
                    <a:pt x="64" y="1929"/>
                  </a:lnTo>
                  <a:lnTo>
                    <a:pt x="75" y="1922"/>
                  </a:lnTo>
                  <a:lnTo>
                    <a:pt x="86" y="1914"/>
                  </a:lnTo>
                  <a:lnTo>
                    <a:pt x="105" y="1897"/>
                  </a:lnTo>
                  <a:lnTo>
                    <a:pt x="119" y="1881"/>
                  </a:lnTo>
                  <a:lnTo>
                    <a:pt x="125" y="1875"/>
                  </a:lnTo>
                  <a:lnTo>
                    <a:pt x="125" y="1875"/>
                  </a:lnTo>
                  <a:lnTo>
                    <a:pt x="129" y="1867"/>
                  </a:lnTo>
                  <a:lnTo>
                    <a:pt x="136" y="1852"/>
                  </a:lnTo>
                  <a:lnTo>
                    <a:pt x="143" y="1841"/>
                  </a:lnTo>
                  <a:lnTo>
                    <a:pt x="149" y="1831"/>
                  </a:lnTo>
                  <a:lnTo>
                    <a:pt x="157" y="1822"/>
                  </a:lnTo>
                  <a:lnTo>
                    <a:pt x="166" y="1814"/>
                  </a:lnTo>
                  <a:lnTo>
                    <a:pt x="166" y="1814"/>
                  </a:lnTo>
                  <a:lnTo>
                    <a:pt x="177" y="1806"/>
                  </a:lnTo>
                  <a:lnTo>
                    <a:pt x="191" y="1792"/>
                  </a:lnTo>
                  <a:lnTo>
                    <a:pt x="226" y="1757"/>
                  </a:lnTo>
                  <a:lnTo>
                    <a:pt x="246" y="1739"/>
                  </a:lnTo>
                  <a:lnTo>
                    <a:pt x="265" y="1721"/>
                  </a:lnTo>
                  <a:lnTo>
                    <a:pt x="282" y="1707"/>
                  </a:lnTo>
                  <a:lnTo>
                    <a:pt x="300" y="1698"/>
                  </a:lnTo>
                  <a:lnTo>
                    <a:pt x="300" y="1698"/>
                  </a:lnTo>
                  <a:lnTo>
                    <a:pt x="314" y="1687"/>
                  </a:lnTo>
                  <a:lnTo>
                    <a:pt x="329" y="1674"/>
                  </a:lnTo>
                  <a:lnTo>
                    <a:pt x="344" y="1660"/>
                  </a:lnTo>
                  <a:lnTo>
                    <a:pt x="356" y="1644"/>
                  </a:lnTo>
                  <a:lnTo>
                    <a:pt x="381" y="1616"/>
                  </a:lnTo>
                  <a:lnTo>
                    <a:pt x="394" y="1604"/>
                  </a:lnTo>
                  <a:lnTo>
                    <a:pt x="405" y="1596"/>
                  </a:lnTo>
                  <a:lnTo>
                    <a:pt x="405" y="1596"/>
                  </a:lnTo>
                  <a:lnTo>
                    <a:pt x="427" y="1583"/>
                  </a:lnTo>
                  <a:lnTo>
                    <a:pt x="449" y="1567"/>
                  </a:lnTo>
                  <a:lnTo>
                    <a:pt x="472" y="1555"/>
                  </a:lnTo>
                  <a:lnTo>
                    <a:pt x="494" y="1542"/>
                  </a:lnTo>
                  <a:lnTo>
                    <a:pt x="494" y="1542"/>
                  </a:lnTo>
                  <a:lnTo>
                    <a:pt x="504" y="1538"/>
                  </a:lnTo>
                  <a:lnTo>
                    <a:pt x="512" y="1531"/>
                  </a:lnTo>
                  <a:lnTo>
                    <a:pt x="519" y="1525"/>
                  </a:lnTo>
                  <a:lnTo>
                    <a:pt x="526" y="1519"/>
                  </a:lnTo>
                  <a:lnTo>
                    <a:pt x="535" y="1503"/>
                  </a:lnTo>
                  <a:lnTo>
                    <a:pt x="543" y="1491"/>
                  </a:lnTo>
                  <a:lnTo>
                    <a:pt x="543" y="1491"/>
                  </a:lnTo>
                  <a:lnTo>
                    <a:pt x="551" y="1472"/>
                  </a:lnTo>
                  <a:lnTo>
                    <a:pt x="560" y="1447"/>
                  </a:lnTo>
                  <a:lnTo>
                    <a:pt x="570" y="1418"/>
                  </a:lnTo>
                  <a:lnTo>
                    <a:pt x="574" y="1393"/>
                  </a:lnTo>
                  <a:lnTo>
                    <a:pt x="574" y="1393"/>
                  </a:lnTo>
                  <a:lnTo>
                    <a:pt x="579" y="1370"/>
                  </a:lnTo>
                  <a:lnTo>
                    <a:pt x="587" y="1341"/>
                  </a:lnTo>
                  <a:lnTo>
                    <a:pt x="596" y="1318"/>
                  </a:lnTo>
                  <a:lnTo>
                    <a:pt x="603" y="1301"/>
                  </a:lnTo>
                  <a:lnTo>
                    <a:pt x="603" y="1301"/>
                  </a:lnTo>
                  <a:lnTo>
                    <a:pt x="606" y="1294"/>
                  </a:lnTo>
                  <a:lnTo>
                    <a:pt x="607" y="1286"/>
                  </a:lnTo>
                  <a:lnTo>
                    <a:pt x="607" y="1269"/>
                  </a:lnTo>
                  <a:lnTo>
                    <a:pt x="607" y="1252"/>
                  </a:lnTo>
                  <a:lnTo>
                    <a:pt x="609" y="1244"/>
                  </a:lnTo>
                  <a:lnTo>
                    <a:pt x="612" y="1235"/>
                  </a:lnTo>
                  <a:lnTo>
                    <a:pt x="612" y="1235"/>
                  </a:lnTo>
                  <a:lnTo>
                    <a:pt x="623" y="1205"/>
                  </a:lnTo>
                  <a:lnTo>
                    <a:pt x="628" y="1191"/>
                  </a:lnTo>
                  <a:lnTo>
                    <a:pt x="628" y="1191"/>
                  </a:lnTo>
                  <a:lnTo>
                    <a:pt x="620" y="1187"/>
                  </a:lnTo>
                  <a:lnTo>
                    <a:pt x="603" y="1181"/>
                  </a:lnTo>
                  <a:lnTo>
                    <a:pt x="595" y="1176"/>
                  </a:lnTo>
                  <a:lnTo>
                    <a:pt x="587" y="1172"/>
                  </a:lnTo>
                  <a:lnTo>
                    <a:pt x="581" y="1167"/>
                  </a:lnTo>
                  <a:lnTo>
                    <a:pt x="579" y="1162"/>
                  </a:lnTo>
                  <a:lnTo>
                    <a:pt x="579" y="1162"/>
                  </a:lnTo>
                  <a:lnTo>
                    <a:pt x="581" y="1156"/>
                  </a:lnTo>
                  <a:lnTo>
                    <a:pt x="584" y="1148"/>
                  </a:lnTo>
                  <a:lnTo>
                    <a:pt x="593" y="1126"/>
                  </a:lnTo>
                  <a:lnTo>
                    <a:pt x="601" y="1104"/>
                  </a:lnTo>
                  <a:lnTo>
                    <a:pt x="603" y="1093"/>
                  </a:lnTo>
                  <a:lnTo>
                    <a:pt x="603" y="1085"/>
                  </a:lnTo>
                  <a:lnTo>
                    <a:pt x="603" y="1085"/>
                  </a:lnTo>
                  <a:lnTo>
                    <a:pt x="603" y="1076"/>
                  </a:lnTo>
                  <a:lnTo>
                    <a:pt x="603" y="1067"/>
                  </a:lnTo>
                  <a:lnTo>
                    <a:pt x="603" y="1054"/>
                  </a:lnTo>
                  <a:lnTo>
                    <a:pt x="604" y="1040"/>
                  </a:lnTo>
                  <a:lnTo>
                    <a:pt x="607" y="1024"/>
                  </a:lnTo>
                  <a:lnTo>
                    <a:pt x="614" y="1007"/>
                  </a:lnTo>
                  <a:lnTo>
                    <a:pt x="620" y="990"/>
                  </a:lnTo>
                  <a:lnTo>
                    <a:pt x="628" y="972"/>
                  </a:lnTo>
                  <a:lnTo>
                    <a:pt x="628" y="972"/>
                  </a:lnTo>
                  <a:lnTo>
                    <a:pt x="645" y="936"/>
                  </a:lnTo>
                  <a:lnTo>
                    <a:pt x="659" y="902"/>
                  </a:lnTo>
                  <a:lnTo>
                    <a:pt x="672" y="875"/>
                  </a:lnTo>
                  <a:lnTo>
                    <a:pt x="680" y="859"/>
                  </a:lnTo>
                  <a:lnTo>
                    <a:pt x="680" y="859"/>
                  </a:lnTo>
                  <a:lnTo>
                    <a:pt x="687" y="844"/>
                  </a:lnTo>
                  <a:lnTo>
                    <a:pt x="698" y="822"/>
                  </a:lnTo>
                  <a:lnTo>
                    <a:pt x="706" y="796"/>
                  </a:lnTo>
                  <a:lnTo>
                    <a:pt x="713" y="778"/>
                  </a:lnTo>
                  <a:lnTo>
                    <a:pt x="713" y="778"/>
                  </a:lnTo>
                  <a:lnTo>
                    <a:pt x="724" y="731"/>
                  </a:lnTo>
                  <a:lnTo>
                    <a:pt x="730" y="702"/>
                  </a:lnTo>
                  <a:lnTo>
                    <a:pt x="731" y="691"/>
                  </a:lnTo>
                  <a:lnTo>
                    <a:pt x="733" y="680"/>
                  </a:lnTo>
                  <a:lnTo>
                    <a:pt x="733" y="680"/>
                  </a:lnTo>
                  <a:lnTo>
                    <a:pt x="733" y="671"/>
                  </a:lnTo>
                  <a:lnTo>
                    <a:pt x="736" y="660"/>
                  </a:lnTo>
                  <a:lnTo>
                    <a:pt x="741" y="636"/>
                  </a:lnTo>
                  <a:lnTo>
                    <a:pt x="749" y="613"/>
                  </a:lnTo>
                  <a:lnTo>
                    <a:pt x="753" y="588"/>
                  </a:lnTo>
                  <a:lnTo>
                    <a:pt x="753" y="588"/>
                  </a:lnTo>
                  <a:lnTo>
                    <a:pt x="760" y="555"/>
                  </a:lnTo>
                  <a:lnTo>
                    <a:pt x="768" y="511"/>
                  </a:lnTo>
                  <a:lnTo>
                    <a:pt x="772" y="490"/>
                  </a:lnTo>
                  <a:lnTo>
                    <a:pt x="774" y="470"/>
                  </a:lnTo>
                  <a:lnTo>
                    <a:pt x="775" y="453"/>
                  </a:lnTo>
                  <a:lnTo>
                    <a:pt x="774" y="442"/>
                  </a:lnTo>
                  <a:lnTo>
                    <a:pt x="774" y="442"/>
                  </a:lnTo>
                  <a:lnTo>
                    <a:pt x="771" y="427"/>
                  </a:lnTo>
                  <a:lnTo>
                    <a:pt x="771" y="407"/>
                  </a:lnTo>
                  <a:lnTo>
                    <a:pt x="772" y="380"/>
                  </a:lnTo>
                  <a:lnTo>
                    <a:pt x="774" y="352"/>
                  </a:lnTo>
                  <a:lnTo>
                    <a:pt x="779" y="296"/>
                  </a:lnTo>
                  <a:lnTo>
                    <a:pt x="782" y="274"/>
                  </a:lnTo>
                  <a:lnTo>
                    <a:pt x="785" y="259"/>
                  </a:lnTo>
                  <a:lnTo>
                    <a:pt x="785" y="259"/>
                  </a:lnTo>
                  <a:lnTo>
                    <a:pt x="796" y="231"/>
                  </a:lnTo>
                  <a:lnTo>
                    <a:pt x="811" y="195"/>
                  </a:lnTo>
                  <a:lnTo>
                    <a:pt x="821" y="178"/>
                  </a:lnTo>
                  <a:lnTo>
                    <a:pt x="830" y="161"/>
                  </a:lnTo>
                  <a:lnTo>
                    <a:pt x="841" y="148"/>
                  </a:lnTo>
                  <a:lnTo>
                    <a:pt x="851" y="137"/>
                  </a:lnTo>
                  <a:lnTo>
                    <a:pt x="851" y="137"/>
                  </a:lnTo>
                  <a:lnTo>
                    <a:pt x="895" y="98"/>
                  </a:lnTo>
                  <a:lnTo>
                    <a:pt x="920" y="77"/>
                  </a:lnTo>
                  <a:lnTo>
                    <a:pt x="932" y="68"/>
                  </a:lnTo>
                  <a:lnTo>
                    <a:pt x="943" y="60"/>
                  </a:lnTo>
                  <a:lnTo>
                    <a:pt x="943" y="60"/>
                  </a:lnTo>
                  <a:lnTo>
                    <a:pt x="954" y="54"/>
                  </a:lnTo>
                  <a:lnTo>
                    <a:pt x="964" y="44"/>
                  </a:lnTo>
                  <a:lnTo>
                    <a:pt x="983" y="24"/>
                  </a:lnTo>
                  <a:lnTo>
                    <a:pt x="995" y="7"/>
                  </a:lnTo>
                  <a:lnTo>
                    <a:pt x="1000" y="0"/>
                  </a:lnTo>
                  <a:lnTo>
                    <a:pt x="1000" y="0"/>
                  </a:lnTo>
                  <a:lnTo>
                    <a:pt x="1058" y="76"/>
                  </a:lnTo>
                  <a:lnTo>
                    <a:pt x="1105" y="134"/>
                  </a:lnTo>
                  <a:lnTo>
                    <a:pt x="1124" y="156"/>
                  </a:lnTo>
                  <a:lnTo>
                    <a:pt x="1138" y="170"/>
                  </a:lnTo>
                  <a:lnTo>
                    <a:pt x="1138" y="170"/>
                  </a:lnTo>
                  <a:lnTo>
                    <a:pt x="1151" y="183"/>
                  </a:lnTo>
                  <a:lnTo>
                    <a:pt x="1165" y="200"/>
                  </a:lnTo>
                  <a:lnTo>
                    <a:pt x="1195" y="242"/>
                  </a:lnTo>
                  <a:lnTo>
                    <a:pt x="1231" y="296"/>
                  </a:lnTo>
                  <a:lnTo>
                    <a:pt x="1231" y="296"/>
                  </a:lnTo>
                  <a:lnTo>
                    <a:pt x="1207" y="183"/>
                  </a:lnTo>
                  <a:lnTo>
                    <a:pt x="1207" y="183"/>
                  </a:lnTo>
                  <a:lnTo>
                    <a:pt x="1201" y="161"/>
                  </a:lnTo>
                  <a:lnTo>
                    <a:pt x="1193" y="134"/>
                  </a:lnTo>
                  <a:lnTo>
                    <a:pt x="1182" y="101"/>
                  </a:lnTo>
                  <a:lnTo>
                    <a:pt x="1182" y="101"/>
                  </a:lnTo>
                  <a:lnTo>
                    <a:pt x="1193" y="98"/>
                  </a:lnTo>
                  <a:lnTo>
                    <a:pt x="1202" y="96"/>
                  </a:lnTo>
                  <a:lnTo>
                    <a:pt x="1209" y="96"/>
                  </a:lnTo>
                  <a:lnTo>
                    <a:pt x="1215" y="98"/>
                  </a:lnTo>
                  <a:lnTo>
                    <a:pt x="1215" y="98"/>
                  </a:lnTo>
                  <a:lnTo>
                    <a:pt x="1221" y="99"/>
                  </a:lnTo>
                  <a:lnTo>
                    <a:pt x="1228" y="104"/>
                  </a:lnTo>
                  <a:lnTo>
                    <a:pt x="1234" y="110"/>
                  </a:lnTo>
                  <a:lnTo>
                    <a:pt x="1242" y="118"/>
                  </a:lnTo>
                  <a:lnTo>
                    <a:pt x="1256" y="139"/>
                  </a:lnTo>
                  <a:lnTo>
                    <a:pt x="1272" y="165"/>
                  </a:lnTo>
                  <a:lnTo>
                    <a:pt x="1272" y="165"/>
                  </a:lnTo>
                  <a:lnTo>
                    <a:pt x="1279" y="179"/>
                  </a:lnTo>
                  <a:lnTo>
                    <a:pt x="1287" y="192"/>
                  </a:lnTo>
                  <a:lnTo>
                    <a:pt x="1295" y="201"/>
                  </a:lnTo>
                  <a:lnTo>
                    <a:pt x="1303" y="209"/>
                  </a:lnTo>
                  <a:lnTo>
                    <a:pt x="1311" y="216"/>
                  </a:lnTo>
                  <a:lnTo>
                    <a:pt x="1319" y="220"/>
                  </a:lnTo>
                  <a:lnTo>
                    <a:pt x="1328" y="222"/>
                  </a:lnTo>
                  <a:lnTo>
                    <a:pt x="1336" y="223"/>
                  </a:lnTo>
                  <a:lnTo>
                    <a:pt x="1336" y="223"/>
                  </a:lnTo>
                  <a:lnTo>
                    <a:pt x="1352" y="223"/>
                  </a:lnTo>
                  <a:lnTo>
                    <a:pt x="1364" y="225"/>
                  </a:lnTo>
                  <a:lnTo>
                    <a:pt x="1385" y="231"/>
                  </a:lnTo>
                  <a:lnTo>
                    <a:pt x="1385" y="231"/>
                  </a:lnTo>
                  <a:lnTo>
                    <a:pt x="1410" y="236"/>
                  </a:lnTo>
                  <a:lnTo>
                    <a:pt x="1421" y="238"/>
                  </a:lnTo>
                  <a:lnTo>
                    <a:pt x="1433" y="239"/>
                  </a:lnTo>
                  <a:lnTo>
                    <a:pt x="1433" y="239"/>
                  </a:lnTo>
                  <a:lnTo>
                    <a:pt x="1440" y="239"/>
                  </a:lnTo>
                  <a:lnTo>
                    <a:pt x="1446" y="241"/>
                  </a:lnTo>
                  <a:lnTo>
                    <a:pt x="1455" y="247"/>
                  </a:lnTo>
                  <a:lnTo>
                    <a:pt x="1463" y="253"/>
                  </a:lnTo>
                  <a:lnTo>
                    <a:pt x="1466" y="255"/>
                  </a:lnTo>
                  <a:lnTo>
                    <a:pt x="1466" y="255"/>
                  </a:lnTo>
                  <a:lnTo>
                    <a:pt x="1466" y="250"/>
                  </a:lnTo>
                  <a:lnTo>
                    <a:pt x="1468" y="236"/>
                  </a:lnTo>
                  <a:lnTo>
                    <a:pt x="1469" y="230"/>
                  </a:lnTo>
                  <a:lnTo>
                    <a:pt x="1471" y="223"/>
                  </a:lnTo>
                  <a:lnTo>
                    <a:pt x="1474" y="217"/>
                  </a:lnTo>
                  <a:lnTo>
                    <a:pt x="1479" y="214"/>
                  </a:lnTo>
                  <a:lnTo>
                    <a:pt x="1479" y="214"/>
                  </a:lnTo>
                  <a:lnTo>
                    <a:pt x="1485" y="209"/>
                  </a:lnTo>
                  <a:lnTo>
                    <a:pt x="1498" y="197"/>
                  </a:lnTo>
                  <a:lnTo>
                    <a:pt x="1529" y="162"/>
                  </a:lnTo>
                  <a:lnTo>
                    <a:pt x="1571" y="113"/>
                  </a:lnTo>
                  <a:lnTo>
                    <a:pt x="1571" y="113"/>
                  </a:lnTo>
                  <a:lnTo>
                    <a:pt x="1576" y="126"/>
                  </a:lnTo>
                  <a:lnTo>
                    <a:pt x="1582" y="139"/>
                  </a:lnTo>
                  <a:lnTo>
                    <a:pt x="1593" y="156"/>
                  </a:lnTo>
                  <a:lnTo>
                    <a:pt x="1606" y="173"/>
                  </a:lnTo>
                  <a:lnTo>
                    <a:pt x="1625" y="190"/>
                  </a:lnTo>
                  <a:lnTo>
                    <a:pt x="1634" y="198"/>
                  </a:lnTo>
                  <a:lnTo>
                    <a:pt x="1647" y="206"/>
                  </a:lnTo>
                  <a:lnTo>
                    <a:pt x="1659" y="212"/>
                  </a:lnTo>
                  <a:lnTo>
                    <a:pt x="1672" y="219"/>
                  </a:lnTo>
                  <a:lnTo>
                    <a:pt x="1672" y="219"/>
                  </a:lnTo>
                  <a:lnTo>
                    <a:pt x="1647" y="253"/>
                  </a:lnTo>
                  <a:lnTo>
                    <a:pt x="1600" y="316"/>
                  </a:lnTo>
                  <a:lnTo>
                    <a:pt x="1600" y="316"/>
                  </a:lnTo>
                  <a:lnTo>
                    <a:pt x="1581" y="341"/>
                  </a:lnTo>
                  <a:lnTo>
                    <a:pt x="1567" y="362"/>
                  </a:lnTo>
                  <a:lnTo>
                    <a:pt x="1553" y="377"/>
                  </a:lnTo>
                  <a:lnTo>
                    <a:pt x="1546" y="384"/>
                  </a:lnTo>
                  <a:lnTo>
                    <a:pt x="1538" y="388"/>
                  </a:lnTo>
                  <a:lnTo>
                    <a:pt x="1538" y="388"/>
                  </a:lnTo>
                  <a:lnTo>
                    <a:pt x="1529" y="393"/>
                  </a:lnTo>
                  <a:lnTo>
                    <a:pt x="1516" y="396"/>
                  </a:lnTo>
                  <a:lnTo>
                    <a:pt x="1501" y="398"/>
                  </a:lnTo>
                  <a:lnTo>
                    <a:pt x="1483" y="399"/>
                  </a:lnTo>
                  <a:lnTo>
                    <a:pt x="1447" y="399"/>
                  </a:lnTo>
                  <a:lnTo>
                    <a:pt x="1413" y="396"/>
                  </a:lnTo>
                  <a:lnTo>
                    <a:pt x="1413" y="396"/>
                  </a:lnTo>
                  <a:lnTo>
                    <a:pt x="1377" y="395"/>
                  </a:lnTo>
                  <a:lnTo>
                    <a:pt x="1337" y="393"/>
                  </a:lnTo>
                  <a:lnTo>
                    <a:pt x="1292" y="393"/>
                  </a:lnTo>
                  <a:lnTo>
                    <a:pt x="1292" y="393"/>
                  </a:lnTo>
                  <a:lnTo>
                    <a:pt x="1290" y="398"/>
                  </a:lnTo>
                  <a:lnTo>
                    <a:pt x="1289" y="410"/>
                  </a:lnTo>
                  <a:lnTo>
                    <a:pt x="1289" y="418"/>
                  </a:lnTo>
                  <a:lnTo>
                    <a:pt x="1290" y="426"/>
                  </a:lnTo>
                  <a:lnTo>
                    <a:pt x="1294" y="432"/>
                  </a:lnTo>
                  <a:lnTo>
                    <a:pt x="1300" y="437"/>
                  </a:lnTo>
                  <a:lnTo>
                    <a:pt x="1300" y="437"/>
                  </a:lnTo>
                  <a:lnTo>
                    <a:pt x="1306" y="442"/>
                  </a:lnTo>
                  <a:lnTo>
                    <a:pt x="1308" y="448"/>
                  </a:lnTo>
                  <a:lnTo>
                    <a:pt x="1309" y="453"/>
                  </a:lnTo>
                  <a:lnTo>
                    <a:pt x="1308" y="459"/>
                  </a:lnTo>
                  <a:lnTo>
                    <a:pt x="1308" y="464"/>
                  </a:lnTo>
                  <a:lnTo>
                    <a:pt x="1308" y="468"/>
                  </a:lnTo>
                  <a:lnTo>
                    <a:pt x="1311" y="471"/>
                  </a:lnTo>
                  <a:lnTo>
                    <a:pt x="1315" y="473"/>
                  </a:lnTo>
                  <a:lnTo>
                    <a:pt x="1315" y="473"/>
                  </a:lnTo>
                  <a:lnTo>
                    <a:pt x="1325" y="476"/>
                  </a:lnTo>
                  <a:lnTo>
                    <a:pt x="1334" y="479"/>
                  </a:lnTo>
                  <a:lnTo>
                    <a:pt x="1356" y="489"/>
                  </a:lnTo>
                  <a:lnTo>
                    <a:pt x="1370" y="493"/>
                  </a:lnTo>
                  <a:lnTo>
                    <a:pt x="1386" y="497"/>
                  </a:lnTo>
                  <a:lnTo>
                    <a:pt x="1402" y="498"/>
                  </a:lnTo>
                  <a:lnTo>
                    <a:pt x="1421" y="498"/>
                  </a:lnTo>
                  <a:lnTo>
                    <a:pt x="1421" y="498"/>
                  </a:lnTo>
                  <a:lnTo>
                    <a:pt x="1460" y="493"/>
                  </a:lnTo>
                  <a:lnTo>
                    <a:pt x="1494" y="489"/>
                  </a:lnTo>
                  <a:lnTo>
                    <a:pt x="1538" y="478"/>
                  </a:lnTo>
                  <a:lnTo>
                    <a:pt x="1538" y="478"/>
                  </a:lnTo>
                  <a:lnTo>
                    <a:pt x="1556" y="473"/>
                  </a:lnTo>
                  <a:lnTo>
                    <a:pt x="1556" y="473"/>
                  </a:lnTo>
                  <a:lnTo>
                    <a:pt x="1557" y="475"/>
                  </a:lnTo>
                  <a:lnTo>
                    <a:pt x="1562" y="479"/>
                  </a:lnTo>
                  <a:lnTo>
                    <a:pt x="1570" y="487"/>
                  </a:lnTo>
                  <a:lnTo>
                    <a:pt x="1578" y="501"/>
                  </a:lnTo>
                  <a:lnTo>
                    <a:pt x="1582" y="511"/>
                  </a:lnTo>
                  <a:lnTo>
                    <a:pt x="1586" y="522"/>
                  </a:lnTo>
                  <a:lnTo>
                    <a:pt x="1590" y="534"/>
                  </a:lnTo>
                  <a:lnTo>
                    <a:pt x="1592" y="548"/>
                  </a:lnTo>
                  <a:lnTo>
                    <a:pt x="1595" y="566"/>
                  </a:lnTo>
                  <a:lnTo>
                    <a:pt x="1597" y="586"/>
                  </a:lnTo>
                  <a:lnTo>
                    <a:pt x="1597" y="608"/>
                  </a:lnTo>
                  <a:lnTo>
                    <a:pt x="1595" y="632"/>
                  </a:lnTo>
                  <a:lnTo>
                    <a:pt x="1595" y="632"/>
                  </a:lnTo>
                  <a:lnTo>
                    <a:pt x="1593" y="635"/>
                  </a:lnTo>
                  <a:lnTo>
                    <a:pt x="1584" y="643"/>
                  </a:lnTo>
                  <a:lnTo>
                    <a:pt x="1578" y="646"/>
                  </a:lnTo>
                  <a:lnTo>
                    <a:pt x="1568" y="649"/>
                  </a:lnTo>
                  <a:lnTo>
                    <a:pt x="1557" y="650"/>
                  </a:lnTo>
                  <a:lnTo>
                    <a:pt x="1543" y="652"/>
                  </a:lnTo>
                  <a:lnTo>
                    <a:pt x="1543" y="652"/>
                  </a:lnTo>
                  <a:lnTo>
                    <a:pt x="1505" y="654"/>
                  </a:lnTo>
                  <a:lnTo>
                    <a:pt x="1457" y="655"/>
                  </a:lnTo>
                  <a:lnTo>
                    <a:pt x="1410" y="660"/>
                  </a:lnTo>
                  <a:lnTo>
                    <a:pt x="1388" y="665"/>
                  </a:lnTo>
                  <a:lnTo>
                    <a:pt x="1369" y="668"/>
                  </a:lnTo>
                  <a:lnTo>
                    <a:pt x="1369" y="668"/>
                  </a:lnTo>
                  <a:lnTo>
                    <a:pt x="1352" y="671"/>
                  </a:lnTo>
                  <a:lnTo>
                    <a:pt x="1331" y="672"/>
                  </a:lnTo>
                  <a:lnTo>
                    <a:pt x="1312" y="672"/>
                  </a:lnTo>
                  <a:lnTo>
                    <a:pt x="1294" y="671"/>
                  </a:lnTo>
                  <a:lnTo>
                    <a:pt x="1264" y="666"/>
                  </a:lnTo>
                  <a:lnTo>
                    <a:pt x="1251" y="665"/>
                  </a:lnTo>
                  <a:lnTo>
                    <a:pt x="1251" y="665"/>
                  </a:lnTo>
                  <a:lnTo>
                    <a:pt x="1251" y="698"/>
                  </a:lnTo>
                  <a:lnTo>
                    <a:pt x="1253" y="775"/>
                  </a:lnTo>
                  <a:lnTo>
                    <a:pt x="1256" y="820"/>
                  </a:lnTo>
                  <a:lnTo>
                    <a:pt x="1257" y="864"/>
                  </a:lnTo>
                  <a:lnTo>
                    <a:pt x="1262" y="905"/>
                  </a:lnTo>
                  <a:lnTo>
                    <a:pt x="1267" y="936"/>
                  </a:lnTo>
                  <a:lnTo>
                    <a:pt x="1267" y="936"/>
                  </a:lnTo>
                  <a:lnTo>
                    <a:pt x="1272" y="963"/>
                  </a:lnTo>
                  <a:lnTo>
                    <a:pt x="1275" y="990"/>
                  </a:lnTo>
                  <a:lnTo>
                    <a:pt x="1275" y="1018"/>
                  </a:lnTo>
                  <a:lnTo>
                    <a:pt x="1276" y="1046"/>
                  </a:lnTo>
                  <a:lnTo>
                    <a:pt x="1276" y="1071"/>
                  </a:lnTo>
                  <a:lnTo>
                    <a:pt x="1276" y="1095"/>
                  </a:lnTo>
                  <a:lnTo>
                    <a:pt x="1279" y="1117"/>
                  </a:lnTo>
                  <a:lnTo>
                    <a:pt x="1281" y="1126"/>
                  </a:lnTo>
                  <a:lnTo>
                    <a:pt x="1284" y="1134"/>
                  </a:lnTo>
                  <a:lnTo>
                    <a:pt x="1284" y="1134"/>
                  </a:lnTo>
                  <a:lnTo>
                    <a:pt x="1294" y="1153"/>
                  </a:lnTo>
                  <a:lnTo>
                    <a:pt x="1308" y="1176"/>
                  </a:lnTo>
                  <a:lnTo>
                    <a:pt x="1326" y="1205"/>
                  </a:lnTo>
                  <a:lnTo>
                    <a:pt x="1347" y="1233"/>
                  </a:lnTo>
                  <a:lnTo>
                    <a:pt x="1391" y="1291"/>
                  </a:lnTo>
                  <a:lnTo>
                    <a:pt x="1425" y="1337"/>
                  </a:lnTo>
                  <a:lnTo>
                    <a:pt x="1425" y="1337"/>
                  </a:lnTo>
                  <a:lnTo>
                    <a:pt x="1432" y="1344"/>
                  </a:lnTo>
                  <a:lnTo>
                    <a:pt x="1436" y="1354"/>
                  </a:lnTo>
                  <a:lnTo>
                    <a:pt x="1441" y="1365"/>
                  </a:lnTo>
                  <a:lnTo>
                    <a:pt x="1444" y="1374"/>
                  </a:lnTo>
                  <a:lnTo>
                    <a:pt x="1449" y="1396"/>
                  </a:lnTo>
                  <a:lnTo>
                    <a:pt x="1449" y="1418"/>
                  </a:lnTo>
                  <a:lnTo>
                    <a:pt x="1449" y="1439"/>
                  </a:lnTo>
                  <a:lnTo>
                    <a:pt x="1446" y="1459"/>
                  </a:lnTo>
                  <a:lnTo>
                    <a:pt x="1443" y="1476"/>
                  </a:lnTo>
                  <a:lnTo>
                    <a:pt x="1438" y="1491"/>
                  </a:lnTo>
                  <a:lnTo>
                    <a:pt x="1438" y="1491"/>
                  </a:lnTo>
                  <a:lnTo>
                    <a:pt x="1385" y="1622"/>
                  </a:lnTo>
                  <a:lnTo>
                    <a:pt x="1312" y="1798"/>
                  </a:lnTo>
                  <a:lnTo>
                    <a:pt x="1312" y="1798"/>
                  </a:lnTo>
                  <a:lnTo>
                    <a:pt x="1298" y="1830"/>
                  </a:lnTo>
                  <a:lnTo>
                    <a:pt x="1284" y="1855"/>
                  </a:lnTo>
                  <a:lnTo>
                    <a:pt x="1272" y="1875"/>
                  </a:lnTo>
                  <a:lnTo>
                    <a:pt x="1259" y="1892"/>
                  </a:lnTo>
                  <a:lnTo>
                    <a:pt x="1239" y="1919"/>
                  </a:lnTo>
                  <a:lnTo>
                    <a:pt x="1231" y="1929"/>
                  </a:lnTo>
                  <a:lnTo>
                    <a:pt x="1228" y="1936"/>
                  </a:lnTo>
                  <a:lnTo>
                    <a:pt x="1228" y="1936"/>
                  </a:lnTo>
                  <a:lnTo>
                    <a:pt x="1224" y="1944"/>
                  </a:lnTo>
                  <a:lnTo>
                    <a:pt x="1224" y="1955"/>
                  </a:lnTo>
                  <a:lnTo>
                    <a:pt x="1224" y="1968"/>
                  </a:lnTo>
                  <a:lnTo>
                    <a:pt x="1228" y="1980"/>
                  </a:lnTo>
                  <a:lnTo>
                    <a:pt x="1232" y="2007"/>
                  </a:lnTo>
                  <a:lnTo>
                    <a:pt x="1239" y="2029"/>
                  </a:lnTo>
                  <a:lnTo>
                    <a:pt x="1239" y="2029"/>
                  </a:lnTo>
                  <a:lnTo>
                    <a:pt x="1245" y="2045"/>
                  </a:lnTo>
                  <a:lnTo>
                    <a:pt x="1248" y="2053"/>
                  </a:lnTo>
                  <a:lnTo>
                    <a:pt x="1251" y="2059"/>
                  </a:lnTo>
                  <a:lnTo>
                    <a:pt x="1257" y="2065"/>
                  </a:lnTo>
                  <a:lnTo>
                    <a:pt x="1265" y="2070"/>
                  </a:lnTo>
                  <a:lnTo>
                    <a:pt x="1278" y="2076"/>
                  </a:lnTo>
                  <a:lnTo>
                    <a:pt x="1292" y="2082"/>
                  </a:lnTo>
                  <a:lnTo>
                    <a:pt x="1292" y="2082"/>
                  </a:lnTo>
                  <a:lnTo>
                    <a:pt x="1323" y="2093"/>
                  </a:lnTo>
                  <a:lnTo>
                    <a:pt x="1337" y="2098"/>
                  </a:lnTo>
                  <a:lnTo>
                    <a:pt x="1350" y="2104"/>
                  </a:lnTo>
                  <a:lnTo>
                    <a:pt x="1361" y="2112"/>
                  </a:lnTo>
                  <a:lnTo>
                    <a:pt x="1370" y="2120"/>
                  </a:lnTo>
                  <a:lnTo>
                    <a:pt x="1377" y="2130"/>
                  </a:lnTo>
                  <a:lnTo>
                    <a:pt x="1381" y="2142"/>
                  </a:lnTo>
                  <a:lnTo>
                    <a:pt x="1381" y="2142"/>
                  </a:lnTo>
                  <a:lnTo>
                    <a:pt x="1372" y="2152"/>
                  </a:lnTo>
                  <a:lnTo>
                    <a:pt x="1359" y="2159"/>
                  </a:lnTo>
                  <a:lnTo>
                    <a:pt x="1344" y="2169"/>
                  </a:lnTo>
                  <a:lnTo>
                    <a:pt x="1323" y="2177"/>
                  </a:lnTo>
                  <a:lnTo>
                    <a:pt x="1311" y="2181"/>
                  </a:lnTo>
                  <a:lnTo>
                    <a:pt x="1298" y="2183"/>
                  </a:lnTo>
                  <a:lnTo>
                    <a:pt x="1286" y="2186"/>
                  </a:lnTo>
                  <a:lnTo>
                    <a:pt x="1272" y="2186"/>
                  </a:lnTo>
                  <a:lnTo>
                    <a:pt x="1256" y="2185"/>
                  </a:lnTo>
                  <a:lnTo>
                    <a:pt x="1239" y="2183"/>
                  </a:lnTo>
                  <a:lnTo>
                    <a:pt x="1239" y="2183"/>
                  </a:lnTo>
                  <a:lnTo>
                    <a:pt x="1223" y="2180"/>
                  </a:lnTo>
                  <a:lnTo>
                    <a:pt x="1209" y="2175"/>
                  </a:lnTo>
                  <a:lnTo>
                    <a:pt x="1185" y="2167"/>
                  </a:lnTo>
                  <a:lnTo>
                    <a:pt x="1165" y="2156"/>
                  </a:lnTo>
                  <a:lnTo>
                    <a:pt x="1149" y="2147"/>
                  </a:lnTo>
                  <a:lnTo>
                    <a:pt x="1126" y="2130"/>
                  </a:lnTo>
                  <a:lnTo>
                    <a:pt x="1116" y="2125"/>
                  </a:lnTo>
                  <a:lnTo>
                    <a:pt x="1111" y="2123"/>
                  </a:lnTo>
                  <a:lnTo>
                    <a:pt x="1105" y="2122"/>
                  </a:lnTo>
                  <a:lnTo>
                    <a:pt x="1089" y="2142"/>
                  </a:lnTo>
                  <a:lnTo>
                    <a:pt x="1089" y="2142"/>
                  </a:lnTo>
                  <a:lnTo>
                    <a:pt x="1075" y="2141"/>
                  </a:lnTo>
                  <a:lnTo>
                    <a:pt x="1045" y="2136"/>
                  </a:lnTo>
                  <a:lnTo>
                    <a:pt x="1027" y="2133"/>
                  </a:lnTo>
                  <a:lnTo>
                    <a:pt x="1011" y="2130"/>
                  </a:lnTo>
                  <a:lnTo>
                    <a:pt x="997" y="2123"/>
                  </a:lnTo>
                  <a:lnTo>
                    <a:pt x="992" y="2122"/>
                  </a:lnTo>
                  <a:lnTo>
                    <a:pt x="987" y="2119"/>
                  </a:lnTo>
                  <a:lnTo>
                    <a:pt x="987" y="2119"/>
                  </a:lnTo>
                  <a:lnTo>
                    <a:pt x="983" y="2112"/>
                  </a:lnTo>
                  <a:lnTo>
                    <a:pt x="979" y="2108"/>
                  </a:lnTo>
                  <a:lnTo>
                    <a:pt x="978" y="2103"/>
                  </a:lnTo>
                  <a:lnTo>
                    <a:pt x="978" y="2097"/>
                  </a:lnTo>
                  <a:lnTo>
                    <a:pt x="979" y="2079"/>
                  </a:lnTo>
                  <a:lnTo>
                    <a:pt x="979" y="2054"/>
                  </a:lnTo>
                  <a:lnTo>
                    <a:pt x="979" y="2054"/>
                  </a:lnTo>
                  <a:lnTo>
                    <a:pt x="981" y="2037"/>
                  </a:lnTo>
                  <a:lnTo>
                    <a:pt x="984" y="2021"/>
                  </a:lnTo>
                  <a:lnTo>
                    <a:pt x="987" y="2006"/>
                  </a:lnTo>
                  <a:lnTo>
                    <a:pt x="994" y="1990"/>
                  </a:lnTo>
                  <a:lnTo>
                    <a:pt x="1003" y="1965"/>
                  </a:lnTo>
                  <a:lnTo>
                    <a:pt x="1012" y="1947"/>
                  </a:lnTo>
                  <a:lnTo>
                    <a:pt x="1012" y="1947"/>
                  </a:lnTo>
                  <a:lnTo>
                    <a:pt x="1019" y="1935"/>
                  </a:lnTo>
                  <a:lnTo>
                    <a:pt x="1027" y="1922"/>
                  </a:lnTo>
                  <a:lnTo>
                    <a:pt x="1038" y="1908"/>
                  </a:lnTo>
                  <a:lnTo>
                    <a:pt x="1044" y="1902"/>
                  </a:lnTo>
                  <a:lnTo>
                    <a:pt x="1053" y="1896"/>
                  </a:lnTo>
                  <a:lnTo>
                    <a:pt x="1053" y="1896"/>
                  </a:lnTo>
                  <a:lnTo>
                    <a:pt x="1058" y="1891"/>
                  </a:lnTo>
                  <a:lnTo>
                    <a:pt x="1061" y="1886"/>
                  </a:lnTo>
                  <a:lnTo>
                    <a:pt x="1069" y="1871"/>
                  </a:lnTo>
                  <a:lnTo>
                    <a:pt x="1075" y="1850"/>
                  </a:lnTo>
                  <a:lnTo>
                    <a:pt x="1082" y="1828"/>
                  </a:lnTo>
                  <a:lnTo>
                    <a:pt x="1093" y="1787"/>
                  </a:lnTo>
                  <a:lnTo>
                    <a:pt x="1097" y="1772"/>
                  </a:lnTo>
                  <a:lnTo>
                    <a:pt x="1102" y="1762"/>
                  </a:lnTo>
                  <a:lnTo>
                    <a:pt x="1102" y="1762"/>
                  </a:lnTo>
                  <a:lnTo>
                    <a:pt x="1107" y="1753"/>
                  </a:lnTo>
                  <a:lnTo>
                    <a:pt x="1113" y="1737"/>
                  </a:lnTo>
                  <a:lnTo>
                    <a:pt x="1127" y="1698"/>
                  </a:lnTo>
                  <a:lnTo>
                    <a:pt x="1151" y="1632"/>
                  </a:lnTo>
                  <a:lnTo>
                    <a:pt x="1151" y="1632"/>
                  </a:lnTo>
                  <a:lnTo>
                    <a:pt x="1154" y="1618"/>
                  </a:lnTo>
                  <a:lnTo>
                    <a:pt x="1155" y="1602"/>
                  </a:lnTo>
                  <a:lnTo>
                    <a:pt x="1158" y="1588"/>
                  </a:lnTo>
                  <a:lnTo>
                    <a:pt x="1160" y="1582"/>
                  </a:lnTo>
                  <a:lnTo>
                    <a:pt x="1162" y="1575"/>
                  </a:lnTo>
                  <a:lnTo>
                    <a:pt x="1162" y="1575"/>
                  </a:lnTo>
                  <a:lnTo>
                    <a:pt x="1171" y="1561"/>
                  </a:lnTo>
                  <a:lnTo>
                    <a:pt x="1182" y="1545"/>
                  </a:lnTo>
                  <a:lnTo>
                    <a:pt x="1195" y="1527"/>
                  </a:lnTo>
                  <a:lnTo>
                    <a:pt x="1195" y="1527"/>
                  </a:lnTo>
                  <a:lnTo>
                    <a:pt x="1187" y="1511"/>
                  </a:lnTo>
                  <a:lnTo>
                    <a:pt x="1177" y="1498"/>
                  </a:lnTo>
                  <a:lnTo>
                    <a:pt x="1173" y="1492"/>
                  </a:lnTo>
                  <a:lnTo>
                    <a:pt x="1166" y="1486"/>
                  </a:lnTo>
                  <a:lnTo>
                    <a:pt x="1166" y="1486"/>
                  </a:lnTo>
                  <a:lnTo>
                    <a:pt x="1155" y="1476"/>
                  </a:lnTo>
                  <a:lnTo>
                    <a:pt x="1138" y="1456"/>
                  </a:lnTo>
                  <a:lnTo>
                    <a:pt x="1093" y="1401"/>
                  </a:lnTo>
                  <a:lnTo>
                    <a:pt x="1047" y="1346"/>
                  </a:lnTo>
                  <a:lnTo>
                    <a:pt x="1025" y="1316"/>
                  </a:lnTo>
                  <a:lnTo>
                    <a:pt x="1025" y="1316"/>
                  </a:lnTo>
                  <a:lnTo>
                    <a:pt x="1017" y="1304"/>
                  </a:lnTo>
                  <a:lnTo>
                    <a:pt x="1011" y="1297"/>
                  </a:lnTo>
                  <a:lnTo>
                    <a:pt x="1005" y="1294"/>
                  </a:lnTo>
                  <a:lnTo>
                    <a:pt x="1000" y="1293"/>
                  </a:lnTo>
                  <a:lnTo>
                    <a:pt x="995" y="1293"/>
                  </a:lnTo>
                  <a:lnTo>
                    <a:pt x="989" y="1294"/>
                  </a:lnTo>
                  <a:lnTo>
                    <a:pt x="983" y="1297"/>
                  </a:lnTo>
                  <a:lnTo>
                    <a:pt x="975" y="1302"/>
                  </a:lnTo>
                  <a:lnTo>
                    <a:pt x="967" y="1308"/>
                  </a:lnTo>
                  <a:lnTo>
                    <a:pt x="948" y="1329"/>
                  </a:lnTo>
                  <a:lnTo>
                    <a:pt x="948" y="1329"/>
                  </a:lnTo>
                  <a:lnTo>
                    <a:pt x="926" y="1354"/>
                  </a:lnTo>
                  <a:lnTo>
                    <a:pt x="906" y="1379"/>
                  </a:lnTo>
                  <a:lnTo>
                    <a:pt x="868" y="1429"/>
                  </a:lnTo>
                  <a:lnTo>
                    <a:pt x="837" y="1473"/>
                  </a:lnTo>
                  <a:lnTo>
                    <a:pt x="813" y="1503"/>
                  </a:lnTo>
                  <a:lnTo>
                    <a:pt x="813" y="1503"/>
                  </a:lnTo>
                  <a:lnTo>
                    <a:pt x="669" y="1677"/>
                  </a:lnTo>
                  <a:lnTo>
                    <a:pt x="669" y="1677"/>
                  </a:lnTo>
                  <a:lnTo>
                    <a:pt x="615" y="1732"/>
                  </a:lnTo>
                  <a:lnTo>
                    <a:pt x="570" y="1779"/>
                  </a:lnTo>
                  <a:lnTo>
                    <a:pt x="546" y="1801"/>
                  </a:lnTo>
                  <a:lnTo>
                    <a:pt x="526" y="1819"/>
                  </a:lnTo>
                  <a:lnTo>
                    <a:pt x="526" y="1819"/>
                  </a:lnTo>
                  <a:lnTo>
                    <a:pt x="508" y="1834"/>
                  </a:lnTo>
                  <a:lnTo>
                    <a:pt x="491" y="1852"/>
                  </a:lnTo>
                  <a:lnTo>
                    <a:pt x="458" y="1888"/>
                  </a:lnTo>
                  <a:lnTo>
                    <a:pt x="443" y="1907"/>
                  </a:lnTo>
                  <a:lnTo>
                    <a:pt x="425" y="1924"/>
                  </a:lnTo>
                  <a:lnTo>
                    <a:pt x="408" y="1940"/>
                  </a:lnTo>
                  <a:lnTo>
                    <a:pt x="389" y="1952"/>
                  </a:lnTo>
                  <a:lnTo>
                    <a:pt x="389" y="1952"/>
                  </a:lnTo>
                  <a:lnTo>
                    <a:pt x="369" y="1965"/>
                  </a:lnTo>
                  <a:lnTo>
                    <a:pt x="351" y="1977"/>
                  </a:lnTo>
                  <a:lnTo>
                    <a:pt x="318" y="2002"/>
                  </a:lnTo>
                  <a:lnTo>
                    <a:pt x="303" y="2013"/>
                  </a:lnTo>
                  <a:lnTo>
                    <a:pt x="290" y="2021"/>
                  </a:lnTo>
                  <a:lnTo>
                    <a:pt x="279" y="2028"/>
                  </a:lnTo>
                  <a:lnTo>
                    <a:pt x="271" y="2029"/>
                  </a:lnTo>
                  <a:lnTo>
                    <a:pt x="271" y="2029"/>
                  </a:lnTo>
                  <a:lnTo>
                    <a:pt x="264" y="2031"/>
                  </a:lnTo>
                  <a:lnTo>
                    <a:pt x="257" y="2034"/>
                  </a:lnTo>
                  <a:lnTo>
                    <a:pt x="253" y="2039"/>
                  </a:lnTo>
                  <a:lnTo>
                    <a:pt x="248" y="2043"/>
                  </a:lnTo>
                  <a:lnTo>
                    <a:pt x="246" y="2051"/>
                  </a:lnTo>
                  <a:lnTo>
                    <a:pt x="245" y="2059"/>
                  </a:lnTo>
                  <a:lnTo>
                    <a:pt x="245" y="2065"/>
                  </a:lnTo>
                  <a:lnTo>
                    <a:pt x="246" y="2073"/>
                  </a:lnTo>
                  <a:lnTo>
                    <a:pt x="246" y="2073"/>
                  </a:lnTo>
                  <a:lnTo>
                    <a:pt x="249" y="2081"/>
                  </a:lnTo>
                  <a:lnTo>
                    <a:pt x="249" y="2089"/>
                  </a:lnTo>
                  <a:lnTo>
                    <a:pt x="251" y="2103"/>
                  </a:lnTo>
                  <a:lnTo>
                    <a:pt x="253" y="2109"/>
                  </a:lnTo>
                  <a:lnTo>
                    <a:pt x="259" y="2117"/>
                  </a:lnTo>
                  <a:lnTo>
                    <a:pt x="267" y="2126"/>
                  </a:lnTo>
                  <a:lnTo>
                    <a:pt x="279" y="2134"/>
                  </a:lnTo>
                  <a:lnTo>
                    <a:pt x="279" y="2134"/>
                  </a:lnTo>
                  <a:lnTo>
                    <a:pt x="306" y="2152"/>
                  </a:lnTo>
                  <a:lnTo>
                    <a:pt x="328" y="2164"/>
                  </a:lnTo>
                  <a:lnTo>
                    <a:pt x="336" y="2172"/>
                  </a:lnTo>
                  <a:lnTo>
                    <a:pt x="342" y="2178"/>
                  </a:lnTo>
                  <a:lnTo>
                    <a:pt x="345" y="2186"/>
                  </a:lnTo>
                  <a:lnTo>
                    <a:pt x="348" y="2196"/>
                  </a:lnTo>
                  <a:lnTo>
                    <a:pt x="348" y="2196"/>
                  </a:lnTo>
                  <a:lnTo>
                    <a:pt x="348" y="2200"/>
                  </a:lnTo>
                  <a:lnTo>
                    <a:pt x="347" y="2203"/>
                  </a:lnTo>
                  <a:lnTo>
                    <a:pt x="344" y="2207"/>
                  </a:lnTo>
                  <a:lnTo>
                    <a:pt x="340" y="2211"/>
                  </a:lnTo>
                  <a:lnTo>
                    <a:pt x="329" y="2216"/>
                  </a:lnTo>
                  <a:lnTo>
                    <a:pt x="315" y="2221"/>
                  </a:lnTo>
                  <a:lnTo>
                    <a:pt x="298" y="2224"/>
                  </a:lnTo>
                  <a:lnTo>
                    <a:pt x="282" y="2225"/>
                  </a:lnTo>
                  <a:lnTo>
                    <a:pt x="251" y="2227"/>
                  </a:lnTo>
                  <a:lnTo>
                    <a:pt x="251" y="2227"/>
                  </a:lnTo>
                  <a:lnTo>
                    <a:pt x="235" y="2227"/>
                  </a:lnTo>
                  <a:lnTo>
                    <a:pt x="216" y="2222"/>
                  </a:lnTo>
                  <a:lnTo>
                    <a:pt x="196" y="2218"/>
                  </a:lnTo>
                  <a:lnTo>
                    <a:pt x="176" y="2211"/>
                  </a:lnTo>
                  <a:lnTo>
                    <a:pt x="155" y="2203"/>
                  </a:lnTo>
                  <a:lnTo>
                    <a:pt x="136" y="2196"/>
                  </a:lnTo>
                  <a:lnTo>
                    <a:pt x="121" y="2188"/>
                  </a:lnTo>
                  <a:lnTo>
                    <a:pt x="110" y="2178"/>
                  </a:lnTo>
                  <a:lnTo>
                    <a:pt x="110" y="2178"/>
                  </a:lnTo>
                  <a:lnTo>
                    <a:pt x="100" y="2170"/>
                  </a:lnTo>
                  <a:lnTo>
                    <a:pt x="92" y="2161"/>
                  </a:lnTo>
                  <a:lnTo>
                    <a:pt x="80" y="2144"/>
                  </a:lnTo>
                  <a:lnTo>
                    <a:pt x="72" y="2128"/>
                  </a:lnTo>
                  <a:lnTo>
                    <a:pt x="69" y="2122"/>
                  </a:lnTo>
                  <a:lnTo>
                    <a:pt x="56" y="2139"/>
                  </a:lnTo>
                  <a:lnTo>
                    <a:pt x="0" y="2090"/>
                  </a:lnTo>
                  <a:close/>
                </a:path>
              </a:pathLst>
            </a:custGeom>
            <a:gradFill rotWithShape="1">
              <a:gsLst>
                <a:gs pos="0">
                  <a:srgbClr val="FFFFFF"/>
                </a:gs>
                <a:gs pos="100000">
                  <a:srgbClr val="B2B2B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4" name="Freeform 174"/>
            <p:cNvSpPr>
              <a:spLocks/>
            </p:cNvSpPr>
            <p:nvPr/>
          </p:nvSpPr>
          <p:spPr bwMode="auto">
            <a:xfrm flipV="1">
              <a:off x="2502" y="2602"/>
              <a:ext cx="914" cy="883"/>
            </a:xfrm>
            <a:custGeom>
              <a:avLst/>
              <a:gdLst>
                <a:gd name="T0" fmla="*/ 89 w 89"/>
                <a:gd name="T1" fmla="*/ 0 h 151"/>
                <a:gd name="T2" fmla="*/ 0 w 89"/>
                <a:gd name="T3" fmla="*/ 29 h 151"/>
                <a:gd name="T4" fmla="*/ 89 w 89"/>
                <a:gd name="T5" fmla="*/ 151 h 151"/>
                <a:gd name="T6" fmla="*/ 89 w 89"/>
                <a:gd name="T7" fmla="*/ 0 h 151"/>
              </a:gdLst>
              <a:ahLst/>
              <a:cxnLst>
                <a:cxn ang="0">
                  <a:pos x="T0" y="T1"/>
                </a:cxn>
                <a:cxn ang="0">
                  <a:pos x="T2" y="T3"/>
                </a:cxn>
                <a:cxn ang="0">
                  <a:pos x="T4" y="T5"/>
                </a:cxn>
                <a:cxn ang="0">
                  <a:pos x="T6" y="T7"/>
                </a:cxn>
              </a:cxnLst>
              <a:rect l="0" t="0" r="r" b="b"/>
              <a:pathLst>
                <a:path w="89" h="151">
                  <a:moveTo>
                    <a:pt x="89" y="0"/>
                  </a:moveTo>
                  <a:cubicBezTo>
                    <a:pt x="57" y="0"/>
                    <a:pt x="25" y="10"/>
                    <a:pt x="0" y="29"/>
                  </a:cubicBezTo>
                  <a:lnTo>
                    <a:pt x="89" y="151"/>
                  </a:lnTo>
                  <a:lnTo>
                    <a:pt x="89" y="0"/>
                  </a:lnTo>
                  <a:close/>
                </a:path>
              </a:pathLst>
            </a:custGeom>
            <a:gradFill rotWithShape="1">
              <a:gsLst>
                <a:gs pos="0">
                  <a:srgbClr val="FFFFFF"/>
                </a:gs>
                <a:gs pos="100000">
                  <a:srgbClr val="B2B2B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5" name="Freeform 175"/>
            <p:cNvSpPr>
              <a:spLocks/>
            </p:cNvSpPr>
            <p:nvPr/>
          </p:nvSpPr>
          <p:spPr bwMode="auto">
            <a:xfrm flipV="1">
              <a:off x="4394" y="3522"/>
              <a:ext cx="1162" cy="545"/>
            </a:xfrm>
            <a:custGeom>
              <a:avLst/>
              <a:gdLst>
                <a:gd name="T0" fmla="*/ 62 w 151"/>
                <a:gd name="T1" fmla="*/ 0 h 122"/>
                <a:gd name="T2" fmla="*/ 0 w 151"/>
                <a:gd name="T3" fmla="*/ 122 h 122"/>
                <a:gd name="T4" fmla="*/ 151 w 151"/>
                <a:gd name="T5" fmla="*/ 122 h 122"/>
                <a:gd name="T6" fmla="*/ 62 w 151"/>
                <a:gd name="T7" fmla="*/ 0 h 122"/>
              </a:gdLst>
              <a:ahLst/>
              <a:cxnLst>
                <a:cxn ang="0">
                  <a:pos x="T0" y="T1"/>
                </a:cxn>
                <a:cxn ang="0">
                  <a:pos x="T2" y="T3"/>
                </a:cxn>
                <a:cxn ang="0">
                  <a:pos x="T4" y="T5"/>
                </a:cxn>
                <a:cxn ang="0">
                  <a:pos x="T6" y="T7"/>
                </a:cxn>
              </a:cxnLst>
              <a:rect l="0" t="0" r="r" b="b"/>
              <a:pathLst>
                <a:path w="151" h="122">
                  <a:moveTo>
                    <a:pt x="62" y="0"/>
                  </a:moveTo>
                  <a:cubicBezTo>
                    <a:pt x="23" y="28"/>
                    <a:pt x="0" y="73"/>
                    <a:pt x="0" y="122"/>
                  </a:cubicBezTo>
                  <a:lnTo>
                    <a:pt x="151" y="122"/>
                  </a:lnTo>
                  <a:lnTo>
                    <a:pt x="62" y="0"/>
                  </a:lnTo>
                  <a:close/>
                </a:path>
              </a:pathLst>
            </a:custGeom>
            <a:gradFill rotWithShape="1">
              <a:gsLst>
                <a:gs pos="0">
                  <a:srgbClr val="FFFFFF"/>
                </a:gs>
                <a:gs pos="100000">
                  <a:srgbClr val="B2B2B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6" name="Freeform 176"/>
            <p:cNvSpPr>
              <a:spLocks/>
            </p:cNvSpPr>
            <p:nvPr/>
          </p:nvSpPr>
          <p:spPr bwMode="auto">
            <a:xfrm>
              <a:off x="1869" y="2354"/>
              <a:ext cx="793" cy="171"/>
            </a:xfrm>
            <a:custGeom>
              <a:avLst/>
              <a:gdLst>
                <a:gd name="T0" fmla="*/ 311 w 1713"/>
                <a:gd name="T1" fmla="*/ 82 h 369"/>
                <a:gd name="T2" fmla="*/ 320 w 1713"/>
                <a:gd name="T3" fmla="*/ 68 h 369"/>
                <a:gd name="T4" fmla="*/ 323 w 1713"/>
                <a:gd name="T5" fmla="*/ 58 h 369"/>
                <a:gd name="T6" fmla="*/ 322 w 1713"/>
                <a:gd name="T7" fmla="*/ 54 h 369"/>
                <a:gd name="T8" fmla="*/ 312 w 1713"/>
                <a:gd name="T9" fmla="*/ 44 h 369"/>
                <a:gd name="T10" fmla="*/ 294 w 1713"/>
                <a:gd name="T11" fmla="*/ 36 h 369"/>
                <a:gd name="T12" fmla="*/ 261 w 1713"/>
                <a:gd name="T13" fmla="*/ 28 h 369"/>
                <a:gd name="T14" fmla="*/ 236 w 1713"/>
                <a:gd name="T15" fmla="*/ 25 h 369"/>
                <a:gd name="T16" fmla="*/ 215 w 1713"/>
                <a:gd name="T17" fmla="*/ 25 h 369"/>
                <a:gd name="T18" fmla="*/ 204 w 1713"/>
                <a:gd name="T19" fmla="*/ 32 h 369"/>
                <a:gd name="T20" fmla="*/ 203 w 1713"/>
                <a:gd name="T21" fmla="*/ 35 h 369"/>
                <a:gd name="T22" fmla="*/ 204 w 1713"/>
                <a:gd name="T23" fmla="*/ 50 h 369"/>
                <a:gd name="T24" fmla="*/ 210 w 1713"/>
                <a:gd name="T25" fmla="*/ 68 h 369"/>
                <a:gd name="T26" fmla="*/ 198 w 1713"/>
                <a:gd name="T27" fmla="*/ 85 h 369"/>
                <a:gd name="T28" fmla="*/ 179 w 1713"/>
                <a:gd name="T29" fmla="*/ 83 h 369"/>
                <a:gd name="T30" fmla="*/ 143 w 1713"/>
                <a:gd name="T31" fmla="*/ 85 h 369"/>
                <a:gd name="T32" fmla="*/ 111 w 1713"/>
                <a:gd name="T33" fmla="*/ 94 h 369"/>
                <a:gd name="T34" fmla="*/ 83 w 1713"/>
                <a:gd name="T35" fmla="*/ 110 h 369"/>
                <a:gd name="T36" fmla="*/ 49 w 1713"/>
                <a:gd name="T37" fmla="*/ 137 h 369"/>
                <a:gd name="T38" fmla="*/ 20 w 1713"/>
                <a:gd name="T39" fmla="*/ 170 h 369"/>
                <a:gd name="T40" fmla="*/ 0 w 1713"/>
                <a:gd name="T41" fmla="*/ 156 h 369"/>
                <a:gd name="T42" fmla="*/ 14 w 1713"/>
                <a:gd name="T43" fmla="*/ 138 h 369"/>
                <a:gd name="T44" fmla="*/ 52 w 1713"/>
                <a:gd name="T45" fmla="*/ 102 h 369"/>
                <a:gd name="T46" fmla="*/ 77 w 1713"/>
                <a:gd name="T47" fmla="*/ 85 h 369"/>
                <a:gd name="T48" fmla="*/ 108 w 1713"/>
                <a:gd name="T49" fmla="*/ 69 h 369"/>
                <a:gd name="T50" fmla="*/ 143 w 1713"/>
                <a:gd name="T51" fmla="*/ 60 h 369"/>
                <a:gd name="T52" fmla="*/ 181 w 1713"/>
                <a:gd name="T53" fmla="*/ 58 h 369"/>
                <a:gd name="T54" fmla="*/ 179 w 1713"/>
                <a:gd name="T55" fmla="*/ 49 h 369"/>
                <a:gd name="T56" fmla="*/ 179 w 1713"/>
                <a:gd name="T57" fmla="*/ 28 h 369"/>
                <a:gd name="T58" fmla="*/ 184 w 1713"/>
                <a:gd name="T59" fmla="*/ 17 h 369"/>
                <a:gd name="T60" fmla="*/ 192 w 1713"/>
                <a:gd name="T61" fmla="*/ 10 h 369"/>
                <a:gd name="T62" fmla="*/ 204 w 1713"/>
                <a:gd name="T63" fmla="*/ 3 h 369"/>
                <a:gd name="T64" fmla="*/ 239 w 1713"/>
                <a:gd name="T65" fmla="*/ 0 h 369"/>
                <a:gd name="T66" fmla="*/ 259 w 1713"/>
                <a:gd name="T67" fmla="*/ 3 h 369"/>
                <a:gd name="T68" fmla="*/ 295 w 1713"/>
                <a:gd name="T69" fmla="*/ 11 h 369"/>
                <a:gd name="T70" fmla="*/ 322 w 1713"/>
                <a:gd name="T71" fmla="*/ 22 h 369"/>
                <a:gd name="T72" fmla="*/ 339 w 1713"/>
                <a:gd name="T73" fmla="*/ 35 h 369"/>
                <a:gd name="T74" fmla="*/ 344 w 1713"/>
                <a:gd name="T75" fmla="*/ 43 h 369"/>
                <a:gd name="T76" fmla="*/ 347 w 1713"/>
                <a:gd name="T77" fmla="*/ 58 h 369"/>
                <a:gd name="T78" fmla="*/ 1713 w 1713"/>
                <a:gd name="T79" fmla="*/ 346 h 369"/>
                <a:gd name="T80" fmla="*/ 1708 w 1713"/>
                <a:gd name="T81" fmla="*/ 36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13" h="369">
                  <a:moveTo>
                    <a:pt x="1708" y="369"/>
                  </a:moveTo>
                  <a:lnTo>
                    <a:pt x="311" y="82"/>
                  </a:lnTo>
                  <a:lnTo>
                    <a:pt x="320" y="68"/>
                  </a:lnTo>
                  <a:lnTo>
                    <a:pt x="320" y="68"/>
                  </a:lnTo>
                  <a:lnTo>
                    <a:pt x="322" y="61"/>
                  </a:lnTo>
                  <a:lnTo>
                    <a:pt x="323" y="58"/>
                  </a:lnTo>
                  <a:lnTo>
                    <a:pt x="322" y="54"/>
                  </a:lnTo>
                  <a:lnTo>
                    <a:pt x="322" y="54"/>
                  </a:lnTo>
                  <a:lnTo>
                    <a:pt x="319" y="47"/>
                  </a:lnTo>
                  <a:lnTo>
                    <a:pt x="312" y="44"/>
                  </a:lnTo>
                  <a:lnTo>
                    <a:pt x="305" y="41"/>
                  </a:lnTo>
                  <a:lnTo>
                    <a:pt x="294" y="36"/>
                  </a:lnTo>
                  <a:lnTo>
                    <a:pt x="279" y="32"/>
                  </a:lnTo>
                  <a:lnTo>
                    <a:pt x="261" y="28"/>
                  </a:lnTo>
                  <a:lnTo>
                    <a:pt x="236" y="25"/>
                  </a:lnTo>
                  <a:lnTo>
                    <a:pt x="236" y="25"/>
                  </a:lnTo>
                  <a:lnTo>
                    <a:pt x="225" y="25"/>
                  </a:lnTo>
                  <a:lnTo>
                    <a:pt x="215" y="25"/>
                  </a:lnTo>
                  <a:lnTo>
                    <a:pt x="207" y="27"/>
                  </a:lnTo>
                  <a:lnTo>
                    <a:pt x="204" y="32"/>
                  </a:lnTo>
                  <a:lnTo>
                    <a:pt x="204" y="32"/>
                  </a:lnTo>
                  <a:lnTo>
                    <a:pt x="203" y="35"/>
                  </a:lnTo>
                  <a:lnTo>
                    <a:pt x="203" y="39"/>
                  </a:lnTo>
                  <a:lnTo>
                    <a:pt x="204" y="50"/>
                  </a:lnTo>
                  <a:lnTo>
                    <a:pt x="207" y="60"/>
                  </a:lnTo>
                  <a:lnTo>
                    <a:pt x="210" y="68"/>
                  </a:lnTo>
                  <a:lnTo>
                    <a:pt x="225" y="91"/>
                  </a:lnTo>
                  <a:lnTo>
                    <a:pt x="198" y="85"/>
                  </a:lnTo>
                  <a:lnTo>
                    <a:pt x="198" y="85"/>
                  </a:lnTo>
                  <a:lnTo>
                    <a:pt x="179" y="83"/>
                  </a:lnTo>
                  <a:lnTo>
                    <a:pt x="160" y="83"/>
                  </a:lnTo>
                  <a:lnTo>
                    <a:pt x="143" y="85"/>
                  </a:lnTo>
                  <a:lnTo>
                    <a:pt x="127" y="90"/>
                  </a:lnTo>
                  <a:lnTo>
                    <a:pt x="111" y="94"/>
                  </a:lnTo>
                  <a:lnTo>
                    <a:pt x="96" y="102"/>
                  </a:lnTo>
                  <a:lnTo>
                    <a:pt x="83" y="110"/>
                  </a:lnTo>
                  <a:lnTo>
                    <a:pt x="71" y="119"/>
                  </a:lnTo>
                  <a:lnTo>
                    <a:pt x="49" y="137"/>
                  </a:lnTo>
                  <a:lnTo>
                    <a:pt x="33" y="152"/>
                  </a:lnTo>
                  <a:lnTo>
                    <a:pt x="20" y="170"/>
                  </a:lnTo>
                  <a:lnTo>
                    <a:pt x="0" y="156"/>
                  </a:lnTo>
                  <a:lnTo>
                    <a:pt x="0" y="156"/>
                  </a:lnTo>
                  <a:lnTo>
                    <a:pt x="5" y="151"/>
                  </a:lnTo>
                  <a:lnTo>
                    <a:pt x="14" y="138"/>
                  </a:lnTo>
                  <a:lnTo>
                    <a:pt x="30" y="121"/>
                  </a:lnTo>
                  <a:lnTo>
                    <a:pt x="52" y="102"/>
                  </a:lnTo>
                  <a:lnTo>
                    <a:pt x="64" y="93"/>
                  </a:lnTo>
                  <a:lnTo>
                    <a:pt x="77" y="85"/>
                  </a:lnTo>
                  <a:lnTo>
                    <a:pt x="93" y="77"/>
                  </a:lnTo>
                  <a:lnTo>
                    <a:pt x="108" y="69"/>
                  </a:lnTo>
                  <a:lnTo>
                    <a:pt x="124" y="65"/>
                  </a:lnTo>
                  <a:lnTo>
                    <a:pt x="143" y="60"/>
                  </a:lnTo>
                  <a:lnTo>
                    <a:pt x="162" y="58"/>
                  </a:lnTo>
                  <a:lnTo>
                    <a:pt x="181" y="58"/>
                  </a:lnTo>
                  <a:lnTo>
                    <a:pt x="181" y="58"/>
                  </a:lnTo>
                  <a:lnTo>
                    <a:pt x="179" y="49"/>
                  </a:lnTo>
                  <a:lnTo>
                    <a:pt x="177" y="38"/>
                  </a:lnTo>
                  <a:lnTo>
                    <a:pt x="179" y="28"/>
                  </a:lnTo>
                  <a:lnTo>
                    <a:pt x="184" y="17"/>
                  </a:lnTo>
                  <a:lnTo>
                    <a:pt x="184" y="17"/>
                  </a:lnTo>
                  <a:lnTo>
                    <a:pt x="187" y="13"/>
                  </a:lnTo>
                  <a:lnTo>
                    <a:pt x="192" y="10"/>
                  </a:lnTo>
                  <a:lnTo>
                    <a:pt x="198" y="5"/>
                  </a:lnTo>
                  <a:lnTo>
                    <a:pt x="204" y="3"/>
                  </a:lnTo>
                  <a:lnTo>
                    <a:pt x="220" y="0"/>
                  </a:lnTo>
                  <a:lnTo>
                    <a:pt x="239" y="0"/>
                  </a:lnTo>
                  <a:lnTo>
                    <a:pt x="239" y="0"/>
                  </a:lnTo>
                  <a:lnTo>
                    <a:pt x="259" y="3"/>
                  </a:lnTo>
                  <a:lnTo>
                    <a:pt x="279" y="6"/>
                  </a:lnTo>
                  <a:lnTo>
                    <a:pt x="295" y="11"/>
                  </a:lnTo>
                  <a:lnTo>
                    <a:pt x="311" y="16"/>
                  </a:lnTo>
                  <a:lnTo>
                    <a:pt x="322" y="22"/>
                  </a:lnTo>
                  <a:lnTo>
                    <a:pt x="331" y="28"/>
                  </a:lnTo>
                  <a:lnTo>
                    <a:pt x="339" y="35"/>
                  </a:lnTo>
                  <a:lnTo>
                    <a:pt x="344" y="43"/>
                  </a:lnTo>
                  <a:lnTo>
                    <a:pt x="344" y="43"/>
                  </a:lnTo>
                  <a:lnTo>
                    <a:pt x="347" y="52"/>
                  </a:lnTo>
                  <a:lnTo>
                    <a:pt x="347" y="58"/>
                  </a:lnTo>
                  <a:lnTo>
                    <a:pt x="347" y="65"/>
                  </a:lnTo>
                  <a:lnTo>
                    <a:pt x="1713" y="346"/>
                  </a:lnTo>
                  <a:lnTo>
                    <a:pt x="1708" y="369"/>
                  </a:lnTo>
                  <a:lnTo>
                    <a:pt x="1708" y="369"/>
                  </a:lnTo>
                  <a:close/>
                </a:path>
              </a:pathLst>
            </a:custGeom>
            <a:solidFill>
              <a:srgbClr val="996600"/>
            </a:solidFill>
            <a:ln w="9525">
              <a:solidFill>
                <a:srgbClr val="996600"/>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322737" name="Group 177"/>
            <p:cNvGrpSpPr>
              <a:grpSpLocks/>
            </p:cNvGrpSpPr>
            <p:nvPr/>
          </p:nvGrpSpPr>
          <p:grpSpPr bwMode="auto">
            <a:xfrm>
              <a:off x="1877" y="2265"/>
              <a:ext cx="2762" cy="1257"/>
              <a:chOff x="1877" y="2165"/>
              <a:chExt cx="2762" cy="1257"/>
            </a:xfrm>
          </p:grpSpPr>
          <p:sp>
            <p:nvSpPr>
              <p:cNvPr id="322738" name="Line 178"/>
              <p:cNvSpPr>
                <a:spLocks noChangeShapeType="1"/>
              </p:cNvSpPr>
              <p:nvPr/>
            </p:nvSpPr>
            <p:spPr bwMode="auto">
              <a:xfrm>
                <a:off x="2224" y="2330"/>
                <a:ext cx="2415" cy="489"/>
              </a:xfrm>
              <a:prstGeom prst="line">
                <a:avLst/>
              </a:prstGeom>
              <a:noFill/>
              <a:ln w="38100">
                <a:solidFill>
                  <a:srgbClr val="99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39" name="Freeform 179"/>
              <p:cNvSpPr>
                <a:spLocks/>
              </p:cNvSpPr>
              <p:nvPr/>
            </p:nvSpPr>
            <p:spPr bwMode="auto">
              <a:xfrm>
                <a:off x="2013" y="2274"/>
                <a:ext cx="98" cy="88"/>
              </a:xfrm>
              <a:custGeom>
                <a:avLst/>
                <a:gdLst>
                  <a:gd name="T0" fmla="*/ 0 w 212"/>
                  <a:gd name="T1" fmla="*/ 183 h 190"/>
                  <a:gd name="T2" fmla="*/ 0 w 212"/>
                  <a:gd name="T3" fmla="*/ 183 h 190"/>
                  <a:gd name="T4" fmla="*/ 18 w 212"/>
                  <a:gd name="T5" fmla="*/ 153 h 190"/>
                  <a:gd name="T6" fmla="*/ 29 w 212"/>
                  <a:gd name="T7" fmla="*/ 131 h 190"/>
                  <a:gd name="T8" fmla="*/ 33 w 212"/>
                  <a:gd name="T9" fmla="*/ 122 h 190"/>
                  <a:gd name="T10" fmla="*/ 35 w 212"/>
                  <a:gd name="T11" fmla="*/ 114 h 190"/>
                  <a:gd name="T12" fmla="*/ 35 w 212"/>
                  <a:gd name="T13" fmla="*/ 114 h 190"/>
                  <a:gd name="T14" fmla="*/ 38 w 212"/>
                  <a:gd name="T15" fmla="*/ 102 h 190"/>
                  <a:gd name="T16" fmla="*/ 44 w 212"/>
                  <a:gd name="T17" fmla="*/ 86 h 190"/>
                  <a:gd name="T18" fmla="*/ 52 w 212"/>
                  <a:gd name="T19" fmla="*/ 69 h 190"/>
                  <a:gd name="T20" fmla="*/ 52 w 212"/>
                  <a:gd name="T21" fmla="*/ 69 h 190"/>
                  <a:gd name="T22" fmla="*/ 54 w 212"/>
                  <a:gd name="T23" fmla="*/ 61 h 190"/>
                  <a:gd name="T24" fmla="*/ 63 w 212"/>
                  <a:gd name="T25" fmla="*/ 45 h 190"/>
                  <a:gd name="T26" fmla="*/ 74 w 212"/>
                  <a:gd name="T27" fmla="*/ 26 h 190"/>
                  <a:gd name="T28" fmla="*/ 82 w 212"/>
                  <a:gd name="T29" fmla="*/ 18 h 190"/>
                  <a:gd name="T30" fmla="*/ 90 w 212"/>
                  <a:gd name="T31" fmla="*/ 12 h 190"/>
                  <a:gd name="T32" fmla="*/ 90 w 212"/>
                  <a:gd name="T33" fmla="*/ 12 h 190"/>
                  <a:gd name="T34" fmla="*/ 98 w 212"/>
                  <a:gd name="T35" fmla="*/ 7 h 190"/>
                  <a:gd name="T36" fmla="*/ 107 w 212"/>
                  <a:gd name="T37" fmla="*/ 6 h 190"/>
                  <a:gd name="T38" fmla="*/ 117 w 212"/>
                  <a:gd name="T39" fmla="*/ 4 h 190"/>
                  <a:gd name="T40" fmla="*/ 126 w 212"/>
                  <a:gd name="T41" fmla="*/ 6 h 190"/>
                  <a:gd name="T42" fmla="*/ 140 w 212"/>
                  <a:gd name="T43" fmla="*/ 7 h 190"/>
                  <a:gd name="T44" fmla="*/ 146 w 212"/>
                  <a:gd name="T45" fmla="*/ 9 h 190"/>
                  <a:gd name="T46" fmla="*/ 178 w 212"/>
                  <a:gd name="T47" fmla="*/ 0 h 190"/>
                  <a:gd name="T48" fmla="*/ 178 w 212"/>
                  <a:gd name="T49" fmla="*/ 0 h 190"/>
                  <a:gd name="T50" fmla="*/ 184 w 212"/>
                  <a:gd name="T51" fmla="*/ 1 h 190"/>
                  <a:gd name="T52" fmla="*/ 195 w 212"/>
                  <a:gd name="T53" fmla="*/ 6 h 190"/>
                  <a:gd name="T54" fmla="*/ 201 w 212"/>
                  <a:gd name="T55" fmla="*/ 9 h 190"/>
                  <a:gd name="T56" fmla="*/ 208 w 212"/>
                  <a:gd name="T57" fmla="*/ 12 h 190"/>
                  <a:gd name="T58" fmla="*/ 211 w 212"/>
                  <a:gd name="T59" fmla="*/ 15 h 190"/>
                  <a:gd name="T60" fmla="*/ 212 w 212"/>
                  <a:gd name="T61" fmla="*/ 20 h 190"/>
                  <a:gd name="T62" fmla="*/ 212 w 212"/>
                  <a:gd name="T63" fmla="*/ 20 h 190"/>
                  <a:gd name="T64" fmla="*/ 211 w 212"/>
                  <a:gd name="T65" fmla="*/ 33 h 190"/>
                  <a:gd name="T66" fmla="*/ 206 w 212"/>
                  <a:gd name="T67" fmla="*/ 48 h 190"/>
                  <a:gd name="T68" fmla="*/ 201 w 212"/>
                  <a:gd name="T69" fmla="*/ 64 h 190"/>
                  <a:gd name="T70" fmla="*/ 198 w 212"/>
                  <a:gd name="T71" fmla="*/ 70 h 190"/>
                  <a:gd name="T72" fmla="*/ 194 w 212"/>
                  <a:gd name="T73" fmla="*/ 76 h 190"/>
                  <a:gd name="T74" fmla="*/ 194 w 212"/>
                  <a:gd name="T75" fmla="*/ 76 h 190"/>
                  <a:gd name="T76" fmla="*/ 161 w 212"/>
                  <a:gd name="T77" fmla="*/ 105 h 190"/>
                  <a:gd name="T78" fmla="*/ 140 w 212"/>
                  <a:gd name="T79" fmla="*/ 122 h 190"/>
                  <a:gd name="T80" fmla="*/ 126 w 212"/>
                  <a:gd name="T81" fmla="*/ 131 h 190"/>
                  <a:gd name="T82" fmla="*/ 126 w 212"/>
                  <a:gd name="T83" fmla="*/ 131 h 190"/>
                  <a:gd name="T84" fmla="*/ 121 w 212"/>
                  <a:gd name="T85" fmla="*/ 136 h 190"/>
                  <a:gd name="T86" fmla="*/ 117 w 212"/>
                  <a:gd name="T87" fmla="*/ 144 h 190"/>
                  <a:gd name="T88" fmla="*/ 109 w 212"/>
                  <a:gd name="T89" fmla="*/ 163 h 190"/>
                  <a:gd name="T90" fmla="*/ 99 w 212"/>
                  <a:gd name="T91" fmla="*/ 190 h 190"/>
                  <a:gd name="T92" fmla="*/ 0 w 212"/>
                  <a:gd name="T93" fmla="*/ 18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2" h="190">
                    <a:moveTo>
                      <a:pt x="0" y="183"/>
                    </a:moveTo>
                    <a:lnTo>
                      <a:pt x="0" y="183"/>
                    </a:lnTo>
                    <a:lnTo>
                      <a:pt x="18" y="153"/>
                    </a:lnTo>
                    <a:lnTo>
                      <a:pt x="29" y="131"/>
                    </a:lnTo>
                    <a:lnTo>
                      <a:pt x="33" y="122"/>
                    </a:lnTo>
                    <a:lnTo>
                      <a:pt x="35" y="114"/>
                    </a:lnTo>
                    <a:lnTo>
                      <a:pt x="35" y="114"/>
                    </a:lnTo>
                    <a:lnTo>
                      <a:pt x="38" y="102"/>
                    </a:lnTo>
                    <a:lnTo>
                      <a:pt x="44" y="86"/>
                    </a:lnTo>
                    <a:lnTo>
                      <a:pt x="52" y="69"/>
                    </a:lnTo>
                    <a:lnTo>
                      <a:pt x="52" y="69"/>
                    </a:lnTo>
                    <a:lnTo>
                      <a:pt x="54" y="61"/>
                    </a:lnTo>
                    <a:lnTo>
                      <a:pt x="63" y="45"/>
                    </a:lnTo>
                    <a:lnTo>
                      <a:pt x="74" y="26"/>
                    </a:lnTo>
                    <a:lnTo>
                      <a:pt x="82" y="18"/>
                    </a:lnTo>
                    <a:lnTo>
                      <a:pt x="90" y="12"/>
                    </a:lnTo>
                    <a:lnTo>
                      <a:pt x="90" y="12"/>
                    </a:lnTo>
                    <a:lnTo>
                      <a:pt x="98" y="7"/>
                    </a:lnTo>
                    <a:lnTo>
                      <a:pt x="107" y="6"/>
                    </a:lnTo>
                    <a:lnTo>
                      <a:pt x="117" y="4"/>
                    </a:lnTo>
                    <a:lnTo>
                      <a:pt x="126" y="6"/>
                    </a:lnTo>
                    <a:lnTo>
                      <a:pt x="140" y="7"/>
                    </a:lnTo>
                    <a:lnTo>
                      <a:pt x="146" y="9"/>
                    </a:lnTo>
                    <a:lnTo>
                      <a:pt x="178" y="0"/>
                    </a:lnTo>
                    <a:lnTo>
                      <a:pt x="178" y="0"/>
                    </a:lnTo>
                    <a:lnTo>
                      <a:pt x="184" y="1"/>
                    </a:lnTo>
                    <a:lnTo>
                      <a:pt x="195" y="6"/>
                    </a:lnTo>
                    <a:lnTo>
                      <a:pt x="201" y="9"/>
                    </a:lnTo>
                    <a:lnTo>
                      <a:pt x="208" y="12"/>
                    </a:lnTo>
                    <a:lnTo>
                      <a:pt x="211" y="15"/>
                    </a:lnTo>
                    <a:lnTo>
                      <a:pt x="212" y="20"/>
                    </a:lnTo>
                    <a:lnTo>
                      <a:pt x="212" y="20"/>
                    </a:lnTo>
                    <a:lnTo>
                      <a:pt x="211" y="33"/>
                    </a:lnTo>
                    <a:lnTo>
                      <a:pt x="206" y="48"/>
                    </a:lnTo>
                    <a:lnTo>
                      <a:pt x="201" y="64"/>
                    </a:lnTo>
                    <a:lnTo>
                      <a:pt x="198" y="70"/>
                    </a:lnTo>
                    <a:lnTo>
                      <a:pt x="194" y="76"/>
                    </a:lnTo>
                    <a:lnTo>
                      <a:pt x="194" y="76"/>
                    </a:lnTo>
                    <a:lnTo>
                      <a:pt x="161" y="105"/>
                    </a:lnTo>
                    <a:lnTo>
                      <a:pt x="140" y="122"/>
                    </a:lnTo>
                    <a:lnTo>
                      <a:pt x="126" y="131"/>
                    </a:lnTo>
                    <a:lnTo>
                      <a:pt x="126" y="131"/>
                    </a:lnTo>
                    <a:lnTo>
                      <a:pt x="121" y="136"/>
                    </a:lnTo>
                    <a:lnTo>
                      <a:pt x="117" y="144"/>
                    </a:lnTo>
                    <a:lnTo>
                      <a:pt x="109" y="163"/>
                    </a:lnTo>
                    <a:lnTo>
                      <a:pt x="99" y="190"/>
                    </a:lnTo>
                    <a:lnTo>
                      <a:pt x="0" y="183"/>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0" name="Freeform 180"/>
              <p:cNvSpPr>
                <a:spLocks/>
              </p:cNvSpPr>
              <p:nvPr/>
            </p:nvSpPr>
            <p:spPr bwMode="auto">
              <a:xfrm>
                <a:off x="2063" y="2343"/>
                <a:ext cx="161" cy="101"/>
              </a:xfrm>
              <a:custGeom>
                <a:avLst/>
                <a:gdLst>
                  <a:gd name="T0" fmla="*/ 149 w 349"/>
                  <a:gd name="T1" fmla="*/ 0 h 218"/>
                  <a:gd name="T2" fmla="*/ 149 w 349"/>
                  <a:gd name="T3" fmla="*/ 56 h 218"/>
                  <a:gd name="T4" fmla="*/ 149 w 349"/>
                  <a:gd name="T5" fmla="*/ 56 h 218"/>
                  <a:gd name="T6" fmla="*/ 171 w 349"/>
                  <a:gd name="T7" fmla="*/ 56 h 218"/>
                  <a:gd name="T8" fmla="*/ 222 w 349"/>
                  <a:gd name="T9" fmla="*/ 56 h 218"/>
                  <a:gd name="T10" fmla="*/ 253 w 349"/>
                  <a:gd name="T11" fmla="*/ 56 h 218"/>
                  <a:gd name="T12" fmla="*/ 286 w 349"/>
                  <a:gd name="T13" fmla="*/ 53 h 218"/>
                  <a:gd name="T14" fmla="*/ 319 w 349"/>
                  <a:gd name="T15" fmla="*/ 47 h 218"/>
                  <a:gd name="T16" fmla="*/ 335 w 349"/>
                  <a:gd name="T17" fmla="*/ 44 h 218"/>
                  <a:gd name="T18" fmla="*/ 349 w 349"/>
                  <a:gd name="T19" fmla="*/ 39 h 218"/>
                  <a:gd name="T20" fmla="*/ 259 w 349"/>
                  <a:gd name="T21" fmla="*/ 146 h 218"/>
                  <a:gd name="T22" fmla="*/ 61 w 349"/>
                  <a:gd name="T23" fmla="*/ 210 h 218"/>
                  <a:gd name="T24" fmla="*/ 0 w 349"/>
                  <a:gd name="T25" fmla="*/ 218 h 218"/>
                  <a:gd name="T26" fmla="*/ 36 w 349"/>
                  <a:gd name="T27" fmla="*/ 121 h 218"/>
                  <a:gd name="T28" fmla="*/ 118 w 349"/>
                  <a:gd name="T29" fmla="*/ 15 h 218"/>
                  <a:gd name="T30" fmla="*/ 149 w 349"/>
                  <a:gd name="T31"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218">
                    <a:moveTo>
                      <a:pt x="149" y="0"/>
                    </a:moveTo>
                    <a:lnTo>
                      <a:pt x="149" y="56"/>
                    </a:lnTo>
                    <a:lnTo>
                      <a:pt x="149" y="56"/>
                    </a:lnTo>
                    <a:lnTo>
                      <a:pt x="171" y="56"/>
                    </a:lnTo>
                    <a:lnTo>
                      <a:pt x="222" y="56"/>
                    </a:lnTo>
                    <a:lnTo>
                      <a:pt x="253" y="56"/>
                    </a:lnTo>
                    <a:lnTo>
                      <a:pt x="286" y="53"/>
                    </a:lnTo>
                    <a:lnTo>
                      <a:pt x="319" y="47"/>
                    </a:lnTo>
                    <a:lnTo>
                      <a:pt x="335" y="44"/>
                    </a:lnTo>
                    <a:lnTo>
                      <a:pt x="349" y="39"/>
                    </a:lnTo>
                    <a:lnTo>
                      <a:pt x="259" y="146"/>
                    </a:lnTo>
                    <a:lnTo>
                      <a:pt x="61" y="210"/>
                    </a:lnTo>
                    <a:lnTo>
                      <a:pt x="0" y="218"/>
                    </a:lnTo>
                    <a:lnTo>
                      <a:pt x="36" y="121"/>
                    </a:lnTo>
                    <a:lnTo>
                      <a:pt x="118" y="15"/>
                    </a:lnTo>
                    <a:lnTo>
                      <a:pt x="149" y="0"/>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1" name="Freeform 181"/>
              <p:cNvSpPr>
                <a:spLocks/>
              </p:cNvSpPr>
              <p:nvPr/>
            </p:nvSpPr>
            <p:spPr bwMode="auto">
              <a:xfrm>
                <a:off x="2082" y="2369"/>
                <a:ext cx="50" cy="66"/>
              </a:xfrm>
              <a:custGeom>
                <a:avLst/>
                <a:gdLst>
                  <a:gd name="T0" fmla="*/ 97 w 108"/>
                  <a:gd name="T1" fmla="*/ 32 h 142"/>
                  <a:gd name="T2" fmla="*/ 105 w 108"/>
                  <a:gd name="T3" fmla="*/ 85 h 142"/>
                  <a:gd name="T4" fmla="*/ 0 w 108"/>
                  <a:gd name="T5" fmla="*/ 142 h 142"/>
                  <a:gd name="T6" fmla="*/ 16 w 108"/>
                  <a:gd name="T7" fmla="*/ 72 h 142"/>
                  <a:gd name="T8" fmla="*/ 57 w 108"/>
                  <a:gd name="T9" fmla="*/ 13 h 142"/>
                  <a:gd name="T10" fmla="*/ 108 w 108"/>
                  <a:gd name="T11" fmla="*/ 0 h 142"/>
                  <a:gd name="T12" fmla="*/ 97 w 108"/>
                  <a:gd name="T13" fmla="*/ 32 h 142"/>
                </a:gdLst>
                <a:ahLst/>
                <a:cxnLst>
                  <a:cxn ang="0">
                    <a:pos x="T0" y="T1"/>
                  </a:cxn>
                  <a:cxn ang="0">
                    <a:pos x="T2" y="T3"/>
                  </a:cxn>
                  <a:cxn ang="0">
                    <a:pos x="T4" y="T5"/>
                  </a:cxn>
                  <a:cxn ang="0">
                    <a:pos x="T6" y="T7"/>
                  </a:cxn>
                  <a:cxn ang="0">
                    <a:pos x="T8" y="T9"/>
                  </a:cxn>
                  <a:cxn ang="0">
                    <a:pos x="T10" y="T11"/>
                  </a:cxn>
                  <a:cxn ang="0">
                    <a:pos x="T12" y="T13"/>
                  </a:cxn>
                </a:cxnLst>
                <a:rect l="0" t="0" r="r" b="b"/>
                <a:pathLst>
                  <a:path w="108" h="142">
                    <a:moveTo>
                      <a:pt x="97" y="32"/>
                    </a:moveTo>
                    <a:lnTo>
                      <a:pt x="105" y="85"/>
                    </a:lnTo>
                    <a:lnTo>
                      <a:pt x="0" y="142"/>
                    </a:lnTo>
                    <a:lnTo>
                      <a:pt x="16" y="72"/>
                    </a:lnTo>
                    <a:lnTo>
                      <a:pt x="57" y="13"/>
                    </a:lnTo>
                    <a:lnTo>
                      <a:pt x="108" y="0"/>
                    </a:lnTo>
                    <a:lnTo>
                      <a:pt x="97" y="32"/>
                    </a:lnTo>
                    <a:close/>
                  </a:path>
                </a:pathLst>
              </a:custGeom>
              <a:solidFill>
                <a:srgbClr val="55A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2" name="Freeform 182"/>
              <p:cNvSpPr>
                <a:spLocks/>
              </p:cNvSpPr>
              <p:nvPr/>
            </p:nvSpPr>
            <p:spPr bwMode="auto">
              <a:xfrm>
                <a:off x="1940" y="2343"/>
                <a:ext cx="65" cy="57"/>
              </a:xfrm>
              <a:custGeom>
                <a:avLst/>
                <a:gdLst>
                  <a:gd name="T0" fmla="*/ 8 w 142"/>
                  <a:gd name="T1" fmla="*/ 120 h 120"/>
                  <a:gd name="T2" fmla="*/ 0 w 142"/>
                  <a:gd name="T3" fmla="*/ 27 h 120"/>
                  <a:gd name="T4" fmla="*/ 0 w 142"/>
                  <a:gd name="T5" fmla="*/ 27 h 120"/>
                  <a:gd name="T6" fmla="*/ 10 w 142"/>
                  <a:gd name="T7" fmla="*/ 21 h 120"/>
                  <a:gd name="T8" fmla="*/ 22 w 142"/>
                  <a:gd name="T9" fmla="*/ 14 h 120"/>
                  <a:gd name="T10" fmla="*/ 36 w 142"/>
                  <a:gd name="T11" fmla="*/ 8 h 120"/>
                  <a:gd name="T12" fmla="*/ 54 w 142"/>
                  <a:gd name="T13" fmla="*/ 3 h 120"/>
                  <a:gd name="T14" fmla="*/ 74 w 142"/>
                  <a:gd name="T15" fmla="*/ 0 h 120"/>
                  <a:gd name="T16" fmla="*/ 84 w 142"/>
                  <a:gd name="T17" fmla="*/ 0 h 120"/>
                  <a:gd name="T18" fmla="*/ 93 w 142"/>
                  <a:gd name="T19" fmla="*/ 2 h 120"/>
                  <a:gd name="T20" fmla="*/ 104 w 142"/>
                  <a:gd name="T21" fmla="*/ 3 h 120"/>
                  <a:gd name="T22" fmla="*/ 113 w 142"/>
                  <a:gd name="T23" fmla="*/ 7 h 120"/>
                  <a:gd name="T24" fmla="*/ 113 w 142"/>
                  <a:gd name="T25" fmla="*/ 7 h 120"/>
                  <a:gd name="T26" fmla="*/ 129 w 142"/>
                  <a:gd name="T27" fmla="*/ 11 h 120"/>
                  <a:gd name="T28" fmla="*/ 138 w 142"/>
                  <a:gd name="T29" fmla="*/ 14 h 120"/>
                  <a:gd name="T30" fmla="*/ 142 w 142"/>
                  <a:gd name="T31" fmla="*/ 14 h 120"/>
                  <a:gd name="T32" fmla="*/ 142 w 142"/>
                  <a:gd name="T33" fmla="*/ 11 h 120"/>
                  <a:gd name="T34" fmla="*/ 134 w 142"/>
                  <a:gd name="T35" fmla="*/ 5 h 120"/>
                  <a:gd name="T36" fmla="*/ 129 w 142"/>
                  <a:gd name="T37" fmla="*/ 2 h 120"/>
                  <a:gd name="T38" fmla="*/ 137 w 142"/>
                  <a:gd name="T39" fmla="*/ 96 h 120"/>
                  <a:gd name="T40" fmla="*/ 8 w 142"/>
                  <a:gd name="T41"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2" h="120">
                    <a:moveTo>
                      <a:pt x="8" y="120"/>
                    </a:moveTo>
                    <a:lnTo>
                      <a:pt x="0" y="27"/>
                    </a:lnTo>
                    <a:lnTo>
                      <a:pt x="0" y="27"/>
                    </a:lnTo>
                    <a:lnTo>
                      <a:pt x="10" y="21"/>
                    </a:lnTo>
                    <a:lnTo>
                      <a:pt x="22" y="14"/>
                    </a:lnTo>
                    <a:lnTo>
                      <a:pt x="36" y="8"/>
                    </a:lnTo>
                    <a:lnTo>
                      <a:pt x="54" y="3"/>
                    </a:lnTo>
                    <a:lnTo>
                      <a:pt x="74" y="0"/>
                    </a:lnTo>
                    <a:lnTo>
                      <a:pt x="84" y="0"/>
                    </a:lnTo>
                    <a:lnTo>
                      <a:pt x="93" y="2"/>
                    </a:lnTo>
                    <a:lnTo>
                      <a:pt x="104" y="3"/>
                    </a:lnTo>
                    <a:lnTo>
                      <a:pt x="113" y="7"/>
                    </a:lnTo>
                    <a:lnTo>
                      <a:pt x="113" y="7"/>
                    </a:lnTo>
                    <a:lnTo>
                      <a:pt x="129" y="11"/>
                    </a:lnTo>
                    <a:lnTo>
                      <a:pt x="138" y="14"/>
                    </a:lnTo>
                    <a:lnTo>
                      <a:pt x="142" y="14"/>
                    </a:lnTo>
                    <a:lnTo>
                      <a:pt x="142" y="11"/>
                    </a:lnTo>
                    <a:lnTo>
                      <a:pt x="134" y="5"/>
                    </a:lnTo>
                    <a:lnTo>
                      <a:pt x="129" y="2"/>
                    </a:lnTo>
                    <a:lnTo>
                      <a:pt x="137" y="96"/>
                    </a:lnTo>
                    <a:lnTo>
                      <a:pt x="8" y="120"/>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3" name="Freeform 183"/>
              <p:cNvSpPr>
                <a:spLocks/>
              </p:cNvSpPr>
              <p:nvPr/>
            </p:nvSpPr>
            <p:spPr bwMode="auto">
              <a:xfrm>
                <a:off x="2003" y="2333"/>
                <a:ext cx="93" cy="72"/>
              </a:xfrm>
              <a:custGeom>
                <a:avLst/>
                <a:gdLst>
                  <a:gd name="T0" fmla="*/ 202 w 202"/>
                  <a:gd name="T1" fmla="*/ 49 h 154"/>
                  <a:gd name="T2" fmla="*/ 202 w 202"/>
                  <a:gd name="T3" fmla="*/ 49 h 154"/>
                  <a:gd name="T4" fmla="*/ 193 w 202"/>
                  <a:gd name="T5" fmla="*/ 51 h 154"/>
                  <a:gd name="T6" fmla="*/ 168 w 202"/>
                  <a:gd name="T7" fmla="*/ 54 h 154"/>
                  <a:gd name="T8" fmla="*/ 136 w 202"/>
                  <a:gd name="T9" fmla="*/ 55 h 154"/>
                  <a:gd name="T10" fmla="*/ 122 w 202"/>
                  <a:gd name="T11" fmla="*/ 55 h 154"/>
                  <a:gd name="T12" fmla="*/ 110 w 202"/>
                  <a:gd name="T13" fmla="*/ 52 h 154"/>
                  <a:gd name="T14" fmla="*/ 110 w 202"/>
                  <a:gd name="T15" fmla="*/ 52 h 154"/>
                  <a:gd name="T16" fmla="*/ 99 w 202"/>
                  <a:gd name="T17" fmla="*/ 49 h 154"/>
                  <a:gd name="T18" fmla="*/ 89 w 202"/>
                  <a:gd name="T19" fmla="*/ 44 h 154"/>
                  <a:gd name="T20" fmla="*/ 82 w 202"/>
                  <a:gd name="T21" fmla="*/ 38 h 154"/>
                  <a:gd name="T22" fmla="*/ 75 w 202"/>
                  <a:gd name="T23" fmla="*/ 30 h 154"/>
                  <a:gd name="T24" fmla="*/ 71 w 202"/>
                  <a:gd name="T25" fmla="*/ 24 h 154"/>
                  <a:gd name="T26" fmla="*/ 69 w 202"/>
                  <a:gd name="T27" fmla="*/ 16 h 154"/>
                  <a:gd name="T28" fmla="*/ 69 w 202"/>
                  <a:gd name="T29" fmla="*/ 8 h 154"/>
                  <a:gd name="T30" fmla="*/ 74 w 202"/>
                  <a:gd name="T31" fmla="*/ 0 h 154"/>
                  <a:gd name="T32" fmla="*/ 74 w 202"/>
                  <a:gd name="T33" fmla="*/ 0 h 154"/>
                  <a:gd name="T34" fmla="*/ 69 w 202"/>
                  <a:gd name="T35" fmla="*/ 0 h 154"/>
                  <a:gd name="T36" fmla="*/ 64 w 202"/>
                  <a:gd name="T37" fmla="*/ 2 h 154"/>
                  <a:gd name="T38" fmla="*/ 56 w 202"/>
                  <a:gd name="T39" fmla="*/ 3 h 154"/>
                  <a:gd name="T40" fmla="*/ 47 w 202"/>
                  <a:gd name="T41" fmla="*/ 10 h 154"/>
                  <a:gd name="T42" fmla="*/ 34 w 202"/>
                  <a:gd name="T43" fmla="*/ 18 h 154"/>
                  <a:gd name="T44" fmla="*/ 19 w 202"/>
                  <a:gd name="T45" fmla="*/ 29 h 154"/>
                  <a:gd name="T46" fmla="*/ 0 w 202"/>
                  <a:gd name="T47" fmla="*/ 44 h 154"/>
                  <a:gd name="T48" fmla="*/ 0 w 202"/>
                  <a:gd name="T49" fmla="*/ 118 h 154"/>
                  <a:gd name="T50" fmla="*/ 82 w 202"/>
                  <a:gd name="T51" fmla="*/ 154 h 154"/>
                  <a:gd name="T52" fmla="*/ 146 w 202"/>
                  <a:gd name="T53" fmla="*/ 142 h 154"/>
                  <a:gd name="T54" fmla="*/ 202 w 202"/>
                  <a:gd name="T55" fmla="*/ 4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2" h="154">
                    <a:moveTo>
                      <a:pt x="202" y="49"/>
                    </a:moveTo>
                    <a:lnTo>
                      <a:pt x="202" y="49"/>
                    </a:lnTo>
                    <a:lnTo>
                      <a:pt x="193" y="51"/>
                    </a:lnTo>
                    <a:lnTo>
                      <a:pt x="168" y="54"/>
                    </a:lnTo>
                    <a:lnTo>
                      <a:pt x="136" y="55"/>
                    </a:lnTo>
                    <a:lnTo>
                      <a:pt x="122" y="55"/>
                    </a:lnTo>
                    <a:lnTo>
                      <a:pt x="110" y="52"/>
                    </a:lnTo>
                    <a:lnTo>
                      <a:pt x="110" y="52"/>
                    </a:lnTo>
                    <a:lnTo>
                      <a:pt x="99" y="49"/>
                    </a:lnTo>
                    <a:lnTo>
                      <a:pt x="89" y="44"/>
                    </a:lnTo>
                    <a:lnTo>
                      <a:pt x="82" y="38"/>
                    </a:lnTo>
                    <a:lnTo>
                      <a:pt x="75" y="30"/>
                    </a:lnTo>
                    <a:lnTo>
                      <a:pt x="71" y="24"/>
                    </a:lnTo>
                    <a:lnTo>
                      <a:pt x="69" y="16"/>
                    </a:lnTo>
                    <a:lnTo>
                      <a:pt x="69" y="8"/>
                    </a:lnTo>
                    <a:lnTo>
                      <a:pt x="74" y="0"/>
                    </a:lnTo>
                    <a:lnTo>
                      <a:pt x="74" y="0"/>
                    </a:lnTo>
                    <a:lnTo>
                      <a:pt x="69" y="0"/>
                    </a:lnTo>
                    <a:lnTo>
                      <a:pt x="64" y="2"/>
                    </a:lnTo>
                    <a:lnTo>
                      <a:pt x="56" y="3"/>
                    </a:lnTo>
                    <a:lnTo>
                      <a:pt x="47" y="10"/>
                    </a:lnTo>
                    <a:lnTo>
                      <a:pt x="34" y="18"/>
                    </a:lnTo>
                    <a:lnTo>
                      <a:pt x="19" y="29"/>
                    </a:lnTo>
                    <a:lnTo>
                      <a:pt x="0" y="44"/>
                    </a:lnTo>
                    <a:lnTo>
                      <a:pt x="0" y="118"/>
                    </a:lnTo>
                    <a:lnTo>
                      <a:pt x="82" y="154"/>
                    </a:lnTo>
                    <a:lnTo>
                      <a:pt x="146" y="142"/>
                    </a:lnTo>
                    <a:lnTo>
                      <a:pt x="202" y="49"/>
                    </a:lnTo>
                    <a:close/>
                  </a:path>
                </a:pathLst>
              </a:custGeom>
              <a:solidFill>
                <a:srgbClr val="CF458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4" name="Freeform 184"/>
              <p:cNvSpPr>
                <a:spLocks/>
              </p:cNvSpPr>
              <p:nvPr/>
            </p:nvSpPr>
            <p:spPr bwMode="auto">
              <a:xfrm>
                <a:off x="2161" y="2165"/>
                <a:ext cx="134" cy="167"/>
              </a:xfrm>
              <a:custGeom>
                <a:avLst/>
                <a:gdLst>
                  <a:gd name="T0" fmla="*/ 4 w 292"/>
                  <a:gd name="T1" fmla="*/ 68 h 360"/>
                  <a:gd name="T2" fmla="*/ 4 w 292"/>
                  <a:gd name="T3" fmla="*/ 68 h 360"/>
                  <a:gd name="T4" fmla="*/ 1 w 292"/>
                  <a:gd name="T5" fmla="*/ 61 h 360"/>
                  <a:gd name="T6" fmla="*/ 1 w 292"/>
                  <a:gd name="T7" fmla="*/ 53 h 360"/>
                  <a:gd name="T8" fmla="*/ 0 w 292"/>
                  <a:gd name="T9" fmla="*/ 44 h 360"/>
                  <a:gd name="T10" fmla="*/ 1 w 292"/>
                  <a:gd name="T11" fmla="*/ 35 h 360"/>
                  <a:gd name="T12" fmla="*/ 4 w 292"/>
                  <a:gd name="T13" fmla="*/ 25 h 360"/>
                  <a:gd name="T14" fmla="*/ 6 w 292"/>
                  <a:gd name="T15" fmla="*/ 22 h 360"/>
                  <a:gd name="T16" fmla="*/ 11 w 292"/>
                  <a:gd name="T17" fmla="*/ 17 h 360"/>
                  <a:gd name="T18" fmla="*/ 14 w 292"/>
                  <a:gd name="T19" fmla="*/ 14 h 360"/>
                  <a:gd name="T20" fmla="*/ 20 w 292"/>
                  <a:gd name="T21" fmla="*/ 11 h 360"/>
                  <a:gd name="T22" fmla="*/ 20 w 292"/>
                  <a:gd name="T23" fmla="*/ 11 h 360"/>
                  <a:gd name="T24" fmla="*/ 45 w 292"/>
                  <a:gd name="T25" fmla="*/ 5 h 360"/>
                  <a:gd name="T26" fmla="*/ 56 w 292"/>
                  <a:gd name="T27" fmla="*/ 2 h 360"/>
                  <a:gd name="T28" fmla="*/ 70 w 292"/>
                  <a:gd name="T29" fmla="*/ 0 h 360"/>
                  <a:gd name="T30" fmla="*/ 83 w 292"/>
                  <a:gd name="T31" fmla="*/ 0 h 360"/>
                  <a:gd name="T32" fmla="*/ 97 w 292"/>
                  <a:gd name="T33" fmla="*/ 0 h 360"/>
                  <a:gd name="T34" fmla="*/ 111 w 292"/>
                  <a:gd name="T35" fmla="*/ 2 h 360"/>
                  <a:gd name="T36" fmla="*/ 125 w 292"/>
                  <a:gd name="T37" fmla="*/ 3 h 360"/>
                  <a:gd name="T38" fmla="*/ 125 w 292"/>
                  <a:gd name="T39" fmla="*/ 3 h 360"/>
                  <a:gd name="T40" fmla="*/ 158 w 292"/>
                  <a:gd name="T41" fmla="*/ 13 h 360"/>
                  <a:gd name="T42" fmla="*/ 194 w 292"/>
                  <a:gd name="T43" fmla="*/ 25 h 360"/>
                  <a:gd name="T44" fmla="*/ 227 w 292"/>
                  <a:gd name="T45" fmla="*/ 39 h 360"/>
                  <a:gd name="T46" fmla="*/ 251 w 292"/>
                  <a:gd name="T47" fmla="*/ 52 h 360"/>
                  <a:gd name="T48" fmla="*/ 251 w 292"/>
                  <a:gd name="T49" fmla="*/ 52 h 360"/>
                  <a:gd name="T50" fmla="*/ 260 w 292"/>
                  <a:gd name="T51" fmla="*/ 60 h 360"/>
                  <a:gd name="T52" fmla="*/ 268 w 292"/>
                  <a:gd name="T53" fmla="*/ 72 h 360"/>
                  <a:gd name="T54" fmla="*/ 276 w 292"/>
                  <a:gd name="T55" fmla="*/ 86 h 360"/>
                  <a:gd name="T56" fmla="*/ 282 w 292"/>
                  <a:gd name="T57" fmla="*/ 104 h 360"/>
                  <a:gd name="T58" fmla="*/ 287 w 292"/>
                  <a:gd name="T59" fmla="*/ 121 h 360"/>
                  <a:gd name="T60" fmla="*/ 290 w 292"/>
                  <a:gd name="T61" fmla="*/ 138 h 360"/>
                  <a:gd name="T62" fmla="*/ 292 w 292"/>
                  <a:gd name="T63" fmla="*/ 155 h 360"/>
                  <a:gd name="T64" fmla="*/ 292 w 292"/>
                  <a:gd name="T65" fmla="*/ 170 h 360"/>
                  <a:gd name="T66" fmla="*/ 292 w 292"/>
                  <a:gd name="T67" fmla="*/ 170 h 360"/>
                  <a:gd name="T68" fmla="*/ 287 w 292"/>
                  <a:gd name="T69" fmla="*/ 204 h 360"/>
                  <a:gd name="T70" fmla="*/ 282 w 292"/>
                  <a:gd name="T71" fmla="*/ 225 h 360"/>
                  <a:gd name="T72" fmla="*/ 276 w 292"/>
                  <a:gd name="T73" fmla="*/ 245 h 360"/>
                  <a:gd name="T74" fmla="*/ 268 w 292"/>
                  <a:gd name="T75" fmla="*/ 267 h 360"/>
                  <a:gd name="T76" fmla="*/ 263 w 292"/>
                  <a:gd name="T77" fmla="*/ 276 h 360"/>
                  <a:gd name="T78" fmla="*/ 257 w 292"/>
                  <a:gd name="T79" fmla="*/ 286 h 360"/>
                  <a:gd name="T80" fmla="*/ 249 w 292"/>
                  <a:gd name="T81" fmla="*/ 295 h 360"/>
                  <a:gd name="T82" fmla="*/ 241 w 292"/>
                  <a:gd name="T83" fmla="*/ 303 h 360"/>
                  <a:gd name="T84" fmla="*/ 232 w 292"/>
                  <a:gd name="T85" fmla="*/ 309 h 360"/>
                  <a:gd name="T86" fmla="*/ 223 w 292"/>
                  <a:gd name="T87" fmla="*/ 316 h 360"/>
                  <a:gd name="T88" fmla="*/ 223 w 292"/>
                  <a:gd name="T89" fmla="*/ 316 h 360"/>
                  <a:gd name="T90" fmla="*/ 188 w 292"/>
                  <a:gd name="T91" fmla="*/ 334 h 360"/>
                  <a:gd name="T92" fmla="*/ 168 w 292"/>
                  <a:gd name="T93" fmla="*/ 349 h 360"/>
                  <a:gd name="T94" fmla="*/ 157 w 292"/>
                  <a:gd name="T95" fmla="*/ 356 h 360"/>
                  <a:gd name="T96" fmla="*/ 153 w 292"/>
                  <a:gd name="T97" fmla="*/ 360 h 360"/>
                  <a:gd name="T98" fmla="*/ 64 w 292"/>
                  <a:gd name="T99" fmla="*/ 279 h 360"/>
                  <a:gd name="T100" fmla="*/ 4 w 292"/>
                  <a:gd name="T101" fmla="*/ 68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2" h="360">
                    <a:moveTo>
                      <a:pt x="4" y="68"/>
                    </a:moveTo>
                    <a:lnTo>
                      <a:pt x="4" y="68"/>
                    </a:lnTo>
                    <a:lnTo>
                      <a:pt x="1" y="61"/>
                    </a:lnTo>
                    <a:lnTo>
                      <a:pt x="1" y="53"/>
                    </a:lnTo>
                    <a:lnTo>
                      <a:pt x="0" y="44"/>
                    </a:lnTo>
                    <a:lnTo>
                      <a:pt x="1" y="35"/>
                    </a:lnTo>
                    <a:lnTo>
                      <a:pt x="4" y="25"/>
                    </a:lnTo>
                    <a:lnTo>
                      <a:pt x="6" y="22"/>
                    </a:lnTo>
                    <a:lnTo>
                      <a:pt x="11" y="17"/>
                    </a:lnTo>
                    <a:lnTo>
                      <a:pt x="14" y="14"/>
                    </a:lnTo>
                    <a:lnTo>
                      <a:pt x="20" y="11"/>
                    </a:lnTo>
                    <a:lnTo>
                      <a:pt x="20" y="11"/>
                    </a:lnTo>
                    <a:lnTo>
                      <a:pt x="45" y="5"/>
                    </a:lnTo>
                    <a:lnTo>
                      <a:pt x="56" y="2"/>
                    </a:lnTo>
                    <a:lnTo>
                      <a:pt x="70" y="0"/>
                    </a:lnTo>
                    <a:lnTo>
                      <a:pt x="83" y="0"/>
                    </a:lnTo>
                    <a:lnTo>
                      <a:pt x="97" y="0"/>
                    </a:lnTo>
                    <a:lnTo>
                      <a:pt x="111" y="2"/>
                    </a:lnTo>
                    <a:lnTo>
                      <a:pt x="125" y="3"/>
                    </a:lnTo>
                    <a:lnTo>
                      <a:pt x="125" y="3"/>
                    </a:lnTo>
                    <a:lnTo>
                      <a:pt x="158" y="13"/>
                    </a:lnTo>
                    <a:lnTo>
                      <a:pt x="194" y="25"/>
                    </a:lnTo>
                    <a:lnTo>
                      <a:pt x="227" y="39"/>
                    </a:lnTo>
                    <a:lnTo>
                      <a:pt x="251" y="52"/>
                    </a:lnTo>
                    <a:lnTo>
                      <a:pt x="251" y="52"/>
                    </a:lnTo>
                    <a:lnTo>
                      <a:pt x="260" y="60"/>
                    </a:lnTo>
                    <a:lnTo>
                      <a:pt x="268" y="72"/>
                    </a:lnTo>
                    <a:lnTo>
                      <a:pt x="276" y="86"/>
                    </a:lnTo>
                    <a:lnTo>
                      <a:pt x="282" y="104"/>
                    </a:lnTo>
                    <a:lnTo>
                      <a:pt x="287" y="121"/>
                    </a:lnTo>
                    <a:lnTo>
                      <a:pt x="290" y="138"/>
                    </a:lnTo>
                    <a:lnTo>
                      <a:pt x="292" y="155"/>
                    </a:lnTo>
                    <a:lnTo>
                      <a:pt x="292" y="170"/>
                    </a:lnTo>
                    <a:lnTo>
                      <a:pt x="292" y="170"/>
                    </a:lnTo>
                    <a:lnTo>
                      <a:pt x="287" y="204"/>
                    </a:lnTo>
                    <a:lnTo>
                      <a:pt x="282" y="225"/>
                    </a:lnTo>
                    <a:lnTo>
                      <a:pt x="276" y="245"/>
                    </a:lnTo>
                    <a:lnTo>
                      <a:pt x="268" y="267"/>
                    </a:lnTo>
                    <a:lnTo>
                      <a:pt x="263" y="276"/>
                    </a:lnTo>
                    <a:lnTo>
                      <a:pt x="257" y="286"/>
                    </a:lnTo>
                    <a:lnTo>
                      <a:pt x="249" y="295"/>
                    </a:lnTo>
                    <a:lnTo>
                      <a:pt x="241" y="303"/>
                    </a:lnTo>
                    <a:lnTo>
                      <a:pt x="232" y="309"/>
                    </a:lnTo>
                    <a:lnTo>
                      <a:pt x="223" y="316"/>
                    </a:lnTo>
                    <a:lnTo>
                      <a:pt x="223" y="316"/>
                    </a:lnTo>
                    <a:lnTo>
                      <a:pt x="188" y="334"/>
                    </a:lnTo>
                    <a:lnTo>
                      <a:pt x="168" y="349"/>
                    </a:lnTo>
                    <a:lnTo>
                      <a:pt x="157" y="356"/>
                    </a:lnTo>
                    <a:lnTo>
                      <a:pt x="153" y="360"/>
                    </a:lnTo>
                    <a:lnTo>
                      <a:pt x="64" y="279"/>
                    </a:lnTo>
                    <a:lnTo>
                      <a:pt x="4"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5" name="Freeform 185"/>
              <p:cNvSpPr>
                <a:spLocks/>
              </p:cNvSpPr>
              <p:nvPr/>
            </p:nvSpPr>
            <p:spPr bwMode="auto">
              <a:xfrm>
                <a:off x="2108" y="2189"/>
                <a:ext cx="148" cy="188"/>
              </a:xfrm>
              <a:custGeom>
                <a:avLst/>
                <a:gdLst>
                  <a:gd name="T0" fmla="*/ 113 w 317"/>
                  <a:gd name="T1" fmla="*/ 0 h 405"/>
                  <a:gd name="T2" fmla="*/ 75 w 317"/>
                  <a:gd name="T3" fmla="*/ 47 h 405"/>
                  <a:gd name="T4" fmla="*/ 61 w 317"/>
                  <a:gd name="T5" fmla="*/ 61 h 405"/>
                  <a:gd name="T6" fmla="*/ 55 w 317"/>
                  <a:gd name="T7" fmla="*/ 66 h 405"/>
                  <a:gd name="T8" fmla="*/ 48 w 317"/>
                  <a:gd name="T9" fmla="*/ 75 h 405"/>
                  <a:gd name="T10" fmla="*/ 47 w 317"/>
                  <a:gd name="T11" fmla="*/ 91 h 405"/>
                  <a:gd name="T12" fmla="*/ 44 w 317"/>
                  <a:gd name="T13" fmla="*/ 102 h 405"/>
                  <a:gd name="T14" fmla="*/ 37 w 317"/>
                  <a:gd name="T15" fmla="*/ 113 h 405"/>
                  <a:gd name="T16" fmla="*/ 12 w 317"/>
                  <a:gd name="T17" fmla="*/ 141 h 405"/>
                  <a:gd name="T18" fmla="*/ 12 w 317"/>
                  <a:gd name="T19" fmla="*/ 143 h 405"/>
                  <a:gd name="T20" fmla="*/ 20 w 317"/>
                  <a:gd name="T21" fmla="*/ 149 h 405"/>
                  <a:gd name="T22" fmla="*/ 23 w 317"/>
                  <a:gd name="T23" fmla="*/ 158 h 405"/>
                  <a:gd name="T24" fmla="*/ 25 w 317"/>
                  <a:gd name="T25" fmla="*/ 185 h 405"/>
                  <a:gd name="T26" fmla="*/ 23 w 317"/>
                  <a:gd name="T27" fmla="*/ 199 h 405"/>
                  <a:gd name="T28" fmla="*/ 11 w 317"/>
                  <a:gd name="T29" fmla="*/ 215 h 405"/>
                  <a:gd name="T30" fmla="*/ 3 w 317"/>
                  <a:gd name="T31" fmla="*/ 229 h 405"/>
                  <a:gd name="T32" fmla="*/ 3 w 317"/>
                  <a:gd name="T33" fmla="*/ 243 h 405"/>
                  <a:gd name="T34" fmla="*/ 6 w 317"/>
                  <a:gd name="T35" fmla="*/ 249 h 405"/>
                  <a:gd name="T36" fmla="*/ 1 w 317"/>
                  <a:gd name="T37" fmla="*/ 270 h 405"/>
                  <a:gd name="T38" fmla="*/ 0 w 317"/>
                  <a:gd name="T39" fmla="*/ 282 h 405"/>
                  <a:gd name="T40" fmla="*/ 3 w 317"/>
                  <a:gd name="T41" fmla="*/ 292 h 405"/>
                  <a:gd name="T42" fmla="*/ 29 w 317"/>
                  <a:gd name="T43" fmla="*/ 309 h 405"/>
                  <a:gd name="T44" fmla="*/ 48 w 317"/>
                  <a:gd name="T45" fmla="*/ 326 h 405"/>
                  <a:gd name="T46" fmla="*/ 51 w 317"/>
                  <a:gd name="T47" fmla="*/ 333 h 405"/>
                  <a:gd name="T48" fmla="*/ 53 w 317"/>
                  <a:gd name="T49" fmla="*/ 350 h 405"/>
                  <a:gd name="T50" fmla="*/ 47 w 317"/>
                  <a:gd name="T51" fmla="*/ 372 h 405"/>
                  <a:gd name="T52" fmla="*/ 36 w 317"/>
                  <a:gd name="T53" fmla="*/ 402 h 405"/>
                  <a:gd name="T54" fmla="*/ 266 w 317"/>
                  <a:gd name="T55" fmla="*/ 381 h 405"/>
                  <a:gd name="T56" fmla="*/ 292 w 317"/>
                  <a:gd name="T57" fmla="*/ 295 h 405"/>
                  <a:gd name="T58" fmla="*/ 292 w 317"/>
                  <a:gd name="T59" fmla="*/ 290 h 405"/>
                  <a:gd name="T60" fmla="*/ 284 w 317"/>
                  <a:gd name="T61" fmla="*/ 273 h 405"/>
                  <a:gd name="T62" fmla="*/ 274 w 317"/>
                  <a:gd name="T63" fmla="*/ 259 h 405"/>
                  <a:gd name="T64" fmla="*/ 292 w 317"/>
                  <a:gd name="T65" fmla="*/ 248 h 405"/>
                  <a:gd name="T66" fmla="*/ 310 w 317"/>
                  <a:gd name="T67" fmla="*/ 229 h 405"/>
                  <a:gd name="T68" fmla="*/ 315 w 317"/>
                  <a:gd name="T69" fmla="*/ 223 h 405"/>
                  <a:gd name="T70" fmla="*/ 317 w 317"/>
                  <a:gd name="T71" fmla="*/ 207 h 405"/>
                  <a:gd name="T72" fmla="*/ 309 w 317"/>
                  <a:gd name="T73" fmla="*/ 190 h 405"/>
                  <a:gd name="T74" fmla="*/ 295 w 317"/>
                  <a:gd name="T75" fmla="*/ 176 h 405"/>
                  <a:gd name="T76" fmla="*/ 281 w 317"/>
                  <a:gd name="T77" fmla="*/ 173 h 405"/>
                  <a:gd name="T78" fmla="*/ 274 w 317"/>
                  <a:gd name="T79" fmla="*/ 174 h 405"/>
                  <a:gd name="T80" fmla="*/ 257 w 317"/>
                  <a:gd name="T81" fmla="*/ 182 h 405"/>
                  <a:gd name="T82" fmla="*/ 246 w 317"/>
                  <a:gd name="T83" fmla="*/ 193 h 405"/>
                  <a:gd name="T84" fmla="*/ 238 w 317"/>
                  <a:gd name="T85" fmla="*/ 207 h 405"/>
                  <a:gd name="T86" fmla="*/ 205 w 317"/>
                  <a:gd name="T87" fmla="*/ 195 h 405"/>
                  <a:gd name="T88" fmla="*/ 219 w 317"/>
                  <a:gd name="T89" fmla="*/ 158 h 405"/>
                  <a:gd name="T90" fmla="*/ 223 w 317"/>
                  <a:gd name="T91" fmla="*/ 146 h 405"/>
                  <a:gd name="T92" fmla="*/ 219 w 317"/>
                  <a:gd name="T93" fmla="*/ 136 h 405"/>
                  <a:gd name="T94" fmla="*/ 213 w 317"/>
                  <a:gd name="T95" fmla="*/ 121 h 405"/>
                  <a:gd name="T96" fmla="*/ 212 w 317"/>
                  <a:gd name="T97" fmla="*/ 108 h 405"/>
                  <a:gd name="T98" fmla="*/ 215 w 317"/>
                  <a:gd name="T99" fmla="*/ 102 h 405"/>
                  <a:gd name="T100" fmla="*/ 226 w 317"/>
                  <a:gd name="T101" fmla="*/ 61 h 405"/>
                  <a:gd name="T102" fmla="*/ 230 w 317"/>
                  <a:gd name="T103" fmla="*/ 36 h 405"/>
                  <a:gd name="T104" fmla="*/ 213 w 317"/>
                  <a:gd name="T105" fmla="*/ 22 h 405"/>
                  <a:gd name="T106" fmla="*/ 202 w 317"/>
                  <a:gd name="T107" fmla="*/ 16 h 405"/>
                  <a:gd name="T108" fmla="*/ 188 w 317"/>
                  <a:gd name="T109" fmla="*/ 14 h 405"/>
                  <a:gd name="T110" fmla="*/ 161 w 317"/>
                  <a:gd name="T111" fmla="*/ 1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7" h="405">
                    <a:moveTo>
                      <a:pt x="113" y="0"/>
                    </a:moveTo>
                    <a:lnTo>
                      <a:pt x="113" y="0"/>
                    </a:lnTo>
                    <a:lnTo>
                      <a:pt x="92" y="27"/>
                    </a:lnTo>
                    <a:lnTo>
                      <a:pt x="75" y="47"/>
                    </a:lnTo>
                    <a:lnTo>
                      <a:pt x="67" y="55"/>
                    </a:lnTo>
                    <a:lnTo>
                      <a:pt x="61" y="61"/>
                    </a:lnTo>
                    <a:lnTo>
                      <a:pt x="61" y="61"/>
                    </a:lnTo>
                    <a:lnTo>
                      <a:pt x="55" y="66"/>
                    </a:lnTo>
                    <a:lnTo>
                      <a:pt x="51" y="70"/>
                    </a:lnTo>
                    <a:lnTo>
                      <a:pt x="48" y="75"/>
                    </a:lnTo>
                    <a:lnTo>
                      <a:pt x="48" y="81"/>
                    </a:lnTo>
                    <a:lnTo>
                      <a:pt x="47" y="91"/>
                    </a:lnTo>
                    <a:lnTo>
                      <a:pt x="44" y="102"/>
                    </a:lnTo>
                    <a:lnTo>
                      <a:pt x="44" y="102"/>
                    </a:lnTo>
                    <a:lnTo>
                      <a:pt x="42" y="107"/>
                    </a:lnTo>
                    <a:lnTo>
                      <a:pt x="37" y="113"/>
                    </a:lnTo>
                    <a:lnTo>
                      <a:pt x="26" y="125"/>
                    </a:lnTo>
                    <a:lnTo>
                      <a:pt x="12" y="141"/>
                    </a:lnTo>
                    <a:lnTo>
                      <a:pt x="12" y="141"/>
                    </a:lnTo>
                    <a:lnTo>
                      <a:pt x="12" y="143"/>
                    </a:lnTo>
                    <a:lnTo>
                      <a:pt x="17" y="144"/>
                    </a:lnTo>
                    <a:lnTo>
                      <a:pt x="20" y="149"/>
                    </a:lnTo>
                    <a:lnTo>
                      <a:pt x="23" y="158"/>
                    </a:lnTo>
                    <a:lnTo>
                      <a:pt x="23" y="158"/>
                    </a:lnTo>
                    <a:lnTo>
                      <a:pt x="25" y="171"/>
                    </a:lnTo>
                    <a:lnTo>
                      <a:pt x="25" y="185"/>
                    </a:lnTo>
                    <a:lnTo>
                      <a:pt x="23" y="199"/>
                    </a:lnTo>
                    <a:lnTo>
                      <a:pt x="23" y="199"/>
                    </a:lnTo>
                    <a:lnTo>
                      <a:pt x="20" y="204"/>
                    </a:lnTo>
                    <a:lnTo>
                      <a:pt x="11" y="215"/>
                    </a:lnTo>
                    <a:lnTo>
                      <a:pt x="6" y="221"/>
                    </a:lnTo>
                    <a:lnTo>
                      <a:pt x="3" y="229"/>
                    </a:lnTo>
                    <a:lnTo>
                      <a:pt x="3" y="237"/>
                    </a:lnTo>
                    <a:lnTo>
                      <a:pt x="3" y="243"/>
                    </a:lnTo>
                    <a:lnTo>
                      <a:pt x="3" y="243"/>
                    </a:lnTo>
                    <a:lnTo>
                      <a:pt x="6" y="249"/>
                    </a:lnTo>
                    <a:lnTo>
                      <a:pt x="6" y="256"/>
                    </a:lnTo>
                    <a:lnTo>
                      <a:pt x="1" y="270"/>
                    </a:lnTo>
                    <a:lnTo>
                      <a:pt x="0" y="278"/>
                    </a:lnTo>
                    <a:lnTo>
                      <a:pt x="0" y="282"/>
                    </a:lnTo>
                    <a:lnTo>
                      <a:pt x="0" y="287"/>
                    </a:lnTo>
                    <a:lnTo>
                      <a:pt x="3" y="292"/>
                    </a:lnTo>
                    <a:lnTo>
                      <a:pt x="3" y="292"/>
                    </a:lnTo>
                    <a:lnTo>
                      <a:pt x="29" y="309"/>
                    </a:lnTo>
                    <a:lnTo>
                      <a:pt x="42" y="320"/>
                    </a:lnTo>
                    <a:lnTo>
                      <a:pt x="48" y="326"/>
                    </a:lnTo>
                    <a:lnTo>
                      <a:pt x="51" y="333"/>
                    </a:lnTo>
                    <a:lnTo>
                      <a:pt x="51" y="333"/>
                    </a:lnTo>
                    <a:lnTo>
                      <a:pt x="53" y="341"/>
                    </a:lnTo>
                    <a:lnTo>
                      <a:pt x="53" y="350"/>
                    </a:lnTo>
                    <a:lnTo>
                      <a:pt x="50" y="361"/>
                    </a:lnTo>
                    <a:lnTo>
                      <a:pt x="47" y="372"/>
                    </a:lnTo>
                    <a:lnTo>
                      <a:pt x="39" y="392"/>
                    </a:lnTo>
                    <a:lnTo>
                      <a:pt x="36" y="402"/>
                    </a:lnTo>
                    <a:lnTo>
                      <a:pt x="153" y="405"/>
                    </a:lnTo>
                    <a:lnTo>
                      <a:pt x="266" y="381"/>
                    </a:lnTo>
                    <a:lnTo>
                      <a:pt x="266" y="381"/>
                    </a:lnTo>
                    <a:lnTo>
                      <a:pt x="292" y="295"/>
                    </a:lnTo>
                    <a:lnTo>
                      <a:pt x="292" y="295"/>
                    </a:lnTo>
                    <a:lnTo>
                      <a:pt x="292" y="290"/>
                    </a:lnTo>
                    <a:lnTo>
                      <a:pt x="290" y="286"/>
                    </a:lnTo>
                    <a:lnTo>
                      <a:pt x="284" y="273"/>
                    </a:lnTo>
                    <a:lnTo>
                      <a:pt x="277" y="264"/>
                    </a:lnTo>
                    <a:lnTo>
                      <a:pt x="274" y="259"/>
                    </a:lnTo>
                    <a:lnTo>
                      <a:pt x="274" y="259"/>
                    </a:lnTo>
                    <a:lnTo>
                      <a:pt x="292" y="248"/>
                    </a:lnTo>
                    <a:lnTo>
                      <a:pt x="306" y="235"/>
                    </a:lnTo>
                    <a:lnTo>
                      <a:pt x="310" y="229"/>
                    </a:lnTo>
                    <a:lnTo>
                      <a:pt x="315" y="223"/>
                    </a:lnTo>
                    <a:lnTo>
                      <a:pt x="315" y="223"/>
                    </a:lnTo>
                    <a:lnTo>
                      <a:pt x="317" y="217"/>
                    </a:lnTo>
                    <a:lnTo>
                      <a:pt x="317" y="207"/>
                    </a:lnTo>
                    <a:lnTo>
                      <a:pt x="314" y="198"/>
                    </a:lnTo>
                    <a:lnTo>
                      <a:pt x="309" y="190"/>
                    </a:lnTo>
                    <a:lnTo>
                      <a:pt x="303" y="182"/>
                    </a:lnTo>
                    <a:lnTo>
                      <a:pt x="295" y="176"/>
                    </a:lnTo>
                    <a:lnTo>
                      <a:pt x="285" y="174"/>
                    </a:lnTo>
                    <a:lnTo>
                      <a:pt x="281" y="173"/>
                    </a:lnTo>
                    <a:lnTo>
                      <a:pt x="274" y="174"/>
                    </a:lnTo>
                    <a:lnTo>
                      <a:pt x="274" y="174"/>
                    </a:lnTo>
                    <a:lnTo>
                      <a:pt x="265" y="177"/>
                    </a:lnTo>
                    <a:lnTo>
                      <a:pt x="257" y="182"/>
                    </a:lnTo>
                    <a:lnTo>
                      <a:pt x="251" y="188"/>
                    </a:lnTo>
                    <a:lnTo>
                      <a:pt x="246" y="193"/>
                    </a:lnTo>
                    <a:lnTo>
                      <a:pt x="240" y="202"/>
                    </a:lnTo>
                    <a:lnTo>
                      <a:pt x="238" y="207"/>
                    </a:lnTo>
                    <a:lnTo>
                      <a:pt x="205" y="195"/>
                    </a:lnTo>
                    <a:lnTo>
                      <a:pt x="205" y="195"/>
                    </a:lnTo>
                    <a:lnTo>
                      <a:pt x="215" y="174"/>
                    </a:lnTo>
                    <a:lnTo>
                      <a:pt x="219" y="158"/>
                    </a:lnTo>
                    <a:lnTo>
                      <a:pt x="223" y="146"/>
                    </a:lnTo>
                    <a:lnTo>
                      <a:pt x="223" y="146"/>
                    </a:lnTo>
                    <a:lnTo>
                      <a:pt x="221" y="141"/>
                    </a:lnTo>
                    <a:lnTo>
                      <a:pt x="219" y="136"/>
                    </a:lnTo>
                    <a:lnTo>
                      <a:pt x="215" y="127"/>
                    </a:lnTo>
                    <a:lnTo>
                      <a:pt x="213" y="121"/>
                    </a:lnTo>
                    <a:lnTo>
                      <a:pt x="212" y="114"/>
                    </a:lnTo>
                    <a:lnTo>
                      <a:pt x="212" y="108"/>
                    </a:lnTo>
                    <a:lnTo>
                      <a:pt x="215" y="102"/>
                    </a:lnTo>
                    <a:lnTo>
                      <a:pt x="215" y="102"/>
                    </a:lnTo>
                    <a:lnTo>
                      <a:pt x="219" y="83"/>
                    </a:lnTo>
                    <a:lnTo>
                      <a:pt x="226" y="61"/>
                    </a:lnTo>
                    <a:lnTo>
                      <a:pt x="230" y="36"/>
                    </a:lnTo>
                    <a:lnTo>
                      <a:pt x="230" y="36"/>
                    </a:lnTo>
                    <a:lnTo>
                      <a:pt x="223" y="28"/>
                    </a:lnTo>
                    <a:lnTo>
                      <a:pt x="213" y="22"/>
                    </a:lnTo>
                    <a:lnTo>
                      <a:pt x="208" y="19"/>
                    </a:lnTo>
                    <a:lnTo>
                      <a:pt x="202" y="16"/>
                    </a:lnTo>
                    <a:lnTo>
                      <a:pt x="202" y="16"/>
                    </a:lnTo>
                    <a:lnTo>
                      <a:pt x="188" y="14"/>
                    </a:lnTo>
                    <a:lnTo>
                      <a:pt x="175" y="12"/>
                    </a:lnTo>
                    <a:lnTo>
                      <a:pt x="161" y="12"/>
                    </a:lnTo>
                    <a:lnTo>
                      <a:pt x="113" y="0"/>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6" name="Freeform 186"/>
              <p:cNvSpPr>
                <a:spLocks/>
              </p:cNvSpPr>
              <p:nvPr/>
            </p:nvSpPr>
            <p:spPr bwMode="auto">
              <a:xfrm>
                <a:off x="1877" y="2340"/>
                <a:ext cx="631" cy="1082"/>
              </a:xfrm>
              <a:custGeom>
                <a:avLst/>
                <a:gdLst>
                  <a:gd name="T0" fmla="*/ 1329 w 1363"/>
                  <a:gd name="T1" fmla="*/ 2050 h 2338"/>
                  <a:gd name="T2" fmla="*/ 1272 w 1363"/>
                  <a:gd name="T3" fmla="*/ 1914 h 2338"/>
                  <a:gd name="T4" fmla="*/ 1146 w 1363"/>
                  <a:gd name="T5" fmla="*/ 1649 h 2338"/>
                  <a:gd name="T6" fmla="*/ 1008 w 1363"/>
                  <a:gd name="T7" fmla="*/ 1459 h 2338"/>
                  <a:gd name="T8" fmla="*/ 864 w 1363"/>
                  <a:gd name="T9" fmla="*/ 1104 h 2338"/>
                  <a:gd name="T10" fmla="*/ 790 w 1363"/>
                  <a:gd name="T11" fmla="*/ 875 h 2338"/>
                  <a:gd name="T12" fmla="*/ 743 w 1363"/>
                  <a:gd name="T13" fmla="*/ 727 h 2338"/>
                  <a:gd name="T14" fmla="*/ 718 w 1363"/>
                  <a:gd name="T15" fmla="*/ 646 h 2338"/>
                  <a:gd name="T16" fmla="*/ 798 w 1363"/>
                  <a:gd name="T17" fmla="*/ 428 h 2338"/>
                  <a:gd name="T18" fmla="*/ 839 w 1363"/>
                  <a:gd name="T19" fmla="*/ 275 h 2338"/>
                  <a:gd name="T20" fmla="*/ 831 w 1363"/>
                  <a:gd name="T21" fmla="*/ 164 h 2338"/>
                  <a:gd name="T22" fmla="*/ 828 w 1363"/>
                  <a:gd name="T23" fmla="*/ 95 h 2338"/>
                  <a:gd name="T24" fmla="*/ 751 w 1363"/>
                  <a:gd name="T25" fmla="*/ 46 h 2338"/>
                  <a:gd name="T26" fmla="*/ 569 w 1363"/>
                  <a:gd name="T27" fmla="*/ 123 h 2338"/>
                  <a:gd name="T28" fmla="*/ 443 w 1363"/>
                  <a:gd name="T29" fmla="*/ 205 h 2338"/>
                  <a:gd name="T30" fmla="*/ 544 w 1363"/>
                  <a:gd name="T31" fmla="*/ 43 h 2338"/>
                  <a:gd name="T32" fmla="*/ 544 w 1363"/>
                  <a:gd name="T33" fmla="*/ 0 h 2338"/>
                  <a:gd name="T34" fmla="*/ 468 w 1363"/>
                  <a:gd name="T35" fmla="*/ 21 h 2338"/>
                  <a:gd name="T36" fmla="*/ 390 w 1363"/>
                  <a:gd name="T37" fmla="*/ 85 h 2338"/>
                  <a:gd name="T38" fmla="*/ 361 w 1363"/>
                  <a:gd name="T39" fmla="*/ 106 h 2338"/>
                  <a:gd name="T40" fmla="*/ 256 w 1363"/>
                  <a:gd name="T41" fmla="*/ 76 h 2338"/>
                  <a:gd name="T42" fmla="*/ 149 w 1363"/>
                  <a:gd name="T43" fmla="*/ 101 h 2338"/>
                  <a:gd name="T44" fmla="*/ 99 w 1363"/>
                  <a:gd name="T45" fmla="*/ 172 h 2338"/>
                  <a:gd name="T46" fmla="*/ 123 w 1363"/>
                  <a:gd name="T47" fmla="*/ 225 h 2338"/>
                  <a:gd name="T48" fmla="*/ 146 w 1363"/>
                  <a:gd name="T49" fmla="*/ 300 h 2338"/>
                  <a:gd name="T50" fmla="*/ 170 w 1363"/>
                  <a:gd name="T51" fmla="*/ 363 h 2338"/>
                  <a:gd name="T52" fmla="*/ 200 w 1363"/>
                  <a:gd name="T53" fmla="*/ 448 h 2338"/>
                  <a:gd name="T54" fmla="*/ 157 w 1363"/>
                  <a:gd name="T55" fmla="*/ 586 h 2338"/>
                  <a:gd name="T56" fmla="*/ 204 w 1363"/>
                  <a:gd name="T57" fmla="*/ 861 h 2338"/>
                  <a:gd name="T58" fmla="*/ 214 w 1363"/>
                  <a:gd name="T59" fmla="*/ 994 h 2338"/>
                  <a:gd name="T60" fmla="*/ 190 w 1363"/>
                  <a:gd name="T61" fmla="*/ 1109 h 2338"/>
                  <a:gd name="T62" fmla="*/ 47 w 1363"/>
                  <a:gd name="T63" fmla="*/ 1384 h 2338"/>
                  <a:gd name="T64" fmla="*/ 7 w 1363"/>
                  <a:gd name="T65" fmla="*/ 1530 h 2338"/>
                  <a:gd name="T66" fmla="*/ 145 w 1363"/>
                  <a:gd name="T67" fmla="*/ 2123 h 2338"/>
                  <a:gd name="T68" fmla="*/ 25 w 1363"/>
                  <a:gd name="T69" fmla="*/ 2258 h 2338"/>
                  <a:gd name="T70" fmla="*/ 2 w 1363"/>
                  <a:gd name="T71" fmla="*/ 2299 h 2338"/>
                  <a:gd name="T72" fmla="*/ 88 w 1363"/>
                  <a:gd name="T73" fmla="*/ 2326 h 2338"/>
                  <a:gd name="T74" fmla="*/ 214 w 1363"/>
                  <a:gd name="T75" fmla="*/ 2294 h 2338"/>
                  <a:gd name="T76" fmla="*/ 295 w 1363"/>
                  <a:gd name="T77" fmla="*/ 2244 h 2338"/>
                  <a:gd name="T78" fmla="*/ 456 w 1363"/>
                  <a:gd name="T79" fmla="*/ 2230 h 2338"/>
                  <a:gd name="T80" fmla="*/ 423 w 1363"/>
                  <a:gd name="T81" fmla="*/ 2086 h 2338"/>
                  <a:gd name="T82" fmla="*/ 382 w 1363"/>
                  <a:gd name="T83" fmla="*/ 2024 h 2338"/>
                  <a:gd name="T84" fmla="*/ 300 w 1363"/>
                  <a:gd name="T85" fmla="*/ 1787 h 2338"/>
                  <a:gd name="T86" fmla="*/ 256 w 1363"/>
                  <a:gd name="T87" fmla="*/ 1591 h 2338"/>
                  <a:gd name="T88" fmla="*/ 300 w 1363"/>
                  <a:gd name="T89" fmla="*/ 1564 h 2338"/>
                  <a:gd name="T90" fmla="*/ 512 w 1363"/>
                  <a:gd name="T91" fmla="*/ 1290 h 2338"/>
                  <a:gd name="T92" fmla="*/ 699 w 1363"/>
                  <a:gd name="T93" fmla="*/ 1489 h 2338"/>
                  <a:gd name="T94" fmla="*/ 917 w 1363"/>
                  <a:gd name="T95" fmla="*/ 1775 h 2338"/>
                  <a:gd name="T96" fmla="*/ 1071 w 1363"/>
                  <a:gd name="T97" fmla="*/ 2002 h 2338"/>
                  <a:gd name="T98" fmla="*/ 1095 w 1363"/>
                  <a:gd name="T99" fmla="*/ 2071 h 2338"/>
                  <a:gd name="T100" fmla="*/ 1140 w 1363"/>
                  <a:gd name="T101" fmla="*/ 2185 h 2338"/>
                  <a:gd name="T102" fmla="*/ 1085 w 1363"/>
                  <a:gd name="T103" fmla="*/ 2249 h 2338"/>
                  <a:gd name="T104" fmla="*/ 1043 w 1363"/>
                  <a:gd name="T105" fmla="*/ 2290 h 2338"/>
                  <a:gd name="T106" fmla="*/ 1093 w 1363"/>
                  <a:gd name="T107" fmla="*/ 2338 h 2338"/>
                  <a:gd name="T108" fmla="*/ 1244 w 1363"/>
                  <a:gd name="T109" fmla="*/ 2310 h 2338"/>
                  <a:gd name="T110" fmla="*/ 1297 w 1363"/>
                  <a:gd name="T111" fmla="*/ 2266 h 2338"/>
                  <a:gd name="T112" fmla="*/ 1360 w 1363"/>
                  <a:gd name="T113" fmla="*/ 2243 h 2338"/>
                  <a:gd name="T114" fmla="*/ 1358 w 1363"/>
                  <a:gd name="T115" fmla="*/ 2125 h 2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3" h="2338">
                    <a:moveTo>
                      <a:pt x="1358" y="2125"/>
                    </a:moveTo>
                    <a:lnTo>
                      <a:pt x="1358" y="2125"/>
                    </a:lnTo>
                    <a:lnTo>
                      <a:pt x="1357" y="2117"/>
                    </a:lnTo>
                    <a:lnTo>
                      <a:pt x="1351" y="2097"/>
                    </a:lnTo>
                    <a:lnTo>
                      <a:pt x="1344" y="2082"/>
                    </a:lnTo>
                    <a:lnTo>
                      <a:pt x="1338" y="2067"/>
                    </a:lnTo>
                    <a:lnTo>
                      <a:pt x="1329" y="2050"/>
                    </a:lnTo>
                    <a:lnTo>
                      <a:pt x="1318" y="2031"/>
                    </a:lnTo>
                    <a:lnTo>
                      <a:pt x="1318" y="2031"/>
                    </a:lnTo>
                    <a:lnTo>
                      <a:pt x="1311" y="2021"/>
                    </a:lnTo>
                    <a:lnTo>
                      <a:pt x="1305" y="2009"/>
                    </a:lnTo>
                    <a:lnTo>
                      <a:pt x="1294" y="1980"/>
                    </a:lnTo>
                    <a:lnTo>
                      <a:pt x="1283" y="1949"/>
                    </a:lnTo>
                    <a:lnTo>
                      <a:pt x="1272" y="1914"/>
                    </a:lnTo>
                    <a:lnTo>
                      <a:pt x="1253" y="1847"/>
                    </a:lnTo>
                    <a:lnTo>
                      <a:pt x="1244" y="1819"/>
                    </a:lnTo>
                    <a:lnTo>
                      <a:pt x="1236" y="1797"/>
                    </a:lnTo>
                    <a:lnTo>
                      <a:pt x="1236" y="1797"/>
                    </a:lnTo>
                    <a:lnTo>
                      <a:pt x="1223" y="1772"/>
                    </a:lnTo>
                    <a:lnTo>
                      <a:pt x="1203" y="1737"/>
                    </a:lnTo>
                    <a:lnTo>
                      <a:pt x="1146" y="1649"/>
                    </a:lnTo>
                    <a:lnTo>
                      <a:pt x="1090" y="1564"/>
                    </a:lnTo>
                    <a:lnTo>
                      <a:pt x="1054" y="1509"/>
                    </a:lnTo>
                    <a:lnTo>
                      <a:pt x="1054" y="1509"/>
                    </a:lnTo>
                    <a:lnTo>
                      <a:pt x="1044" y="1494"/>
                    </a:lnTo>
                    <a:lnTo>
                      <a:pt x="1032" y="1481"/>
                    </a:lnTo>
                    <a:lnTo>
                      <a:pt x="1021" y="1469"/>
                    </a:lnTo>
                    <a:lnTo>
                      <a:pt x="1008" y="1459"/>
                    </a:lnTo>
                    <a:lnTo>
                      <a:pt x="989" y="1445"/>
                    </a:lnTo>
                    <a:lnTo>
                      <a:pt x="982" y="1440"/>
                    </a:lnTo>
                    <a:lnTo>
                      <a:pt x="982" y="1440"/>
                    </a:lnTo>
                    <a:lnTo>
                      <a:pt x="930" y="1299"/>
                    </a:lnTo>
                    <a:lnTo>
                      <a:pt x="891" y="1187"/>
                    </a:lnTo>
                    <a:lnTo>
                      <a:pt x="875" y="1139"/>
                    </a:lnTo>
                    <a:lnTo>
                      <a:pt x="864" y="1104"/>
                    </a:lnTo>
                    <a:lnTo>
                      <a:pt x="876" y="1084"/>
                    </a:lnTo>
                    <a:lnTo>
                      <a:pt x="876" y="1084"/>
                    </a:lnTo>
                    <a:lnTo>
                      <a:pt x="842" y="999"/>
                    </a:lnTo>
                    <a:lnTo>
                      <a:pt x="817" y="936"/>
                    </a:lnTo>
                    <a:lnTo>
                      <a:pt x="799" y="897"/>
                    </a:lnTo>
                    <a:lnTo>
                      <a:pt x="799" y="897"/>
                    </a:lnTo>
                    <a:lnTo>
                      <a:pt x="790" y="875"/>
                    </a:lnTo>
                    <a:lnTo>
                      <a:pt x="781" y="850"/>
                    </a:lnTo>
                    <a:lnTo>
                      <a:pt x="766" y="797"/>
                    </a:lnTo>
                    <a:lnTo>
                      <a:pt x="766" y="797"/>
                    </a:lnTo>
                    <a:lnTo>
                      <a:pt x="760" y="773"/>
                    </a:lnTo>
                    <a:lnTo>
                      <a:pt x="751" y="753"/>
                    </a:lnTo>
                    <a:lnTo>
                      <a:pt x="744" y="735"/>
                    </a:lnTo>
                    <a:lnTo>
                      <a:pt x="743" y="727"/>
                    </a:lnTo>
                    <a:lnTo>
                      <a:pt x="743" y="720"/>
                    </a:lnTo>
                    <a:lnTo>
                      <a:pt x="743" y="720"/>
                    </a:lnTo>
                    <a:lnTo>
                      <a:pt x="741" y="710"/>
                    </a:lnTo>
                    <a:lnTo>
                      <a:pt x="738" y="699"/>
                    </a:lnTo>
                    <a:lnTo>
                      <a:pt x="730" y="676"/>
                    </a:lnTo>
                    <a:lnTo>
                      <a:pt x="718" y="646"/>
                    </a:lnTo>
                    <a:lnTo>
                      <a:pt x="718" y="646"/>
                    </a:lnTo>
                    <a:lnTo>
                      <a:pt x="738" y="594"/>
                    </a:lnTo>
                    <a:lnTo>
                      <a:pt x="755" y="545"/>
                    </a:lnTo>
                    <a:lnTo>
                      <a:pt x="771" y="497"/>
                    </a:lnTo>
                    <a:lnTo>
                      <a:pt x="771" y="497"/>
                    </a:lnTo>
                    <a:lnTo>
                      <a:pt x="777" y="476"/>
                    </a:lnTo>
                    <a:lnTo>
                      <a:pt x="784" y="457"/>
                    </a:lnTo>
                    <a:lnTo>
                      <a:pt x="798" y="428"/>
                    </a:lnTo>
                    <a:lnTo>
                      <a:pt x="812" y="393"/>
                    </a:lnTo>
                    <a:lnTo>
                      <a:pt x="820" y="373"/>
                    </a:lnTo>
                    <a:lnTo>
                      <a:pt x="828" y="346"/>
                    </a:lnTo>
                    <a:lnTo>
                      <a:pt x="828" y="346"/>
                    </a:lnTo>
                    <a:lnTo>
                      <a:pt x="834" y="319"/>
                    </a:lnTo>
                    <a:lnTo>
                      <a:pt x="837" y="296"/>
                    </a:lnTo>
                    <a:lnTo>
                      <a:pt x="839" y="275"/>
                    </a:lnTo>
                    <a:lnTo>
                      <a:pt x="839" y="256"/>
                    </a:lnTo>
                    <a:lnTo>
                      <a:pt x="837" y="239"/>
                    </a:lnTo>
                    <a:lnTo>
                      <a:pt x="836" y="223"/>
                    </a:lnTo>
                    <a:lnTo>
                      <a:pt x="831" y="192"/>
                    </a:lnTo>
                    <a:lnTo>
                      <a:pt x="831" y="192"/>
                    </a:lnTo>
                    <a:lnTo>
                      <a:pt x="831" y="178"/>
                    </a:lnTo>
                    <a:lnTo>
                      <a:pt x="831" y="164"/>
                    </a:lnTo>
                    <a:lnTo>
                      <a:pt x="832" y="137"/>
                    </a:lnTo>
                    <a:lnTo>
                      <a:pt x="834" y="117"/>
                    </a:lnTo>
                    <a:lnTo>
                      <a:pt x="836" y="104"/>
                    </a:lnTo>
                    <a:lnTo>
                      <a:pt x="836" y="104"/>
                    </a:lnTo>
                    <a:lnTo>
                      <a:pt x="836" y="101"/>
                    </a:lnTo>
                    <a:lnTo>
                      <a:pt x="834" y="99"/>
                    </a:lnTo>
                    <a:lnTo>
                      <a:pt x="828" y="95"/>
                    </a:lnTo>
                    <a:lnTo>
                      <a:pt x="820" y="90"/>
                    </a:lnTo>
                    <a:lnTo>
                      <a:pt x="810" y="87"/>
                    </a:lnTo>
                    <a:lnTo>
                      <a:pt x="795" y="80"/>
                    </a:lnTo>
                    <a:lnTo>
                      <a:pt x="787" y="79"/>
                    </a:lnTo>
                    <a:lnTo>
                      <a:pt x="782" y="18"/>
                    </a:lnTo>
                    <a:lnTo>
                      <a:pt x="751" y="46"/>
                    </a:lnTo>
                    <a:lnTo>
                      <a:pt x="751" y="46"/>
                    </a:lnTo>
                    <a:lnTo>
                      <a:pt x="690" y="74"/>
                    </a:lnTo>
                    <a:lnTo>
                      <a:pt x="641" y="95"/>
                    </a:lnTo>
                    <a:lnTo>
                      <a:pt x="620" y="102"/>
                    </a:lnTo>
                    <a:lnTo>
                      <a:pt x="605" y="107"/>
                    </a:lnTo>
                    <a:lnTo>
                      <a:pt x="605" y="107"/>
                    </a:lnTo>
                    <a:lnTo>
                      <a:pt x="589" y="113"/>
                    </a:lnTo>
                    <a:lnTo>
                      <a:pt x="569" y="123"/>
                    </a:lnTo>
                    <a:lnTo>
                      <a:pt x="544" y="137"/>
                    </a:lnTo>
                    <a:lnTo>
                      <a:pt x="517" y="151"/>
                    </a:lnTo>
                    <a:lnTo>
                      <a:pt x="493" y="167"/>
                    </a:lnTo>
                    <a:lnTo>
                      <a:pt x="470" y="183"/>
                    </a:lnTo>
                    <a:lnTo>
                      <a:pt x="452" y="195"/>
                    </a:lnTo>
                    <a:lnTo>
                      <a:pt x="443" y="205"/>
                    </a:lnTo>
                    <a:lnTo>
                      <a:pt x="443" y="205"/>
                    </a:lnTo>
                    <a:lnTo>
                      <a:pt x="467" y="156"/>
                    </a:lnTo>
                    <a:lnTo>
                      <a:pt x="487" y="118"/>
                    </a:lnTo>
                    <a:lnTo>
                      <a:pt x="496" y="102"/>
                    </a:lnTo>
                    <a:lnTo>
                      <a:pt x="503" y="91"/>
                    </a:lnTo>
                    <a:lnTo>
                      <a:pt x="503" y="91"/>
                    </a:lnTo>
                    <a:lnTo>
                      <a:pt x="544" y="43"/>
                    </a:lnTo>
                    <a:lnTo>
                      <a:pt x="544" y="43"/>
                    </a:lnTo>
                    <a:lnTo>
                      <a:pt x="548" y="29"/>
                    </a:lnTo>
                    <a:lnTo>
                      <a:pt x="551" y="18"/>
                    </a:lnTo>
                    <a:lnTo>
                      <a:pt x="551" y="7"/>
                    </a:lnTo>
                    <a:lnTo>
                      <a:pt x="551" y="7"/>
                    </a:lnTo>
                    <a:lnTo>
                      <a:pt x="551" y="4"/>
                    </a:lnTo>
                    <a:lnTo>
                      <a:pt x="550" y="2"/>
                    </a:lnTo>
                    <a:lnTo>
                      <a:pt x="544" y="0"/>
                    </a:lnTo>
                    <a:lnTo>
                      <a:pt x="534" y="0"/>
                    </a:lnTo>
                    <a:lnTo>
                      <a:pt x="522" y="2"/>
                    </a:lnTo>
                    <a:lnTo>
                      <a:pt x="500" y="7"/>
                    </a:lnTo>
                    <a:lnTo>
                      <a:pt x="484" y="10"/>
                    </a:lnTo>
                    <a:lnTo>
                      <a:pt x="484" y="10"/>
                    </a:lnTo>
                    <a:lnTo>
                      <a:pt x="478" y="13"/>
                    </a:lnTo>
                    <a:lnTo>
                      <a:pt x="468" y="21"/>
                    </a:lnTo>
                    <a:lnTo>
                      <a:pt x="448" y="40"/>
                    </a:lnTo>
                    <a:lnTo>
                      <a:pt x="423" y="60"/>
                    </a:lnTo>
                    <a:lnTo>
                      <a:pt x="412" y="70"/>
                    </a:lnTo>
                    <a:lnTo>
                      <a:pt x="402" y="76"/>
                    </a:lnTo>
                    <a:lnTo>
                      <a:pt x="402" y="76"/>
                    </a:lnTo>
                    <a:lnTo>
                      <a:pt x="394" y="80"/>
                    </a:lnTo>
                    <a:lnTo>
                      <a:pt x="390" y="85"/>
                    </a:lnTo>
                    <a:lnTo>
                      <a:pt x="385" y="90"/>
                    </a:lnTo>
                    <a:lnTo>
                      <a:pt x="383" y="96"/>
                    </a:lnTo>
                    <a:lnTo>
                      <a:pt x="379" y="104"/>
                    </a:lnTo>
                    <a:lnTo>
                      <a:pt x="376" y="107"/>
                    </a:lnTo>
                    <a:lnTo>
                      <a:pt x="369" y="107"/>
                    </a:lnTo>
                    <a:lnTo>
                      <a:pt x="369" y="107"/>
                    </a:lnTo>
                    <a:lnTo>
                      <a:pt x="361" y="106"/>
                    </a:lnTo>
                    <a:lnTo>
                      <a:pt x="349" y="102"/>
                    </a:lnTo>
                    <a:lnTo>
                      <a:pt x="319" y="90"/>
                    </a:lnTo>
                    <a:lnTo>
                      <a:pt x="281" y="71"/>
                    </a:lnTo>
                    <a:lnTo>
                      <a:pt x="289" y="18"/>
                    </a:lnTo>
                    <a:lnTo>
                      <a:pt x="248" y="15"/>
                    </a:lnTo>
                    <a:lnTo>
                      <a:pt x="256" y="76"/>
                    </a:lnTo>
                    <a:lnTo>
                      <a:pt x="256" y="76"/>
                    </a:lnTo>
                    <a:lnTo>
                      <a:pt x="219" y="77"/>
                    </a:lnTo>
                    <a:lnTo>
                      <a:pt x="189" y="82"/>
                    </a:lnTo>
                    <a:lnTo>
                      <a:pt x="176" y="84"/>
                    </a:lnTo>
                    <a:lnTo>
                      <a:pt x="167" y="87"/>
                    </a:lnTo>
                    <a:lnTo>
                      <a:pt x="167" y="87"/>
                    </a:lnTo>
                    <a:lnTo>
                      <a:pt x="159" y="93"/>
                    </a:lnTo>
                    <a:lnTo>
                      <a:pt x="149" y="101"/>
                    </a:lnTo>
                    <a:lnTo>
                      <a:pt x="137" y="112"/>
                    </a:lnTo>
                    <a:lnTo>
                      <a:pt x="126" y="124"/>
                    </a:lnTo>
                    <a:lnTo>
                      <a:pt x="115" y="139"/>
                    </a:lnTo>
                    <a:lnTo>
                      <a:pt x="105" y="151"/>
                    </a:lnTo>
                    <a:lnTo>
                      <a:pt x="99" y="164"/>
                    </a:lnTo>
                    <a:lnTo>
                      <a:pt x="98" y="168"/>
                    </a:lnTo>
                    <a:lnTo>
                      <a:pt x="99" y="172"/>
                    </a:lnTo>
                    <a:lnTo>
                      <a:pt x="99" y="172"/>
                    </a:lnTo>
                    <a:lnTo>
                      <a:pt x="102" y="176"/>
                    </a:lnTo>
                    <a:lnTo>
                      <a:pt x="110" y="189"/>
                    </a:lnTo>
                    <a:lnTo>
                      <a:pt x="115" y="198"/>
                    </a:lnTo>
                    <a:lnTo>
                      <a:pt x="120" y="206"/>
                    </a:lnTo>
                    <a:lnTo>
                      <a:pt x="121" y="216"/>
                    </a:lnTo>
                    <a:lnTo>
                      <a:pt x="123" y="225"/>
                    </a:lnTo>
                    <a:lnTo>
                      <a:pt x="123" y="225"/>
                    </a:lnTo>
                    <a:lnTo>
                      <a:pt x="124" y="244"/>
                    </a:lnTo>
                    <a:lnTo>
                      <a:pt x="126" y="255"/>
                    </a:lnTo>
                    <a:lnTo>
                      <a:pt x="129" y="264"/>
                    </a:lnTo>
                    <a:lnTo>
                      <a:pt x="132" y="277"/>
                    </a:lnTo>
                    <a:lnTo>
                      <a:pt x="138" y="288"/>
                    </a:lnTo>
                    <a:lnTo>
                      <a:pt x="146" y="300"/>
                    </a:lnTo>
                    <a:lnTo>
                      <a:pt x="156" y="314"/>
                    </a:lnTo>
                    <a:lnTo>
                      <a:pt x="156" y="314"/>
                    </a:lnTo>
                    <a:lnTo>
                      <a:pt x="164" y="327"/>
                    </a:lnTo>
                    <a:lnTo>
                      <a:pt x="168" y="338"/>
                    </a:lnTo>
                    <a:lnTo>
                      <a:pt x="170" y="347"/>
                    </a:lnTo>
                    <a:lnTo>
                      <a:pt x="170" y="355"/>
                    </a:lnTo>
                    <a:lnTo>
                      <a:pt x="170" y="363"/>
                    </a:lnTo>
                    <a:lnTo>
                      <a:pt x="171" y="369"/>
                    </a:lnTo>
                    <a:lnTo>
                      <a:pt x="173" y="374"/>
                    </a:lnTo>
                    <a:lnTo>
                      <a:pt x="179" y="379"/>
                    </a:lnTo>
                    <a:lnTo>
                      <a:pt x="179" y="379"/>
                    </a:lnTo>
                    <a:lnTo>
                      <a:pt x="223" y="407"/>
                    </a:lnTo>
                    <a:lnTo>
                      <a:pt x="223" y="407"/>
                    </a:lnTo>
                    <a:lnTo>
                      <a:pt x="200" y="448"/>
                    </a:lnTo>
                    <a:lnTo>
                      <a:pt x="179" y="484"/>
                    </a:lnTo>
                    <a:lnTo>
                      <a:pt x="164" y="517"/>
                    </a:lnTo>
                    <a:lnTo>
                      <a:pt x="164" y="517"/>
                    </a:lnTo>
                    <a:lnTo>
                      <a:pt x="160" y="525"/>
                    </a:lnTo>
                    <a:lnTo>
                      <a:pt x="159" y="534"/>
                    </a:lnTo>
                    <a:lnTo>
                      <a:pt x="157" y="558"/>
                    </a:lnTo>
                    <a:lnTo>
                      <a:pt x="157" y="586"/>
                    </a:lnTo>
                    <a:lnTo>
                      <a:pt x="160" y="618"/>
                    </a:lnTo>
                    <a:lnTo>
                      <a:pt x="168" y="677"/>
                    </a:lnTo>
                    <a:lnTo>
                      <a:pt x="176" y="723"/>
                    </a:lnTo>
                    <a:lnTo>
                      <a:pt x="176" y="723"/>
                    </a:lnTo>
                    <a:lnTo>
                      <a:pt x="186" y="768"/>
                    </a:lnTo>
                    <a:lnTo>
                      <a:pt x="198" y="829"/>
                    </a:lnTo>
                    <a:lnTo>
                      <a:pt x="204" y="861"/>
                    </a:lnTo>
                    <a:lnTo>
                      <a:pt x="209" y="889"/>
                    </a:lnTo>
                    <a:lnTo>
                      <a:pt x="212" y="916"/>
                    </a:lnTo>
                    <a:lnTo>
                      <a:pt x="212" y="938"/>
                    </a:lnTo>
                    <a:lnTo>
                      <a:pt x="212" y="938"/>
                    </a:lnTo>
                    <a:lnTo>
                      <a:pt x="211" y="971"/>
                    </a:lnTo>
                    <a:lnTo>
                      <a:pt x="211" y="983"/>
                    </a:lnTo>
                    <a:lnTo>
                      <a:pt x="214" y="994"/>
                    </a:lnTo>
                    <a:lnTo>
                      <a:pt x="219" y="1004"/>
                    </a:lnTo>
                    <a:lnTo>
                      <a:pt x="225" y="1012"/>
                    </a:lnTo>
                    <a:lnTo>
                      <a:pt x="234" y="1016"/>
                    </a:lnTo>
                    <a:lnTo>
                      <a:pt x="248" y="1019"/>
                    </a:lnTo>
                    <a:lnTo>
                      <a:pt x="248" y="1019"/>
                    </a:lnTo>
                    <a:lnTo>
                      <a:pt x="231" y="1046"/>
                    </a:lnTo>
                    <a:lnTo>
                      <a:pt x="190" y="1109"/>
                    </a:lnTo>
                    <a:lnTo>
                      <a:pt x="146" y="1184"/>
                    </a:lnTo>
                    <a:lnTo>
                      <a:pt x="127" y="1219"/>
                    </a:lnTo>
                    <a:lnTo>
                      <a:pt x="115" y="1246"/>
                    </a:lnTo>
                    <a:lnTo>
                      <a:pt x="115" y="1246"/>
                    </a:lnTo>
                    <a:lnTo>
                      <a:pt x="102" y="1272"/>
                    </a:lnTo>
                    <a:lnTo>
                      <a:pt x="87" y="1307"/>
                    </a:lnTo>
                    <a:lnTo>
                      <a:pt x="47" y="1384"/>
                    </a:lnTo>
                    <a:lnTo>
                      <a:pt x="29" y="1423"/>
                    </a:lnTo>
                    <a:lnTo>
                      <a:pt x="14" y="1458"/>
                    </a:lnTo>
                    <a:lnTo>
                      <a:pt x="3" y="1486"/>
                    </a:lnTo>
                    <a:lnTo>
                      <a:pt x="2" y="1497"/>
                    </a:lnTo>
                    <a:lnTo>
                      <a:pt x="2" y="1505"/>
                    </a:lnTo>
                    <a:lnTo>
                      <a:pt x="2" y="1505"/>
                    </a:lnTo>
                    <a:lnTo>
                      <a:pt x="7" y="1530"/>
                    </a:lnTo>
                    <a:lnTo>
                      <a:pt x="19" y="1577"/>
                    </a:lnTo>
                    <a:lnTo>
                      <a:pt x="38" y="1643"/>
                    </a:lnTo>
                    <a:lnTo>
                      <a:pt x="60" y="1728"/>
                    </a:lnTo>
                    <a:lnTo>
                      <a:pt x="85" y="1825"/>
                    </a:lnTo>
                    <a:lnTo>
                      <a:pt x="110" y="1936"/>
                    </a:lnTo>
                    <a:lnTo>
                      <a:pt x="134" y="2059"/>
                    </a:lnTo>
                    <a:lnTo>
                      <a:pt x="145" y="2123"/>
                    </a:lnTo>
                    <a:lnTo>
                      <a:pt x="156" y="2189"/>
                    </a:lnTo>
                    <a:lnTo>
                      <a:pt x="156" y="2189"/>
                    </a:lnTo>
                    <a:lnTo>
                      <a:pt x="102" y="2221"/>
                    </a:lnTo>
                    <a:lnTo>
                      <a:pt x="60" y="2244"/>
                    </a:lnTo>
                    <a:lnTo>
                      <a:pt x="41" y="2252"/>
                    </a:lnTo>
                    <a:lnTo>
                      <a:pt x="25" y="2258"/>
                    </a:lnTo>
                    <a:lnTo>
                      <a:pt x="25" y="2258"/>
                    </a:lnTo>
                    <a:lnTo>
                      <a:pt x="16" y="2261"/>
                    </a:lnTo>
                    <a:lnTo>
                      <a:pt x="8" y="2268"/>
                    </a:lnTo>
                    <a:lnTo>
                      <a:pt x="3" y="2274"/>
                    </a:lnTo>
                    <a:lnTo>
                      <a:pt x="2" y="2282"/>
                    </a:lnTo>
                    <a:lnTo>
                      <a:pt x="0" y="2288"/>
                    </a:lnTo>
                    <a:lnTo>
                      <a:pt x="0" y="2293"/>
                    </a:lnTo>
                    <a:lnTo>
                      <a:pt x="2" y="2299"/>
                    </a:lnTo>
                    <a:lnTo>
                      <a:pt x="2" y="2299"/>
                    </a:lnTo>
                    <a:lnTo>
                      <a:pt x="8" y="2304"/>
                    </a:lnTo>
                    <a:lnTo>
                      <a:pt x="18" y="2310"/>
                    </a:lnTo>
                    <a:lnTo>
                      <a:pt x="30" y="2315"/>
                    </a:lnTo>
                    <a:lnTo>
                      <a:pt x="47" y="2321"/>
                    </a:lnTo>
                    <a:lnTo>
                      <a:pt x="66" y="2324"/>
                    </a:lnTo>
                    <a:lnTo>
                      <a:pt x="88" y="2326"/>
                    </a:lnTo>
                    <a:lnTo>
                      <a:pt x="101" y="2324"/>
                    </a:lnTo>
                    <a:lnTo>
                      <a:pt x="115" y="2323"/>
                    </a:lnTo>
                    <a:lnTo>
                      <a:pt x="115" y="2323"/>
                    </a:lnTo>
                    <a:lnTo>
                      <a:pt x="142" y="2318"/>
                    </a:lnTo>
                    <a:lnTo>
                      <a:pt x="167" y="2312"/>
                    </a:lnTo>
                    <a:lnTo>
                      <a:pt x="192" y="2304"/>
                    </a:lnTo>
                    <a:lnTo>
                      <a:pt x="214" y="2294"/>
                    </a:lnTo>
                    <a:lnTo>
                      <a:pt x="234" y="2287"/>
                    </a:lnTo>
                    <a:lnTo>
                      <a:pt x="251" y="2277"/>
                    </a:lnTo>
                    <a:lnTo>
                      <a:pt x="266" y="2268"/>
                    </a:lnTo>
                    <a:lnTo>
                      <a:pt x="277" y="2258"/>
                    </a:lnTo>
                    <a:lnTo>
                      <a:pt x="277" y="2258"/>
                    </a:lnTo>
                    <a:lnTo>
                      <a:pt x="286" y="2250"/>
                    </a:lnTo>
                    <a:lnTo>
                      <a:pt x="295" y="2244"/>
                    </a:lnTo>
                    <a:lnTo>
                      <a:pt x="305" y="2240"/>
                    </a:lnTo>
                    <a:lnTo>
                      <a:pt x="314" y="2236"/>
                    </a:lnTo>
                    <a:lnTo>
                      <a:pt x="328" y="2235"/>
                    </a:lnTo>
                    <a:lnTo>
                      <a:pt x="333" y="2233"/>
                    </a:lnTo>
                    <a:lnTo>
                      <a:pt x="338" y="2266"/>
                    </a:lnTo>
                    <a:lnTo>
                      <a:pt x="456" y="2230"/>
                    </a:lnTo>
                    <a:lnTo>
                      <a:pt x="456" y="2230"/>
                    </a:lnTo>
                    <a:lnTo>
                      <a:pt x="452" y="2192"/>
                    </a:lnTo>
                    <a:lnTo>
                      <a:pt x="446" y="2125"/>
                    </a:lnTo>
                    <a:lnTo>
                      <a:pt x="446" y="2125"/>
                    </a:lnTo>
                    <a:lnTo>
                      <a:pt x="443" y="2111"/>
                    </a:lnTo>
                    <a:lnTo>
                      <a:pt x="438" y="2100"/>
                    </a:lnTo>
                    <a:lnTo>
                      <a:pt x="430" y="2092"/>
                    </a:lnTo>
                    <a:lnTo>
                      <a:pt x="423" y="2086"/>
                    </a:lnTo>
                    <a:lnTo>
                      <a:pt x="415" y="2081"/>
                    </a:lnTo>
                    <a:lnTo>
                      <a:pt x="408" y="2078"/>
                    </a:lnTo>
                    <a:lnTo>
                      <a:pt x="402" y="2076"/>
                    </a:lnTo>
                    <a:lnTo>
                      <a:pt x="402" y="2076"/>
                    </a:lnTo>
                    <a:lnTo>
                      <a:pt x="394" y="2053"/>
                    </a:lnTo>
                    <a:lnTo>
                      <a:pt x="387" y="2034"/>
                    </a:lnTo>
                    <a:lnTo>
                      <a:pt x="382" y="2024"/>
                    </a:lnTo>
                    <a:lnTo>
                      <a:pt x="379" y="2020"/>
                    </a:lnTo>
                    <a:lnTo>
                      <a:pt x="379" y="2020"/>
                    </a:lnTo>
                    <a:lnTo>
                      <a:pt x="360" y="2002"/>
                    </a:lnTo>
                    <a:lnTo>
                      <a:pt x="349" y="1995"/>
                    </a:lnTo>
                    <a:lnTo>
                      <a:pt x="349" y="1995"/>
                    </a:lnTo>
                    <a:lnTo>
                      <a:pt x="322" y="1882"/>
                    </a:lnTo>
                    <a:lnTo>
                      <a:pt x="300" y="1787"/>
                    </a:lnTo>
                    <a:lnTo>
                      <a:pt x="291" y="1745"/>
                    </a:lnTo>
                    <a:lnTo>
                      <a:pt x="284" y="1712"/>
                    </a:lnTo>
                    <a:lnTo>
                      <a:pt x="284" y="1712"/>
                    </a:lnTo>
                    <a:lnTo>
                      <a:pt x="280" y="1684"/>
                    </a:lnTo>
                    <a:lnTo>
                      <a:pt x="275" y="1659"/>
                    </a:lnTo>
                    <a:lnTo>
                      <a:pt x="264" y="1618"/>
                    </a:lnTo>
                    <a:lnTo>
                      <a:pt x="256" y="1591"/>
                    </a:lnTo>
                    <a:lnTo>
                      <a:pt x="253" y="1582"/>
                    </a:lnTo>
                    <a:lnTo>
                      <a:pt x="253" y="1582"/>
                    </a:lnTo>
                    <a:lnTo>
                      <a:pt x="262" y="1580"/>
                    </a:lnTo>
                    <a:lnTo>
                      <a:pt x="275" y="1577"/>
                    </a:lnTo>
                    <a:lnTo>
                      <a:pt x="292" y="1569"/>
                    </a:lnTo>
                    <a:lnTo>
                      <a:pt x="292" y="1569"/>
                    </a:lnTo>
                    <a:lnTo>
                      <a:pt x="300" y="1564"/>
                    </a:lnTo>
                    <a:lnTo>
                      <a:pt x="311" y="1553"/>
                    </a:lnTo>
                    <a:lnTo>
                      <a:pt x="339" y="1520"/>
                    </a:lnTo>
                    <a:lnTo>
                      <a:pt x="374" y="1476"/>
                    </a:lnTo>
                    <a:lnTo>
                      <a:pt x="413" y="1425"/>
                    </a:lnTo>
                    <a:lnTo>
                      <a:pt x="481" y="1332"/>
                    </a:lnTo>
                    <a:lnTo>
                      <a:pt x="512" y="1290"/>
                    </a:lnTo>
                    <a:lnTo>
                      <a:pt x="512" y="1290"/>
                    </a:lnTo>
                    <a:lnTo>
                      <a:pt x="547" y="1324"/>
                    </a:lnTo>
                    <a:lnTo>
                      <a:pt x="576" y="1354"/>
                    </a:lnTo>
                    <a:lnTo>
                      <a:pt x="605" y="1379"/>
                    </a:lnTo>
                    <a:lnTo>
                      <a:pt x="605" y="1379"/>
                    </a:lnTo>
                    <a:lnTo>
                      <a:pt x="620" y="1395"/>
                    </a:lnTo>
                    <a:lnTo>
                      <a:pt x="642" y="1420"/>
                    </a:lnTo>
                    <a:lnTo>
                      <a:pt x="699" y="1489"/>
                    </a:lnTo>
                    <a:lnTo>
                      <a:pt x="763" y="1569"/>
                    </a:lnTo>
                    <a:lnTo>
                      <a:pt x="823" y="1643"/>
                    </a:lnTo>
                    <a:lnTo>
                      <a:pt x="823" y="1643"/>
                    </a:lnTo>
                    <a:lnTo>
                      <a:pt x="850" y="1676"/>
                    </a:lnTo>
                    <a:lnTo>
                      <a:pt x="875" y="1709"/>
                    </a:lnTo>
                    <a:lnTo>
                      <a:pt x="897" y="1742"/>
                    </a:lnTo>
                    <a:lnTo>
                      <a:pt x="917" y="1775"/>
                    </a:lnTo>
                    <a:lnTo>
                      <a:pt x="953" y="1833"/>
                    </a:lnTo>
                    <a:lnTo>
                      <a:pt x="967" y="1855"/>
                    </a:lnTo>
                    <a:lnTo>
                      <a:pt x="982" y="1874"/>
                    </a:lnTo>
                    <a:lnTo>
                      <a:pt x="982" y="1874"/>
                    </a:lnTo>
                    <a:lnTo>
                      <a:pt x="1007" y="1907"/>
                    </a:lnTo>
                    <a:lnTo>
                      <a:pt x="1032" y="1944"/>
                    </a:lnTo>
                    <a:lnTo>
                      <a:pt x="1071" y="2002"/>
                    </a:lnTo>
                    <a:lnTo>
                      <a:pt x="1071" y="2002"/>
                    </a:lnTo>
                    <a:lnTo>
                      <a:pt x="1076" y="2012"/>
                    </a:lnTo>
                    <a:lnTo>
                      <a:pt x="1080" y="2021"/>
                    </a:lnTo>
                    <a:lnTo>
                      <a:pt x="1085" y="2040"/>
                    </a:lnTo>
                    <a:lnTo>
                      <a:pt x="1090" y="2057"/>
                    </a:lnTo>
                    <a:lnTo>
                      <a:pt x="1095" y="2071"/>
                    </a:lnTo>
                    <a:lnTo>
                      <a:pt x="1095" y="2071"/>
                    </a:lnTo>
                    <a:lnTo>
                      <a:pt x="1117" y="2114"/>
                    </a:lnTo>
                    <a:lnTo>
                      <a:pt x="1139" y="2153"/>
                    </a:lnTo>
                    <a:lnTo>
                      <a:pt x="1139" y="2153"/>
                    </a:lnTo>
                    <a:lnTo>
                      <a:pt x="1142" y="2158"/>
                    </a:lnTo>
                    <a:lnTo>
                      <a:pt x="1143" y="2166"/>
                    </a:lnTo>
                    <a:lnTo>
                      <a:pt x="1142" y="2175"/>
                    </a:lnTo>
                    <a:lnTo>
                      <a:pt x="1140" y="2185"/>
                    </a:lnTo>
                    <a:lnTo>
                      <a:pt x="1137" y="2196"/>
                    </a:lnTo>
                    <a:lnTo>
                      <a:pt x="1131" y="2208"/>
                    </a:lnTo>
                    <a:lnTo>
                      <a:pt x="1121" y="2219"/>
                    </a:lnTo>
                    <a:lnTo>
                      <a:pt x="1110" y="2230"/>
                    </a:lnTo>
                    <a:lnTo>
                      <a:pt x="1110" y="2230"/>
                    </a:lnTo>
                    <a:lnTo>
                      <a:pt x="1098" y="2240"/>
                    </a:lnTo>
                    <a:lnTo>
                      <a:pt x="1085" y="2249"/>
                    </a:lnTo>
                    <a:lnTo>
                      <a:pt x="1063" y="2263"/>
                    </a:lnTo>
                    <a:lnTo>
                      <a:pt x="1054" y="2269"/>
                    </a:lnTo>
                    <a:lnTo>
                      <a:pt x="1046" y="2276"/>
                    </a:lnTo>
                    <a:lnTo>
                      <a:pt x="1043" y="2283"/>
                    </a:lnTo>
                    <a:lnTo>
                      <a:pt x="1041" y="2287"/>
                    </a:lnTo>
                    <a:lnTo>
                      <a:pt x="1043" y="2290"/>
                    </a:lnTo>
                    <a:lnTo>
                      <a:pt x="1043" y="2290"/>
                    </a:lnTo>
                    <a:lnTo>
                      <a:pt x="1044" y="2299"/>
                    </a:lnTo>
                    <a:lnTo>
                      <a:pt x="1049" y="2307"/>
                    </a:lnTo>
                    <a:lnTo>
                      <a:pt x="1055" y="2316"/>
                    </a:lnTo>
                    <a:lnTo>
                      <a:pt x="1062" y="2324"/>
                    </a:lnTo>
                    <a:lnTo>
                      <a:pt x="1071" y="2331"/>
                    </a:lnTo>
                    <a:lnTo>
                      <a:pt x="1082" y="2335"/>
                    </a:lnTo>
                    <a:lnTo>
                      <a:pt x="1093" y="2338"/>
                    </a:lnTo>
                    <a:lnTo>
                      <a:pt x="1107" y="2338"/>
                    </a:lnTo>
                    <a:lnTo>
                      <a:pt x="1107" y="2338"/>
                    </a:lnTo>
                    <a:lnTo>
                      <a:pt x="1139" y="2335"/>
                    </a:lnTo>
                    <a:lnTo>
                      <a:pt x="1176" y="2329"/>
                    </a:lnTo>
                    <a:lnTo>
                      <a:pt x="1212" y="2321"/>
                    </a:lnTo>
                    <a:lnTo>
                      <a:pt x="1230" y="2316"/>
                    </a:lnTo>
                    <a:lnTo>
                      <a:pt x="1244" y="2310"/>
                    </a:lnTo>
                    <a:lnTo>
                      <a:pt x="1244" y="2310"/>
                    </a:lnTo>
                    <a:lnTo>
                      <a:pt x="1258" y="2304"/>
                    </a:lnTo>
                    <a:lnTo>
                      <a:pt x="1269" y="2298"/>
                    </a:lnTo>
                    <a:lnTo>
                      <a:pt x="1277" y="2290"/>
                    </a:lnTo>
                    <a:lnTo>
                      <a:pt x="1285" y="2282"/>
                    </a:lnTo>
                    <a:lnTo>
                      <a:pt x="1294" y="2271"/>
                    </a:lnTo>
                    <a:lnTo>
                      <a:pt x="1297" y="2266"/>
                    </a:lnTo>
                    <a:lnTo>
                      <a:pt x="1305" y="2282"/>
                    </a:lnTo>
                    <a:lnTo>
                      <a:pt x="1305" y="2282"/>
                    </a:lnTo>
                    <a:lnTo>
                      <a:pt x="1327" y="2269"/>
                    </a:lnTo>
                    <a:lnTo>
                      <a:pt x="1344" y="2257"/>
                    </a:lnTo>
                    <a:lnTo>
                      <a:pt x="1358" y="2246"/>
                    </a:lnTo>
                    <a:lnTo>
                      <a:pt x="1358" y="2246"/>
                    </a:lnTo>
                    <a:lnTo>
                      <a:pt x="1360" y="2243"/>
                    </a:lnTo>
                    <a:lnTo>
                      <a:pt x="1362" y="2236"/>
                    </a:lnTo>
                    <a:lnTo>
                      <a:pt x="1363" y="2222"/>
                    </a:lnTo>
                    <a:lnTo>
                      <a:pt x="1363" y="2202"/>
                    </a:lnTo>
                    <a:lnTo>
                      <a:pt x="1363" y="2180"/>
                    </a:lnTo>
                    <a:lnTo>
                      <a:pt x="1360" y="2142"/>
                    </a:lnTo>
                    <a:lnTo>
                      <a:pt x="1358" y="2125"/>
                    </a:lnTo>
                    <a:lnTo>
                      <a:pt x="1358" y="21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7" name="Freeform 187"/>
              <p:cNvSpPr>
                <a:spLocks/>
              </p:cNvSpPr>
              <p:nvPr/>
            </p:nvSpPr>
            <p:spPr bwMode="auto">
              <a:xfrm>
                <a:off x="1951" y="2272"/>
                <a:ext cx="71" cy="81"/>
              </a:xfrm>
              <a:custGeom>
                <a:avLst/>
                <a:gdLst>
                  <a:gd name="T0" fmla="*/ 8 w 155"/>
                  <a:gd name="T1" fmla="*/ 174 h 174"/>
                  <a:gd name="T2" fmla="*/ 8 w 155"/>
                  <a:gd name="T3" fmla="*/ 174 h 174"/>
                  <a:gd name="T4" fmla="*/ 5 w 155"/>
                  <a:gd name="T5" fmla="*/ 140 h 174"/>
                  <a:gd name="T6" fmla="*/ 1 w 155"/>
                  <a:gd name="T7" fmla="*/ 110 h 174"/>
                  <a:gd name="T8" fmla="*/ 0 w 155"/>
                  <a:gd name="T9" fmla="*/ 85 h 174"/>
                  <a:gd name="T10" fmla="*/ 0 w 155"/>
                  <a:gd name="T11" fmla="*/ 85 h 174"/>
                  <a:gd name="T12" fmla="*/ 1 w 155"/>
                  <a:gd name="T13" fmla="*/ 74 h 174"/>
                  <a:gd name="T14" fmla="*/ 3 w 155"/>
                  <a:gd name="T15" fmla="*/ 61 h 174"/>
                  <a:gd name="T16" fmla="*/ 8 w 155"/>
                  <a:gd name="T17" fmla="*/ 36 h 174"/>
                  <a:gd name="T18" fmla="*/ 12 w 155"/>
                  <a:gd name="T19" fmla="*/ 25 h 174"/>
                  <a:gd name="T20" fmla="*/ 17 w 155"/>
                  <a:gd name="T21" fmla="*/ 16 h 174"/>
                  <a:gd name="T22" fmla="*/ 23 w 155"/>
                  <a:gd name="T23" fmla="*/ 8 h 174"/>
                  <a:gd name="T24" fmla="*/ 28 w 155"/>
                  <a:gd name="T25" fmla="*/ 3 h 174"/>
                  <a:gd name="T26" fmla="*/ 28 w 155"/>
                  <a:gd name="T27" fmla="*/ 3 h 174"/>
                  <a:gd name="T28" fmla="*/ 39 w 155"/>
                  <a:gd name="T29" fmla="*/ 0 h 174"/>
                  <a:gd name="T30" fmla="*/ 47 w 155"/>
                  <a:gd name="T31" fmla="*/ 0 h 174"/>
                  <a:gd name="T32" fmla="*/ 55 w 155"/>
                  <a:gd name="T33" fmla="*/ 3 h 174"/>
                  <a:gd name="T34" fmla="*/ 64 w 155"/>
                  <a:gd name="T35" fmla="*/ 8 h 174"/>
                  <a:gd name="T36" fmla="*/ 64 w 155"/>
                  <a:gd name="T37" fmla="*/ 8 h 174"/>
                  <a:gd name="T38" fmla="*/ 77 w 155"/>
                  <a:gd name="T39" fmla="*/ 12 h 174"/>
                  <a:gd name="T40" fmla="*/ 86 w 155"/>
                  <a:gd name="T41" fmla="*/ 14 h 174"/>
                  <a:gd name="T42" fmla="*/ 99 w 155"/>
                  <a:gd name="T43" fmla="*/ 16 h 174"/>
                  <a:gd name="T44" fmla="*/ 113 w 155"/>
                  <a:gd name="T45" fmla="*/ 16 h 174"/>
                  <a:gd name="T46" fmla="*/ 113 w 155"/>
                  <a:gd name="T47" fmla="*/ 16 h 174"/>
                  <a:gd name="T48" fmla="*/ 130 w 155"/>
                  <a:gd name="T49" fmla="*/ 17 h 174"/>
                  <a:gd name="T50" fmla="*/ 141 w 155"/>
                  <a:gd name="T51" fmla="*/ 22 h 174"/>
                  <a:gd name="T52" fmla="*/ 146 w 155"/>
                  <a:gd name="T53" fmla="*/ 23 h 174"/>
                  <a:gd name="T54" fmla="*/ 149 w 155"/>
                  <a:gd name="T55" fmla="*/ 28 h 174"/>
                  <a:gd name="T56" fmla="*/ 154 w 155"/>
                  <a:gd name="T57" fmla="*/ 36 h 174"/>
                  <a:gd name="T58" fmla="*/ 154 w 155"/>
                  <a:gd name="T59" fmla="*/ 36 h 174"/>
                  <a:gd name="T60" fmla="*/ 155 w 155"/>
                  <a:gd name="T61" fmla="*/ 47 h 174"/>
                  <a:gd name="T62" fmla="*/ 155 w 155"/>
                  <a:gd name="T63" fmla="*/ 63 h 174"/>
                  <a:gd name="T64" fmla="*/ 154 w 155"/>
                  <a:gd name="T65" fmla="*/ 88 h 174"/>
                  <a:gd name="T66" fmla="*/ 154 w 155"/>
                  <a:gd name="T67" fmla="*/ 88 h 174"/>
                  <a:gd name="T68" fmla="*/ 154 w 155"/>
                  <a:gd name="T69" fmla="*/ 92 h 174"/>
                  <a:gd name="T70" fmla="*/ 151 w 155"/>
                  <a:gd name="T71" fmla="*/ 99 h 174"/>
                  <a:gd name="T72" fmla="*/ 144 w 155"/>
                  <a:gd name="T73" fmla="*/ 108 h 174"/>
                  <a:gd name="T74" fmla="*/ 133 w 155"/>
                  <a:gd name="T75" fmla="*/ 118 h 174"/>
                  <a:gd name="T76" fmla="*/ 122 w 155"/>
                  <a:gd name="T77" fmla="*/ 125 h 174"/>
                  <a:gd name="T78" fmla="*/ 122 w 155"/>
                  <a:gd name="T79" fmla="*/ 125 h 174"/>
                  <a:gd name="T80" fmla="*/ 110 w 155"/>
                  <a:gd name="T81" fmla="*/ 132 h 174"/>
                  <a:gd name="T82" fmla="*/ 100 w 155"/>
                  <a:gd name="T83" fmla="*/ 140 h 174"/>
                  <a:gd name="T84" fmla="*/ 94 w 155"/>
                  <a:gd name="T85" fmla="*/ 151 h 174"/>
                  <a:gd name="T86" fmla="*/ 89 w 155"/>
                  <a:gd name="T87" fmla="*/ 162 h 174"/>
                  <a:gd name="T88" fmla="*/ 89 w 155"/>
                  <a:gd name="T89" fmla="*/ 162 h 174"/>
                  <a:gd name="T90" fmla="*/ 88 w 155"/>
                  <a:gd name="T91" fmla="*/ 165 h 174"/>
                  <a:gd name="T92" fmla="*/ 85 w 155"/>
                  <a:gd name="T93" fmla="*/ 166 h 174"/>
                  <a:gd name="T94" fmla="*/ 75 w 155"/>
                  <a:gd name="T95" fmla="*/ 169 h 174"/>
                  <a:gd name="T96" fmla="*/ 63 w 155"/>
                  <a:gd name="T97" fmla="*/ 173 h 174"/>
                  <a:gd name="T98" fmla="*/ 47 w 155"/>
                  <a:gd name="T99" fmla="*/ 174 h 174"/>
                  <a:gd name="T100" fmla="*/ 20 w 155"/>
                  <a:gd name="T101" fmla="*/ 174 h 174"/>
                  <a:gd name="T102" fmla="*/ 8 w 155"/>
                  <a:gd name="T103" fmla="*/ 174 h 174"/>
                  <a:gd name="T104" fmla="*/ 8 w 155"/>
                  <a:gd name="T105"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5" h="174">
                    <a:moveTo>
                      <a:pt x="8" y="174"/>
                    </a:moveTo>
                    <a:lnTo>
                      <a:pt x="8" y="174"/>
                    </a:lnTo>
                    <a:lnTo>
                      <a:pt x="5" y="140"/>
                    </a:lnTo>
                    <a:lnTo>
                      <a:pt x="1" y="110"/>
                    </a:lnTo>
                    <a:lnTo>
                      <a:pt x="0" y="85"/>
                    </a:lnTo>
                    <a:lnTo>
                      <a:pt x="0" y="85"/>
                    </a:lnTo>
                    <a:lnTo>
                      <a:pt x="1" y="74"/>
                    </a:lnTo>
                    <a:lnTo>
                      <a:pt x="3" y="61"/>
                    </a:lnTo>
                    <a:lnTo>
                      <a:pt x="8" y="36"/>
                    </a:lnTo>
                    <a:lnTo>
                      <a:pt x="12" y="25"/>
                    </a:lnTo>
                    <a:lnTo>
                      <a:pt x="17" y="16"/>
                    </a:lnTo>
                    <a:lnTo>
                      <a:pt x="23" y="8"/>
                    </a:lnTo>
                    <a:lnTo>
                      <a:pt x="28" y="3"/>
                    </a:lnTo>
                    <a:lnTo>
                      <a:pt x="28" y="3"/>
                    </a:lnTo>
                    <a:lnTo>
                      <a:pt x="39" y="0"/>
                    </a:lnTo>
                    <a:lnTo>
                      <a:pt x="47" y="0"/>
                    </a:lnTo>
                    <a:lnTo>
                      <a:pt x="55" y="3"/>
                    </a:lnTo>
                    <a:lnTo>
                      <a:pt x="64" y="8"/>
                    </a:lnTo>
                    <a:lnTo>
                      <a:pt x="64" y="8"/>
                    </a:lnTo>
                    <a:lnTo>
                      <a:pt x="77" y="12"/>
                    </a:lnTo>
                    <a:lnTo>
                      <a:pt x="86" y="14"/>
                    </a:lnTo>
                    <a:lnTo>
                      <a:pt x="99" y="16"/>
                    </a:lnTo>
                    <a:lnTo>
                      <a:pt x="113" y="16"/>
                    </a:lnTo>
                    <a:lnTo>
                      <a:pt x="113" y="16"/>
                    </a:lnTo>
                    <a:lnTo>
                      <a:pt x="130" y="17"/>
                    </a:lnTo>
                    <a:lnTo>
                      <a:pt x="141" y="22"/>
                    </a:lnTo>
                    <a:lnTo>
                      <a:pt x="146" y="23"/>
                    </a:lnTo>
                    <a:lnTo>
                      <a:pt x="149" y="28"/>
                    </a:lnTo>
                    <a:lnTo>
                      <a:pt x="154" y="36"/>
                    </a:lnTo>
                    <a:lnTo>
                      <a:pt x="154" y="36"/>
                    </a:lnTo>
                    <a:lnTo>
                      <a:pt x="155" y="47"/>
                    </a:lnTo>
                    <a:lnTo>
                      <a:pt x="155" y="63"/>
                    </a:lnTo>
                    <a:lnTo>
                      <a:pt x="154" y="88"/>
                    </a:lnTo>
                    <a:lnTo>
                      <a:pt x="154" y="88"/>
                    </a:lnTo>
                    <a:lnTo>
                      <a:pt x="154" y="92"/>
                    </a:lnTo>
                    <a:lnTo>
                      <a:pt x="151" y="99"/>
                    </a:lnTo>
                    <a:lnTo>
                      <a:pt x="144" y="108"/>
                    </a:lnTo>
                    <a:lnTo>
                      <a:pt x="133" y="118"/>
                    </a:lnTo>
                    <a:lnTo>
                      <a:pt x="122" y="125"/>
                    </a:lnTo>
                    <a:lnTo>
                      <a:pt x="122" y="125"/>
                    </a:lnTo>
                    <a:lnTo>
                      <a:pt x="110" y="132"/>
                    </a:lnTo>
                    <a:lnTo>
                      <a:pt x="100" y="140"/>
                    </a:lnTo>
                    <a:lnTo>
                      <a:pt x="94" y="151"/>
                    </a:lnTo>
                    <a:lnTo>
                      <a:pt x="89" y="162"/>
                    </a:lnTo>
                    <a:lnTo>
                      <a:pt x="89" y="162"/>
                    </a:lnTo>
                    <a:lnTo>
                      <a:pt x="88" y="165"/>
                    </a:lnTo>
                    <a:lnTo>
                      <a:pt x="85" y="166"/>
                    </a:lnTo>
                    <a:lnTo>
                      <a:pt x="75" y="169"/>
                    </a:lnTo>
                    <a:lnTo>
                      <a:pt x="63" y="173"/>
                    </a:lnTo>
                    <a:lnTo>
                      <a:pt x="47" y="174"/>
                    </a:lnTo>
                    <a:lnTo>
                      <a:pt x="20" y="174"/>
                    </a:lnTo>
                    <a:lnTo>
                      <a:pt x="8" y="174"/>
                    </a:lnTo>
                    <a:lnTo>
                      <a:pt x="8" y="174"/>
                    </a:lnTo>
                    <a:close/>
                  </a:path>
                </a:pathLst>
              </a:custGeom>
              <a:solidFill>
                <a:srgbClr val="F4BCA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322748" name="Freeform 188"/>
            <p:cNvSpPr>
              <a:spLocks/>
            </p:cNvSpPr>
            <p:nvPr/>
          </p:nvSpPr>
          <p:spPr bwMode="auto">
            <a:xfrm flipV="1">
              <a:off x="1875" y="3526"/>
              <a:ext cx="630" cy="810"/>
            </a:xfrm>
            <a:custGeom>
              <a:avLst/>
              <a:gdLst>
                <a:gd name="T0" fmla="*/ 1329 w 1363"/>
                <a:gd name="T1" fmla="*/ 2050 h 2338"/>
                <a:gd name="T2" fmla="*/ 1272 w 1363"/>
                <a:gd name="T3" fmla="*/ 1914 h 2338"/>
                <a:gd name="T4" fmla="*/ 1146 w 1363"/>
                <a:gd name="T5" fmla="*/ 1649 h 2338"/>
                <a:gd name="T6" fmla="*/ 1008 w 1363"/>
                <a:gd name="T7" fmla="*/ 1459 h 2338"/>
                <a:gd name="T8" fmla="*/ 864 w 1363"/>
                <a:gd name="T9" fmla="*/ 1104 h 2338"/>
                <a:gd name="T10" fmla="*/ 790 w 1363"/>
                <a:gd name="T11" fmla="*/ 875 h 2338"/>
                <a:gd name="T12" fmla="*/ 743 w 1363"/>
                <a:gd name="T13" fmla="*/ 727 h 2338"/>
                <a:gd name="T14" fmla="*/ 718 w 1363"/>
                <a:gd name="T15" fmla="*/ 646 h 2338"/>
                <a:gd name="T16" fmla="*/ 798 w 1363"/>
                <a:gd name="T17" fmla="*/ 428 h 2338"/>
                <a:gd name="T18" fmla="*/ 839 w 1363"/>
                <a:gd name="T19" fmla="*/ 275 h 2338"/>
                <a:gd name="T20" fmla="*/ 831 w 1363"/>
                <a:gd name="T21" fmla="*/ 164 h 2338"/>
                <a:gd name="T22" fmla="*/ 828 w 1363"/>
                <a:gd name="T23" fmla="*/ 95 h 2338"/>
                <a:gd name="T24" fmla="*/ 751 w 1363"/>
                <a:gd name="T25" fmla="*/ 46 h 2338"/>
                <a:gd name="T26" fmla="*/ 569 w 1363"/>
                <a:gd name="T27" fmla="*/ 123 h 2338"/>
                <a:gd name="T28" fmla="*/ 443 w 1363"/>
                <a:gd name="T29" fmla="*/ 205 h 2338"/>
                <a:gd name="T30" fmla="*/ 544 w 1363"/>
                <a:gd name="T31" fmla="*/ 43 h 2338"/>
                <a:gd name="T32" fmla="*/ 544 w 1363"/>
                <a:gd name="T33" fmla="*/ 0 h 2338"/>
                <a:gd name="T34" fmla="*/ 468 w 1363"/>
                <a:gd name="T35" fmla="*/ 21 h 2338"/>
                <a:gd name="T36" fmla="*/ 390 w 1363"/>
                <a:gd name="T37" fmla="*/ 85 h 2338"/>
                <a:gd name="T38" fmla="*/ 361 w 1363"/>
                <a:gd name="T39" fmla="*/ 106 h 2338"/>
                <a:gd name="T40" fmla="*/ 256 w 1363"/>
                <a:gd name="T41" fmla="*/ 76 h 2338"/>
                <a:gd name="T42" fmla="*/ 149 w 1363"/>
                <a:gd name="T43" fmla="*/ 101 h 2338"/>
                <a:gd name="T44" fmla="*/ 99 w 1363"/>
                <a:gd name="T45" fmla="*/ 172 h 2338"/>
                <a:gd name="T46" fmla="*/ 123 w 1363"/>
                <a:gd name="T47" fmla="*/ 225 h 2338"/>
                <a:gd name="T48" fmla="*/ 146 w 1363"/>
                <a:gd name="T49" fmla="*/ 300 h 2338"/>
                <a:gd name="T50" fmla="*/ 170 w 1363"/>
                <a:gd name="T51" fmla="*/ 363 h 2338"/>
                <a:gd name="T52" fmla="*/ 200 w 1363"/>
                <a:gd name="T53" fmla="*/ 448 h 2338"/>
                <a:gd name="T54" fmla="*/ 157 w 1363"/>
                <a:gd name="T55" fmla="*/ 586 h 2338"/>
                <a:gd name="T56" fmla="*/ 204 w 1363"/>
                <a:gd name="T57" fmla="*/ 861 h 2338"/>
                <a:gd name="T58" fmla="*/ 214 w 1363"/>
                <a:gd name="T59" fmla="*/ 994 h 2338"/>
                <a:gd name="T60" fmla="*/ 190 w 1363"/>
                <a:gd name="T61" fmla="*/ 1109 h 2338"/>
                <a:gd name="T62" fmla="*/ 47 w 1363"/>
                <a:gd name="T63" fmla="*/ 1384 h 2338"/>
                <a:gd name="T64" fmla="*/ 7 w 1363"/>
                <a:gd name="T65" fmla="*/ 1530 h 2338"/>
                <a:gd name="T66" fmla="*/ 145 w 1363"/>
                <a:gd name="T67" fmla="*/ 2123 h 2338"/>
                <a:gd name="T68" fmla="*/ 25 w 1363"/>
                <a:gd name="T69" fmla="*/ 2258 h 2338"/>
                <a:gd name="T70" fmla="*/ 2 w 1363"/>
                <a:gd name="T71" fmla="*/ 2299 h 2338"/>
                <a:gd name="T72" fmla="*/ 88 w 1363"/>
                <a:gd name="T73" fmla="*/ 2326 h 2338"/>
                <a:gd name="T74" fmla="*/ 214 w 1363"/>
                <a:gd name="T75" fmla="*/ 2294 h 2338"/>
                <a:gd name="T76" fmla="*/ 295 w 1363"/>
                <a:gd name="T77" fmla="*/ 2244 h 2338"/>
                <a:gd name="T78" fmla="*/ 456 w 1363"/>
                <a:gd name="T79" fmla="*/ 2230 h 2338"/>
                <a:gd name="T80" fmla="*/ 423 w 1363"/>
                <a:gd name="T81" fmla="*/ 2086 h 2338"/>
                <a:gd name="T82" fmla="*/ 382 w 1363"/>
                <a:gd name="T83" fmla="*/ 2024 h 2338"/>
                <a:gd name="T84" fmla="*/ 300 w 1363"/>
                <a:gd name="T85" fmla="*/ 1787 h 2338"/>
                <a:gd name="T86" fmla="*/ 256 w 1363"/>
                <a:gd name="T87" fmla="*/ 1591 h 2338"/>
                <a:gd name="T88" fmla="*/ 300 w 1363"/>
                <a:gd name="T89" fmla="*/ 1564 h 2338"/>
                <a:gd name="T90" fmla="*/ 512 w 1363"/>
                <a:gd name="T91" fmla="*/ 1290 h 2338"/>
                <a:gd name="T92" fmla="*/ 699 w 1363"/>
                <a:gd name="T93" fmla="*/ 1489 h 2338"/>
                <a:gd name="T94" fmla="*/ 917 w 1363"/>
                <a:gd name="T95" fmla="*/ 1775 h 2338"/>
                <a:gd name="T96" fmla="*/ 1071 w 1363"/>
                <a:gd name="T97" fmla="*/ 2002 h 2338"/>
                <a:gd name="T98" fmla="*/ 1095 w 1363"/>
                <a:gd name="T99" fmla="*/ 2071 h 2338"/>
                <a:gd name="T100" fmla="*/ 1140 w 1363"/>
                <a:gd name="T101" fmla="*/ 2185 h 2338"/>
                <a:gd name="T102" fmla="*/ 1085 w 1363"/>
                <a:gd name="T103" fmla="*/ 2249 h 2338"/>
                <a:gd name="T104" fmla="*/ 1043 w 1363"/>
                <a:gd name="T105" fmla="*/ 2290 h 2338"/>
                <a:gd name="T106" fmla="*/ 1093 w 1363"/>
                <a:gd name="T107" fmla="*/ 2338 h 2338"/>
                <a:gd name="T108" fmla="*/ 1244 w 1363"/>
                <a:gd name="T109" fmla="*/ 2310 h 2338"/>
                <a:gd name="T110" fmla="*/ 1297 w 1363"/>
                <a:gd name="T111" fmla="*/ 2266 h 2338"/>
                <a:gd name="T112" fmla="*/ 1360 w 1363"/>
                <a:gd name="T113" fmla="*/ 2243 h 2338"/>
                <a:gd name="T114" fmla="*/ 1358 w 1363"/>
                <a:gd name="T115" fmla="*/ 2125 h 2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3" h="2338">
                  <a:moveTo>
                    <a:pt x="1358" y="2125"/>
                  </a:moveTo>
                  <a:lnTo>
                    <a:pt x="1358" y="2125"/>
                  </a:lnTo>
                  <a:lnTo>
                    <a:pt x="1357" y="2117"/>
                  </a:lnTo>
                  <a:lnTo>
                    <a:pt x="1351" y="2097"/>
                  </a:lnTo>
                  <a:lnTo>
                    <a:pt x="1344" y="2082"/>
                  </a:lnTo>
                  <a:lnTo>
                    <a:pt x="1338" y="2067"/>
                  </a:lnTo>
                  <a:lnTo>
                    <a:pt x="1329" y="2050"/>
                  </a:lnTo>
                  <a:lnTo>
                    <a:pt x="1318" y="2031"/>
                  </a:lnTo>
                  <a:lnTo>
                    <a:pt x="1318" y="2031"/>
                  </a:lnTo>
                  <a:lnTo>
                    <a:pt x="1311" y="2021"/>
                  </a:lnTo>
                  <a:lnTo>
                    <a:pt x="1305" y="2009"/>
                  </a:lnTo>
                  <a:lnTo>
                    <a:pt x="1294" y="1980"/>
                  </a:lnTo>
                  <a:lnTo>
                    <a:pt x="1283" y="1949"/>
                  </a:lnTo>
                  <a:lnTo>
                    <a:pt x="1272" y="1914"/>
                  </a:lnTo>
                  <a:lnTo>
                    <a:pt x="1253" y="1847"/>
                  </a:lnTo>
                  <a:lnTo>
                    <a:pt x="1244" y="1819"/>
                  </a:lnTo>
                  <a:lnTo>
                    <a:pt x="1236" y="1797"/>
                  </a:lnTo>
                  <a:lnTo>
                    <a:pt x="1236" y="1797"/>
                  </a:lnTo>
                  <a:lnTo>
                    <a:pt x="1223" y="1772"/>
                  </a:lnTo>
                  <a:lnTo>
                    <a:pt x="1203" y="1737"/>
                  </a:lnTo>
                  <a:lnTo>
                    <a:pt x="1146" y="1649"/>
                  </a:lnTo>
                  <a:lnTo>
                    <a:pt x="1090" y="1564"/>
                  </a:lnTo>
                  <a:lnTo>
                    <a:pt x="1054" y="1509"/>
                  </a:lnTo>
                  <a:lnTo>
                    <a:pt x="1054" y="1509"/>
                  </a:lnTo>
                  <a:lnTo>
                    <a:pt x="1044" y="1494"/>
                  </a:lnTo>
                  <a:lnTo>
                    <a:pt x="1032" y="1481"/>
                  </a:lnTo>
                  <a:lnTo>
                    <a:pt x="1021" y="1469"/>
                  </a:lnTo>
                  <a:lnTo>
                    <a:pt x="1008" y="1459"/>
                  </a:lnTo>
                  <a:lnTo>
                    <a:pt x="989" y="1445"/>
                  </a:lnTo>
                  <a:lnTo>
                    <a:pt x="982" y="1440"/>
                  </a:lnTo>
                  <a:lnTo>
                    <a:pt x="982" y="1440"/>
                  </a:lnTo>
                  <a:lnTo>
                    <a:pt x="930" y="1299"/>
                  </a:lnTo>
                  <a:lnTo>
                    <a:pt x="891" y="1187"/>
                  </a:lnTo>
                  <a:lnTo>
                    <a:pt x="875" y="1139"/>
                  </a:lnTo>
                  <a:lnTo>
                    <a:pt x="864" y="1104"/>
                  </a:lnTo>
                  <a:lnTo>
                    <a:pt x="876" y="1084"/>
                  </a:lnTo>
                  <a:lnTo>
                    <a:pt x="876" y="1084"/>
                  </a:lnTo>
                  <a:lnTo>
                    <a:pt x="842" y="999"/>
                  </a:lnTo>
                  <a:lnTo>
                    <a:pt x="817" y="936"/>
                  </a:lnTo>
                  <a:lnTo>
                    <a:pt x="799" y="897"/>
                  </a:lnTo>
                  <a:lnTo>
                    <a:pt x="799" y="897"/>
                  </a:lnTo>
                  <a:lnTo>
                    <a:pt x="790" y="875"/>
                  </a:lnTo>
                  <a:lnTo>
                    <a:pt x="781" y="850"/>
                  </a:lnTo>
                  <a:lnTo>
                    <a:pt x="766" y="797"/>
                  </a:lnTo>
                  <a:lnTo>
                    <a:pt x="766" y="797"/>
                  </a:lnTo>
                  <a:lnTo>
                    <a:pt x="760" y="773"/>
                  </a:lnTo>
                  <a:lnTo>
                    <a:pt x="751" y="753"/>
                  </a:lnTo>
                  <a:lnTo>
                    <a:pt x="744" y="735"/>
                  </a:lnTo>
                  <a:lnTo>
                    <a:pt x="743" y="727"/>
                  </a:lnTo>
                  <a:lnTo>
                    <a:pt x="743" y="720"/>
                  </a:lnTo>
                  <a:lnTo>
                    <a:pt x="743" y="720"/>
                  </a:lnTo>
                  <a:lnTo>
                    <a:pt x="741" y="710"/>
                  </a:lnTo>
                  <a:lnTo>
                    <a:pt x="738" y="699"/>
                  </a:lnTo>
                  <a:lnTo>
                    <a:pt x="730" y="676"/>
                  </a:lnTo>
                  <a:lnTo>
                    <a:pt x="718" y="646"/>
                  </a:lnTo>
                  <a:lnTo>
                    <a:pt x="718" y="646"/>
                  </a:lnTo>
                  <a:lnTo>
                    <a:pt x="738" y="594"/>
                  </a:lnTo>
                  <a:lnTo>
                    <a:pt x="755" y="545"/>
                  </a:lnTo>
                  <a:lnTo>
                    <a:pt x="771" y="497"/>
                  </a:lnTo>
                  <a:lnTo>
                    <a:pt x="771" y="497"/>
                  </a:lnTo>
                  <a:lnTo>
                    <a:pt x="777" y="476"/>
                  </a:lnTo>
                  <a:lnTo>
                    <a:pt x="784" y="457"/>
                  </a:lnTo>
                  <a:lnTo>
                    <a:pt x="798" y="428"/>
                  </a:lnTo>
                  <a:lnTo>
                    <a:pt x="812" y="393"/>
                  </a:lnTo>
                  <a:lnTo>
                    <a:pt x="820" y="373"/>
                  </a:lnTo>
                  <a:lnTo>
                    <a:pt x="828" y="346"/>
                  </a:lnTo>
                  <a:lnTo>
                    <a:pt x="828" y="346"/>
                  </a:lnTo>
                  <a:lnTo>
                    <a:pt x="834" y="319"/>
                  </a:lnTo>
                  <a:lnTo>
                    <a:pt x="837" y="296"/>
                  </a:lnTo>
                  <a:lnTo>
                    <a:pt x="839" y="275"/>
                  </a:lnTo>
                  <a:lnTo>
                    <a:pt x="839" y="256"/>
                  </a:lnTo>
                  <a:lnTo>
                    <a:pt x="837" y="239"/>
                  </a:lnTo>
                  <a:lnTo>
                    <a:pt x="836" y="223"/>
                  </a:lnTo>
                  <a:lnTo>
                    <a:pt x="831" y="192"/>
                  </a:lnTo>
                  <a:lnTo>
                    <a:pt x="831" y="192"/>
                  </a:lnTo>
                  <a:lnTo>
                    <a:pt x="831" y="178"/>
                  </a:lnTo>
                  <a:lnTo>
                    <a:pt x="831" y="164"/>
                  </a:lnTo>
                  <a:lnTo>
                    <a:pt x="832" y="137"/>
                  </a:lnTo>
                  <a:lnTo>
                    <a:pt x="834" y="117"/>
                  </a:lnTo>
                  <a:lnTo>
                    <a:pt x="836" y="104"/>
                  </a:lnTo>
                  <a:lnTo>
                    <a:pt x="836" y="104"/>
                  </a:lnTo>
                  <a:lnTo>
                    <a:pt x="836" y="101"/>
                  </a:lnTo>
                  <a:lnTo>
                    <a:pt x="834" y="99"/>
                  </a:lnTo>
                  <a:lnTo>
                    <a:pt x="828" y="95"/>
                  </a:lnTo>
                  <a:lnTo>
                    <a:pt x="820" y="90"/>
                  </a:lnTo>
                  <a:lnTo>
                    <a:pt x="810" y="87"/>
                  </a:lnTo>
                  <a:lnTo>
                    <a:pt x="795" y="80"/>
                  </a:lnTo>
                  <a:lnTo>
                    <a:pt x="787" y="79"/>
                  </a:lnTo>
                  <a:lnTo>
                    <a:pt x="782" y="18"/>
                  </a:lnTo>
                  <a:lnTo>
                    <a:pt x="751" y="46"/>
                  </a:lnTo>
                  <a:lnTo>
                    <a:pt x="751" y="46"/>
                  </a:lnTo>
                  <a:lnTo>
                    <a:pt x="690" y="74"/>
                  </a:lnTo>
                  <a:lnTo>
                    <a:pt x="641" y="95"/>
                  </a:lnTo>
                  <a:lnTo>
                    <a:pt x="620" y="102"/>
                  </a:lnTo>
                  <a:lnTo>
                    <a:pt x="605" y="107"/>
                  </a:lnTo>
                  <a:lnTo>
                    <a:pt x="605" y="107"/>
                  </a:lnTo>
                  <a:lnTo>
                    <a:pt x="589" y="113"/>
                  </a:lnTo>
                  <a:lnTo>
                    <a:pt x="569" y="123"/>
                  </a:lnTo>
                  <a:lnTo>
                    <a:pt x="544" y="137"/>
                  </a:lnTo>
                  <a:lnTo>
                    <a:pt x="517" y="151"/>
                  </a:lnTo>
                  <a:lnTo>
                    <a:pt x="493" y="167"/>
                  </a:lnTo>
                  <a:lnTo>
                    <a:pt x="470" y="183"/>
                  </a:lnTo>
                  <a:lnTo>
                    <a:pt x="452" y="195"/>
                  </a:lnTo>
                  <a:lnTo>
                    <a:pt x="443" y="205"/>
                  </a:lnTo>
                  <a:lnTo>
                    <a:pt x="443" y="205"/>
                  </a:lnTo>
                  <a:lnTo>
                    <a:pt x="467" y="156"/>
                  </a:lnTo>
                  <a:lnTo>
                    <a:pt x="487" y="118"/>
                  </a:lnTo>
                  <a:lnTo>
                    <a:pt x="496" y="102"/>
                  </a:lnTo>
                  <a:lnTo>
                    <a:pt x="503" y="91"/>
                  </a:lnTo>
                  <a:lnTo>
                    <a:pt x="503" y="91"/>
                  </a:lnTo>
                  <a:lnTo>
                    <a:pt x="544" y="43"/>
                  </a:lnTo>
                  <a:lnTo>
                    <a:pt x="544" y="43"/>
                  </a:lnTo>
                  <a:lnTo>
                    <a:pt x="548" y="29"/>
                  </a:lnTo>
                  <a:lnTo>
                    <a:pt x="551" y="18"/>
                  </a:lnTo>
                  <a:lnTo>
                    <a:pt x="551" y="7"/>
                  </a:lnTo>
                  <a:lnTo>
                    <a:pt x="551" y="7"/>
                  </a:lnTo>
                  <a:lnTo>
                    <a:pt x="551" y="4"/>
                  </a:lnTo>
                  <a:lnTo>
                    <a:pt x="550" y="2"/>
                  </a:lnTo>
                  <a:lnTo>
                    <a:pt x="544" y="0"/>
                  </a:lnTo>
                  <a:lnTo>
                    <a:pt x="534" y="0"/>
                  </a:lnTo>
                  <a:lnTo>
                    <a:pt x="522" y="2"/>
                  </a:lnTo>
                  <a:lnTo>
                    <a:pt x="500" y="7"/>
                  </a:lnTo>
                  <a:lnTo>
                    <a:pt x="484" y="10"/>
                  </a:lnTo>
                  <a:lnTo>
                    <a:pt x="484" y="10"/>
                  </a:lnTo>
                  <a:lnTo>
                    <a:pt x="478" y="13"/>
                  </a:lnTo>
                  <a:lnTo>
                    <a:pt x="468" y="21"/>
                  </a:lnTo>
                  <a:lnTo>
                    <a:pt x="448" y="40"/>
                  </a:lnTo>
                  <a:lnTo>
                    <a:pt x="423" y="60"/>
                  </a:lnTo>
                  <a:lnTo>
                    <a:pt x="412" y="70"/>
                  </a:lnTo>
                  <a:lnTo>
                    <a:pt x="402" y="76"/>
                  </a:lnTo>
                  <a:lnTo>
                    <a:pt x="402" y="76"/>
                  </a:lnTo>
                  <a:lnTo>
                    <a:pt x="394" y="80"/>
                  </a:lnTo>
                  <a:lnTo>
                    <a:pt x="390" y="85"/>
                  </a:lnTo>
                  <a:lnTo>
                    <a:pt x="385" y="90"/>
                  </a:lnTo>
                  <a:lnTo>
                    <a:pt x="383" y="96"/>
                  </a:lnTo>
                  <a:lnTo>
                    <a:pt x="379" y="104"/>
                  </a:lnTo>
                  <a:lnTo>
                    <a:pt x="376" y="107"/>
                  </a:lnTo>
                  <a:lnTo>
                    <a:pt x="369" y="107"/>
                  </a:lnTo>
                  <a:lnTo>
                    <a:pt x="369" y="107"/>
                  </a:lnTo>
                  <a:lnTo>
                    <a:pt x="361" y="106"/>
                  </a:lnTo>
                  <a:lnTo>
                    <a:pt x="349" y="102"/>
                  </a:lnTo>
                  <a:lnTo>
                    <a:pt x="319" y="90"/>
                  </a:lnTo>
                  <a:lnTo>
                    <a:pt x="281" y="71"/>
                  </a:lnTo>
                  <a:lnTo>
                    <a:pt x="289" y="18"/>
                  </a:lnTo>
                  <a:lnTo>
                    <a:pt x="248" y="15"/>
                  </a:lnTo>
                  <a:lnTo>
                    <a:pt x="256" y="76"/>
                  </a:lnTo>
                  <a:lnTo>
                    <a:pt x="256" y="76"/>
                  </a:lnTo>
                  <a:lnTo>
                    <a:pt x="219" y="77"/>
                  </a:lnTo>
                  <a:lnTo>
                    <a:pt x="189" y="82"/>
                  </a:lnTo>
                  <a:lnTo>
                    <a:pt x="176" y="84"/>
                  </a:lnTo>
                  <a:lnTo>
                    <a:pt x="167" y="87"/>
                  </a:lnTo>
                  <a:lnTo>
                    <a:pt x="167" y="87"/>
                  </a:lnTo>
                  <a:lnTo>
                    <a:pt x="159" y="93"/>
                  </a:lnTo>
                  <a:lnTo>
                    <a:pt x="149" y="101"/>
                  </a:lnTo>
                  <a:lnTo>
                    <a:pt x="137" y="112"/>
                  </a:lnTo>
                  <a:lnTo>
                    <a:pt x="126" y="124"/>
                  </a:lnTo>
                  <a:lnTo>
                    <a:pt x="115" y="139"/>
                  </a:lnTo>
                  <a:lnTo>
                    <a:pt x="105" y="151"/>
                  </a:lnTo>
                  <a:lnTo>
                    <a:pt x="99" y="164"/>
                  </a:lnTo>
                  <a:lnTo>
                    <a:pt x="98" y="168"/>
                  </a:lnTo>
                  <a:lnTo>
                    <a:pt x="99" y="172"/>
                  </a:lnTo>
                  <a:lnTo>
                    <a:pt x="99" y="172"/>
                  </a:lnTo>
                  <a:lnTo>
                    <a:pt x="102" y="176"/>
                  </a:lnTo>
                  <a:lnTo>
                    <a:pt x="110" y="189"/>
                  </a:lnTo>
                  <a:lnTo>
                    <a:pt x="115" y="198"/>
                  </a:lnTo>
                  <a:lnTo>
                    <a:pt x="120" y="206"/>
                  </a:lnTo>
                  <a:lnTo>
                    <a:pt x="121" y="216"/>
                  </a:lnTo>
                  <a:lnTo>
                    <a:pt x="123" y="225"/>
                  </a:lnTo>
                  <a:lnTo>
                    <a:pt x="123" y="225"/>
                  </a:lnTo>
                  <a:lnTo>
                    <a:pt x="124" y="244"/>
                  </a:lnTo>
                  <a:lnTo>
                    <a:pt x="126" y="255"/>
                  </a:lnTo>
                  <a:lnTo>
                    <a:pt x="129" y="264"/>
                  </a:lnTo>
                  <a:lnTo>
                    <a:pt x="132" y="277"/>
                  </a:lnTo>
                  <a:lnTo>
                    <a:pt x="138" y="288"/>
                  </a:lnTo>
                  <a:lnTo>
                    <a:pt x="146" y="300"/>
                  </a:lnTo>
                  <a:lnTo>
                    <a:pt x="156" y="314"/>
                  </a:lnTo>
                  <a:lnTo>
                    <a:pt x="156" y="314"/>
                  </a:lnTo>
                  <a:lnTo>
                    <a:pt x="164" y="327"/>
                  </a:lnTo>
                  <a:lnTo>
                    <a:pt x="168" y="338"/>
                  </a:lnTo>
                  <a:lnTo>
                    <a:pt x="170" y="347"/>
                  </a:lnTo>
                  <a:lnTo>
                    <a:pt x="170" y="355"/>
                  </a:lnTo>
                  <a:lnTo>
                    <a:pt x="170" y="363"/>
                  </a:lnTo>
                  <a:lnTo>
                    <a:pt x="171" y="369"/>
                  </a:lnTo>
                  <a:lnTo>
                    <a:pt x="173" y="374"/>
                  </a:lnTo>
                  <a:lnTo>
                    <a:pt x="179" y="379"/>
                  </a:lnTo>
                  <a:lnTo>
                    <a:pt x="179" y="379"/>
                  </a:lnTo>
                  <a:lnTo>
                    <a:pt x="223" y="407"/>
                  </a:lnTo>
                  <a:lnTo>
                    <a:pt x="223" y="407"/>
                  </a:lnTo>
                  <a:lnTo>
                    <a:pt x="200" y="448"/>
                  </a:lnTo>
                  <a:lnTo>
                    <a:pt x="179" y="484"/>
                  </a:lnTo>
                  <a:lnTo>
                    <a:pt x="164" y="517"/>
                  </a:lnTo>
                  <a:lnTo>
                    <a:pt x="164" y="517"/>
                  </a:lnTo>
                  <a:lnTo>
                    <a:pt x="160" y="525"/>
                  </a:lnTo>
                  <a:lnTo>
                    <a:pt x="159" y="534"/>
                  </a:lnTo>
                  <a:lnTo>
                    <a:pt x="157" y="558"/>
                  </a:lnTo>
                  <a:lnTo>
                    <a:pt x="157" y="586"/>
                  </a:lnTo>
                  <a:lnTo>
                    <a:pt x="160" y="618"/>
                  </a:lnTo>
                  <a:lnTo>
                    <a:pt x="168" y="677"/>
                  </a:lnTo>
                  <a:lnTo>
                    <a:pt x="176" y="723"/>
                  </a:lnTo>
                  <a:lnTo>
                    <a:pt x="176" y="723"/>
                  </a:lnTo>
                  <a:lnTo>
                    <a:pt x="186" y="768"/>
                  </a:lnTo>
                  <a:lnTo>
                    <a:pt x="198" y="829"/>
                  </a:lnTo>
                  <a:lnTo>
                    <a:pt x="204" y="861"/>
                  </a:lnTo>
                  <a:lnTo>
                    <a:pt x="209" y="889"/>
                  </a:lnTo>
                  <a:lnTo>
                    <a:pt x="212" y="916"/>
                  </a:lnTo>
                  <a:lnTo>
                    <a:pt x="212" y="938"/>
                  </a:lnTo>
                  <a:lnTo>
                    <a:pt x="212" y="938"/>
                  </a:lnTo>
                  <a:lnTo>
                    <a:pt x="211" y="971"/>
                  </a:lnTo>
                  <a:lnTo>
                    <a:pt x="211" y="983"/>
                  </a:lnTo>
                  <a:lnTo>
                    <a:pt x="214" y="994"/>
                  </a:lnTo>
                  <a:lnTo>
                    <a:pt x="219" y="1004"/>
                  </a:lnTo>
                  <a:lnTo>
                    <a:pt x="225" y="1012"/>
                  </a:lnTo>
                  <a:lnTo>
                    <a:pt x="234" y="1016"/>
                  </a:lnTo>
                  <a:lnTo>
                    <a:pt x="248" y="1019"/>
                  </a:lnTo>
                  <a:lnTo>
                    <a:pt x="248" y="1019"/>
                  </a:lnTo>
                  <a:lnTo>
                    <a:pt x="231" y="1046"/>
                  </a:lnTo>
                  <a:lnTo>
                    <a:pt x="190" y="1109"/>
                  </a:lnTo>
                  <a:lnTo>
                    <a:pt x="146" y="1184"/>
                  </a:lnTo>
                  <a:lnTo>
                    <a:pt x="127" y="1219"/>
                  </a:lnTo>
                  <a:lnTo>
                    <a:pt x="115" y="1246"/>
                  </a:lnTo>
                  <a:lnTo>
                    <a:pt x="115" y="1246"/>
                  </a:lnTo>
                  <a:lnTo>
                    <a:pt x="102" y="1272"/>
                  </a:lnTo>
                  <a:lnTo>
                    <a:pt x="87" y="1307"/>
                  </a:lnTo>
                  <a:lnTo>
                    <a:pt x="47" y="1384"/>
                  </a:lnTo>
                  <a:lnTo>
                    <a:pt x="29" y="1423"/>
                  </a:lnTo>
                  <a:lnTo>
                    <a:pt x="14" y="1458"/>
                  </a:lnTo>
                  <a:lnTo>
                    <a:pt x="3" y="1486"/>
                  </a:lnTo>
                  <a:lnTo>
                    <a:pt x="2" y="1497"/>
                  </a:lnTo>
                  <a:lnTo>
                    <a:pt x="2" y="1505"/>
                  </a:lnTo>
                  <a:lnTo>
                    <a:pt x="2" y="1505"/>
                  </a:lnTo>
                  <a:lnTo>
                    <a:pt x="7" y="1530"/>
                  </a:lnTo>
                  <a:lnTo>
                    <a:pt x="19" y="1577"/>
                  </a:lnTo>
                  <a:lnTo>
                    <a:pt x="38" y="1643"/>
                  </a:lnTo>
                  <a:lnTo>
                    <a:pt x="60" y="1728"/>
                  </a:lnTo>
                  <a:lnTo>
                    <a:pt x="85" y="1825"/>
                  </a:lnTo>
                  <a:lnTo>
                    <a:pt x="110" y="1936"/>
                  </a:lnTo>
                  <a:lnTo>
                    <a:pt x="134" y="2059"/>
                  </a:lnTo>
                  <a:lnTo>
                    <a:pt x="145" y="2123"/>
                  </a:lnTo>
                  <a:lnTo>
                    <a:pt x="156" y="2189"/>
                  </a:lnTo>
                  <a:lnTo>
                    <a:pt x="156" y="2189"/>
                  </a:lnTo>
                  <a:lnTo>
                    <a:pt x="102" y="2221"/>
                  </a:lnTo>
                  <a:lnTo>
                    <a:pt x="60" y="2244"/>
                  </a:lnTo>
                  <a:lnTo>
                    <a:pt x="41" y="2252"/>
                  </a:lnTo>
                  <a:lnTo>
                    <a:pt x="25" y="2258"/>
                  </a:lnTo>
                  <a:lnTo>
                    <a:pt x="25" y="2258"/>
                  </a:lnTo>
                  <a:lnTo>
                    <a:pt x="16" y="2261"/>
                  </a:lnTo>
                  <a:lnTo>
                    <a:pt x="8" y="2268"/>
                  </a:lnTo>
                  <a:lnTo>
                    <a:pt x="3" y="2274"/>
                  </a:lnTo>
                  <a:lnTo>
                    <a:pt x="2" y="2282"/>
                  </a:lnTo>
                  <a:lnTo>
                    <a:pt x="0" y="2288"/>
                  </a:lnTo>
                  <a:lnTo>
                    <a:pt x="0" y="2293"/>
                  </a:lnTo>
                  <a:lnTo>
                    <a:pt x="2" y="2299"/>
                  </a:lnTo>
                  <a:lnTo>
                    <a:pt x="2" y="2299"/>
                  </a:lnTo>
                  <a:lnTo>
                    <a:pt x="8" y="2304"/>
                  </a:lnTo>
                  <a:lnTo>
                    <a:pt x="18" y="2310"/>
                  </a:lnTo>
                  <a:lnTo>
                    <a:pt x="30" y="2315"/>
                  </a:lnTo>
                  <a:lnTo>
                    <a:pt x="47" y="2321"/>
                  </a:lnTo>
                  <a:lnTo>
                    <a:pt x="66" y="2324"/>
                  </a:lnTo>
                  <a:lnTo>
                    <a:pt x="88" y="2326"/>
                  </a:lnTo>
                  <a:lnTo>
                    <a:pt x="101" y="2324"/>
                  </a:lnTo>
                  <a:lnTo>
                    <a:pt x="115" y="2323"/>
                  </a:lnTo>
                  <a:lnTo>
                    <a:pt x="115" y="2323"/>
                  </a:lnTo>
                  <a:lnTo>
                    <a:pt x="142" y="2318"/>
                  </a:lnTo>
                  <a:lnTo>
                    <a:pt x="167" y="2312"/>
                  </a:lnTo>
                  <a:lnTo>
                    <a:pt x="192" y="2304"/>
                  </a:lnTo>
                  <a:lnTo>
                    <a:pt x="214" y="2294"/>
                  </a:lnTo>
                  <a:lnTo>
                    <a:pt x="234" y="2287"/>
                  </a:lnTo>
                  <a:lnTo>
                    <a:pt x="251" y="2277"/>
                  </a:lnTo>
                  <a:lnTo>
                    <a:pt x="266" y="2268"/>
                  </a:lnTo>
                  <a:lnTo>
                    <a:pt x="277" y="2258"/>
                  </a:lnTo>
                  <a:lnTo>
                    <a:pt x="277" y="2258"/>
                  </a:lnTo>
                  <a:lnTo>
                    <a:pt x="286" y="2250"/>
                  </a:lnTo>
                  <a:lnTo>
                    <a:pt x="295" y="2244"/>
                  </a:lnTo>
                  <a:lnTo>
                    <a:pt x="305" y="2240"/>
                  </a:lnTo>
                  <a:lnTo>
                    <a:pt x="314" y="2236"/>
                  </a:lnTo>
                  <a:lnTo>
                    <a:pt x="328" y="2235"/>
                  </a:lnTo>
                  <a:lnTo>
                    <a:pt x="333" y="2233"/>
                  </a:lnTo>
                  <a:lnTo>
                    <a:pt x="338" y="2266"/>
                  </a:lnTo>
                  <a:lnTo>
                    <a:pt x="456" y="2230"/>
                  </a:lnTo>
                  <a:lnTo>
                    <a:pt x="456" y="2230"/>
                  </a:lnTo>
                  <a:lnTo>
                    <a:pt x="452" y="2192"/>
                  </a:lnTo>
                  <a:lnTo>
                    <a:pt x="446" y="2125"/>
                  </a:lnTo>
                  <a:lnTo>
                    <a:pt x="446" y="2125"/>
                  </a:lnTo>
                  <a:lnTo>
                    <a:pt x="443" y="2111"/>
                  </a:lnTo>
                  <a:lnTo>
                    <a:pt x="438" y="2100"/>
                  </a:lnTo>
                  <a:lnTo>
                    <a:pt x="430" y="2092"/>
                  </a:lnTo>
                  <a:lnTo>
                    <a:pt x="423" y="2086"/>
                  </a:lnTo>
                  <a:lnTo>
                    <a:pt x="415" y="2081"/>
                  </a:lnTo>
                  <a:lnTo>
                    <a:pt x="408" y="2078"/>
                  </a:lnTo>
                  <a:lnTo>
                    <a:pt x="402" y="2076"/>
                  </a:lnTo>
                  <a:lnTo>
                    <a:pt x="402" y="2076"/>
                  </a:lnTo>
                  <a:lnTo>
                    <a:pt x="394" y="2053"/>
                  </a:lnTo>
                  <a:lnTo>
                    <a:pt x="387" y="2034"/>
                  </a:lnTo>
                  <a:lnTo>
                    <a:pt x="382" y="2024"/>
                  </a:lnTo>
                  <a:lnTo>
                    <a:pt x="379" y="2020"/>
                  </a:lnTo>
                  <a:lnTo>
                    <a:pt x="379" y="2020"/>
                  </a:lnTo>
                  <a:lnTo>
                    <a:pt x="360" y="2002"/>
                  </a:lnTo>
                  <a:lnTo>
                    <a:pt x="349" y="1995"/>
                  </a:lnTo>
                  <a:lnTo>
                    <a:pt x="349" y="1995"/>
                  </a:lnTo>
                  <a:lnTo>
                    <a:pt x="322" y="1882"/>
                  </a:lnTo>
                  <a:lnTo>
                    <a:pt x="300" y="1787"/>
                  </a:lnTo>
                  <a:lnTo>
                    <a:pt x="291" y="1745"/>
                  </a:lnTo>
                  <a:lnTo>
                    <a:pt x="284" y="1712"/>
                  </a:lnTo>
                  <a:lnTo>
                    <a:pt x="284" y="1712"/>
                  </a:lnTo>
                  <a:lnTo>
                    <a:pt x="280" y="1684"/>
                  </a:lnTo>
                  <a:lnTo>
                    <a:pt x="275" y="1659"/>
                  </a:lnTo>
                  <a:lnTo>
                    <a:pt x="264" y="1618"/>
                  </a:lnTo>
                  <a:lnTo>
                    <a:pt x="256" y="1591"/>
                  </a:lnTo>
                  <a:lnTo>
                    <a:pt x="253" y="1582"/>
                  </a:lnTo>
                  <a:lnTo>
                    <a:pt x="253" y="1582"/>
                  </a:lnTo>
                  <a:lnTo>
                    <a:pt x="262" y="1580"/>
                  </a:lnTo>
                  <a:lnTo>
                    <a:pt x="275" y="1577"/>
                  </a:lnTo>
                  <a:lnTo>
                    <a:pt x="292" y="1569"/>
                  </a:lnTo>
                  <a:lnTo>
                    <a:pt x="292" y="1569"/>
                  </a:lnTo>
                  <a:lnTo>
                    <a:pt x="300" y="1564"/>
                  </a:lnTo>
                  <a:lnTo>
                    <a:pt x="311" y="1553"/>
                  </a:lnTo>
                  <a:lnTo>
                    <a:pt x="339" y="1520"/>
                  </a:lnTo>
                  <a:lnTo>
                    <a:pt x="374" y="1476"/>
                  </a:lnTo>
                  <a:lnTo>
                    <a:pt x="413" y="1425"/>
                  </a:lnTo>
                  <a:lnTo>
                    <a:pt x="481" y="1332"/>
                  </a:lnTo>
                  <a:lnTo>
                    <a:pt x="512" y="1290"/>
                  </a:lnTo>
                  <a:lnTo>
                    <a:pt x="512" y="1290"/>
                  </a:lnTo>
                  <a:lnTo>
                    <a:pt x="547" y="1324"/>
                  </a:lnTo>
                  <a:lnTo>
                    <a:pt x="576" y="1354"/>
                  </a:lnTo>
                  <a:lnTo>
                    <a:pt x="605" y="1379"/>
                  </a:lnTo>
                  <a:lnTo>
                    <a:pt x="605" y="1379"/>
                  </a:lnTo>
                  <a:lnTo>
                    <a:pt x="620" y="1395"/>
                  </a:lnTo>
                  <a:lnTo>
                    <a:pt x="642" y="1420"/>
                  </a:lnTo>
                  <a:lnTo>
                    <a:pt x="699" y="1489"/>
                  </a:lnTo>
                  <a:lnTo>
                    <a:pt x="763" y="1569"/>
                  </a:lnTo>
                  <a:lnTo>
                    <a:pt x="823" y="1643"/>
                  </a:lnTo>
                  <a:lnTo>
                    <a:pt x="823" y="1643"/>
                  </a:lnTo>
                  <a:lnTo>
                    <a:pt x="850" y="1676"/>
                  </a:lnTo>
                  <a:lnTo>
                    <a:pt x="875" y="1709"/>
                  </a:lnTo>
                  <a:lnTo>
                    <a:pt x="897" y="1742"/>
                  </a:lnTo>
                  <a:lnTo>
                    <a:pt x="917" y="1775"/>
                  </a:lnTo>
                  <a:lnTo>
                    <a:pt x="953" y="1833"/>
                  </a:lnTo>
                  <a:lnTo>
                    <a:pt x="967" y="1855"/>
                  </a:lnTo>
                  <a:lnTo>
                    <a:pt x="982" y="1874"/>
                  </a:lnTo>
                  <a:lnTo>
                    <a:pt x="982" y="1874"/>
                  </a:lnTo>
                  <a:lnTo>
                    <a:pt x="1007" y="1907"/>
                  </a:lnTo>
                  <a:lnTo>
                    <a:pt x="1032" y="1944"/>
                  </a:lnTo>
                  <a:lnTo>
                    <a:pt x="1071" y="2002"/>
                  </a:lnTo>
                  <a:lnTo>
                    <a:pt x="1071" y="2002"/>
                  </a:lnTo>
                  <a:lnTo>
                    <a:pt x="1076" y="2012"/>
                  </a:lnTo>
                  <a:lnTo>
                    <a:pt x="1080" y="2021"/>
                  </a:lnTo>
                  <a:lnTo>
                    <a:pt x="1085" y="2040"/>
                  </a:lnTo>
                  <a:lnTo>
                    <a:pt x="1090" y="2057"/>
                  </a:lnTo>
                  <a:lnTo>
                    <a:pt x="1095" y="2071"/>
                  </a:lnTo>
                  <a:lnTo>
                    <a:pt x="1095" y="2071"/>
                  </a:lnTo>
                  <a:lnTo>
                    <a:pt x="1117" y="2114"/>
                  </a:lnTo>
                  <a:lnTo>
                    <a:pt x="1139" y="2153"/>
                  </a:lnTo>
                  <a:lnTo>
                    <a:pt x="1139" y="2153"/>
                  </a:lnTo>
                  <a:lnTo>
                    <a:pt x="1142" y="2158"/>
                  </a:lnTo>
                  <a:lnTo>
                    <a:pt x="1143" y="2166"/>
                  </a:lnTo>
                  <a:lnTo>
                    <a:pt x="1142" y="2175"/>
                  </a:lnTo>
                  <a:lnTo>
                    <a:pt x="1140" y="2185"/>
                  </a:lnTo>
                  <a:lnTo>
                    <a:pt x="1137" y="2196"/>
                  </a:lnTo>
                  <a:lnTo>
                    <a:pt x="1131" y="2208"/>
                  </a:lnTo>
                  <a:lnTo>
                    <a:pt x="1121" y="2219"/>
                  </a:lnTo>
                  <a:lnTo>
                    <a:pt x="1110" y="2230"/>
                  </a:lnTo>
                  <a:lnTo>
                    <a:pt x="1110" y="2230"/>
                  </a:lnTo>
                  <a:lnTo>
                    <a:pt x="1098" y="2240"/>
                  </a:lnTo>
                  <a:lnTo>
                    <a:pt x="1085" y="2249"/>
                  </a:lnTo>
                  <a:lnTo>
                    <a:pt x="1063" y="2263"/>
                  </a:lnTo>
                  <a:lnTo>
                    <a:pt x="1054" y="2269"/>
                  </a:lnTo>
                  <a:lnTo>
                    <a:pt x="1046" y="2276"/>
                  </a:lnTo>
                  <a:lnTo>
                    <a:pt x="1043" y="2283"/>
                  </a:lnTo>
                  <a:lnTo>
                    <a:pt x="1041" y="2287"/>
                  </a:lnTo>
                  <a:lnTo>
                    <a:pt x="1043" y="2290"/>
                  </a:lnTo>
                  <a:lnTo>
                    <a:pt x="1043" y="2290"/>
                  </a:lnTo>
                  <a:lnTo>
                    <a:pt x="1044" y="2299"/>
                  </a:lnTo>
                  <a:lnTo>
                    <a:pt x="1049" y="2307"/>
                  </a:lnTo>
                  <a:lnTo>
                    <a:pt x="1055" y="2316"/>
                  </a:lnTo>
                  <a:lnTo>
                    <a:pt x="1062" y="2324"/>
                  </a:lnTo>
                  <a:lnTo>
                    <a:pt x="1071" y="2331"/>
                  </a:lnTo>
                  <a:lnTo>
                    <a:pt x="1082" y="2335"/>
                  </a:lnTo>
                  <a:lnTo>
                    <a:pt x="1093" y="2338"/>
                  </a:lnTo>
                  <a:lnTo>
                    <a:pt x="1107" y="2338"/>
                  </a:lnTo>
                  <a:lnTo>
                    <a:pt x="1107" y="2338"/>
                  </a:lnTo>
                  <a:lnTo>
                    <a:pt x="1139" y="2335"/>
                  </a:lnTo>
                  <a:lnTo>
                    <a:pt x="1176" y="2329"/>
                  </a:lnTo>
                  <a:lnTo>
                    <a:pt x="1212" y="2321"/>
                  </a:lnTo>
                  <a:lnTo>
                    <a:pt x="1230" y="2316"/>
                  </a:lnTo>
                  <a:lnTo>
                    <a:pt x="1244" y="2310"/>
                  </a:lnTo>
                  <a:lnTo>
                    <a:pt x="1244" y="2310"/>
                  </a:lnTo>
                  <a:lnTo>
                    <a:pt x="1258" y="2304"/>
                  </a:lnTo>
                  <a:lnTo>
                    <a:pt x="1269" y="2298"/>
                  </a:lnTo>
                  <a:lnTo>
                    <a:pt x="1277" y="2290"/>
                  </a:lnTo>
                  <a:lnTo>
                    <a:pt x="1285" y="2282"/>
                  </a:lnTo>
                  <a:lnTo>
                    <a:pt x="1294" y="2271"/>
                  </a:lnTo>
                  <a:lnTo>
                    <a:pt x="1297" y="2266"/>
                  </a:lnTo>
                  <a:lnTo>
                    <a:pt x="1305" y="2282"/>
                  </a:lnTo>
                  <a:lnTo>
                    <a:pt x="1305" y="2282"/>
                  </a:lnTo>
                  <a:lnTo>
                    <a:pt x="1327" y="2269"/>
                  </a:lnTo>
                  <a:lnTo>
                    <a:pt x="1344" y="2257"/>
                  </a:lnTo>
                  <a:lnTo>
                    <a:pt x="1358" y="2246"/>
                  </a:lnTo>
                  <a:lnTo>
                    <a:pt x="1358" y="2246"/>
                  </a:lnTo>
                  <a:lnTo>
                    <a:pt x="1360" y="2243"/>
                  </a:lnTo>
                  <a:lnTo>
                    <a:pt x="1362" y="2236"/>
                  </a:lnTo>
                  <a:lnTo>
                    <a:pt x="1363" y="2222"/>
                  </a:lnTo>
                  <a:lnTo>
                    <a:pt x="1363" y="2202"/>
                  </a:lnTo>
                  <a:lnTo>
                    <a:pt x="1363" y="2180"/>
                  </a:lnTo>
                  <a:lnTo>
                    <a:pt x="1360" y="2142"/>
                  </a:lnTo>
                  <a:lnTo>
                    <a:pt x="1358" y="2125"/>
                  </a:lnTo>
                  <a:lnTo>
                    <a:pt x="1358" y="2125"/>
                  </a:lnTo>
                  <a:close/>
                </a:path>
              </a:pathLst>
            </a:custGeom>
            <a:gradFill rotWithShape="1">
              <a:gsLst>
                <a:gs pos="0">
                  <a:srgbClr val="FFFFFF"/>
                </a:gs>
                <a:gs pos="100000">
                  <a:srgbClr val="B2B2B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49" name="Freeform 189"/>
            <p:cNvSpPr>
              <a:spLocks/>
            </p:cNvSpPr>
            <p:nvPr/>
          </p:nvSpPr>
          <p:spPr bwMode="auto">
            <a:xfrm>
              <a:off x="4394" y="2582"/>
              <a:ext cx="1162" cy="940"/>
            </a:xfrm>
            <a:custGeom>
              <a:avLst/>
              <a:gdLst>
                <a:gd name="T0" fmla="*/ 62 w 151"/>
                <a:gd name="T1" fmla="*/ 0 h 122"/>
                <a:gd name="T2" fmla="*/ 0 w 151"/>
                <a:gd name="T3" fmla="*/ 122 h 122"/>
                <a:gd name="T4" fmla="*/ 151 w 151"/>
                <a:gd name="T5" fmla="*/ 122 h 122"/>
                <a:gd name="T6" fmla="*/ 62 w 151"/>
                <a:gd name="T7" fmla="*/ 0 h 122"/>
              </a:gdLst>
              <a:ahLst/>
              <a:cxnLst>
                <a:cxn ang="0">
                  <a:pos x="T0" y="T1"/>
                </a:cxn>
                <a:cxn ang="0">
                  <a:pos x="T2" y="T3"/>
                </a:cxn>
                <a:cxn ang="0">
                  <a:pos x="T4" y="T5"/>
                </a:cxn>
                <a:cxn ang="0">
                  <a:pos x="T6" y="T7"/>
                </a:cxn>
              </a:cxnLst>
              <a:rect l="0" t="0" r="r" b="b"/>
              <a:pathLst>
                <a:path w="151" h="122">
                  <a:moveTo>
                    <a:pt x="62" y="0"/>
                  </a:moveTo>
                  <a:cubicBezTo>
                    <a:pt x="23" y="28"/>
                    <a:pt x="0" y="73"/>
                    <a:pt x="0" y="122"/>
                  </a:cubicBezTo>
                  <a:lnTo>
                    <a:pt x="151" y="122"/>
                  </a:lnTo>
                  <a:lnTo>
                    <a:pt x="62" y="0"/>
                  </a:lnTo>
                  <a:close/>
                </a:path>
              </a:pathLst>
            </a:custGeom>
            <a:solidFill>
              <a:srgbClr val="ADD632"/>
            </a:solidFill>
            <a:ln w="28575">
              <a:prstDash val="solid"/>
              <a:round/>
              <a:headEnd/>
              <a:tailEnd/>
            </a:ln>
            <a:effectLst/>
            <a:scene3d>
              <a:camera prst="legacyObliqueTopRight"/>
              <a:lightRig rig="legacyFlat3" dir="b"/>
            </a:scene3d>
            <a:sp3d extrusionH="430200" prstMaterial="legacyMatte">
              <a:bevelT w="13500" h="13500" prst="angle"/>
              <a:bevelB w="13500" h="13500" prst="angle"/>
              <a:extrusionClr>
                <a:srgbClr val="ADD632"/>
              </a:extrusionClr>
              <a:contourClr>
                <a:srgbClr val="ADD632"/>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50" name="Rectangle 190"/>
            <p:cNvSpPr>
              <a:spLocks noChangeArrowheads="1"/>
            </p:cNvSpPr>
            <p:nvPr/>
          </p:nvSpPr>
          <p:spPr bwMode="auto">
            <a:xfrm>
              <a:off x="4591" y="3002"/>
              <a:ext cx="813" cy="489"/>
            </a:xfrm>
            <a:prstGeom prst="rect">
              <a:avLst/>
            </a:prstGeom>
            <a:noFill/>
            <a:ln>
              <a:noFill/>
            </a:ln>
            <a:effectLst>
              <a:outerShdw dist="56796" dir="1593903" algn="ctr" rotWithShape="0">
                <a:schemeClr val="tx1">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15%</a:t>
              </a:r>
            </a:p>
          </p:txBody>
        </p:sp>
      </p:grpSp>
      <p:sp>
        <p:nvSpPr>
          <p:cNvPr id="322752" name="Rectangle 192"/>
          <p:cNvSpPr>
            <a:spLocks noChangeArrowheads="1"/>
          </p:cNvSpPr>
          <p:nvPr/>
        </p:nvSpPr>
        <p:spPr bwMode="auto">
          <a:xfrm>
            <a:off x="2039541" y="3943350"/>
            <a:ext cx="1657350" cy="1257300"/>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nvGrpSpPr>
          <p:cNvPr id="322753" name="Group 193"/>
          <p:cNvGrpSpPr>
            <a:grpSpLocks/>
          </p:cNvGrpSpPr>
          <p:nvPr/>
        </p:nvGrpSpPr>
        <p:grpSpPr bwMode="auto">
          <a:xfrm>
            <a:off x="1714500" y="3600449"/>
            <a:ext cx="1868091" cy="646509"/>
            <a:chOff x="3984" y="1104"/>
            <a:chExt cx="1569" cy="543"/>
          </a:xfrm>
        </p:grpSpPr>
        <p:pic>
          <p:nvPicPr>
            <p:cNvPr id="322754" name="Picture 194" descr="ewewew"/>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84" y="1152"/>
              <a:ext cx="270" cy="334"/>
            </a:xfrm>
            <a:prstGeom prst="rect">
              <a:avLst/>
            </a:prstGeom>
            <a:noFill/>
            <a:extLst>
              <a:ext uri="{909E8E84-426E-40DD-AFC4-6F175D3DCCD1}">
                <a14:hiddenFill xmlns:a14="http://schemas.microsoft.com/office/drawing/2010/main">
                  <a:solidFill>
                    <a:srgbClr val="FFFFFF"/>
                  </a:solidFill>
                </a14:hiddenFill>
              </a:ext>
            </a:extLst>
          </p:spPr>
        </p:pic>
        <p:sp>
          <p:nvSpPr>
            <p:cNvPr id="322755" name="Line 195"/>
            <p:cNvSpPr>
              <a:spLocks noChangeShapeType="1"/>
            </p:cNvSpPr>
            <p:nvPr/>
          </p:nvSpPr>
          <p:spPr bwMode="auto">
            <a:xfrm>
              <a:off x="3984" y="1488"/>
              <a:ext cx="1569"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56" name="TextBox 4"/>
            <p:cNvSpPr txBox="1">
              <a:spLocks noChangeArrowheads="1"/>
            </p:cNvSpPr>
            <p:nvPr/>
          </p:nvSpPr>
          <p:spPr bwMode="auto">
            <a:xfrm>
              <a:off x="4224" y="1104"/>
              <a:ext cx="1296"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Franklin Gothic Book" panose="020B0503020102020204" pitchFamily="34" charset="0"/>
                  <a:ea typeface="微软雅黑" panose="020B0503020204020204" pitchFamily="34" charset="-122"/>
                  <a:cs typeface="+mn-cs"/>
                </a:rPr>
                <a:t>请输入相关文字标题</a:t>
              </a:r>
            </a:p>
          </p:txBody>
        </p:sp>
      </p:grpSp>
      <p:grpSp>
        <p:nvGrpSpPr>
          <p:cNvPr id="322758" name="Group 198"/>
          <p:cNvGrpSpPr>
            <a:grpSpLocks/>
          </p:cNvGrpSpPr>
          <p:nvPr/>
        </p:nvGrpSpPr>
        <p:grpSpPr bwMode="auto">
          <a:xfrm>
            <a:off x="1714500" y="1143000"/>
            <a:ext cx="2113360" cy="2468166"/>
            <a:chOff x="576" y="1229"/>
            <a:chExt cx="2104" cy="2457"/>
          </a:xfrm>
        </p:grpSpPr>
        <p:sp>
          <p:nvSpPr>
            <p:cNvPr id="41" name="Rectangle 17"/>
            <p:cNvSpPr>
              <a:spLocks noChangeArrowheads="1"/>
            </p:cNvSpPr>
            <p:nvPr/>
          </p:nvSpPr>
          <p:spPr bwMode="gray">
            <a:xfrm>
              <a:off x="1387" y="1357"/>
              <a:ext cx="1144" cy="2155"/>
            </a:xfrm>
            <a:prstGeom prst="rightArrow">
              <a:avLst>
                <a:gd name="adj1" fmla="val 69120"/>
                <a:gd name="adj2" fmla="val 50331"/>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Tx/>
                <a:buNone/>
                <a:tabLst>
                  <a:tab pos="102394" algn="l"/>
                </a:tabLst>
                <a:defRPr/>
              </a:pPr>
              <a:endParaRPr kumimoji="0" lang="zh-CN" altLang="en-US" sz="105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322760" name="Group 200"/>
            <p:cNvGrpSpPr>
              <a:grpSpLocks/>
            </p:cNvGrpSpPr>
            <p:nvPr/>
          </p:nvGrpSpPr>
          <p:grpSpPr bwMode="auto">
            <a:xfrm>
              <a:off x="576" y="1536"/>
              <a:ext cx="1919" cy="1776"/>
              <a:chOff x="577" y="1532"/>
              <a:chExt cx="1919" cy="1776"/>
            </a:xfrm>
          </p:grpSpPr>
          <p:grpSp>
            <p:nvGrpSpPr>
              <p:cNvPr id="322761" name="组合 42"/>
              <p:cNvGrpSpPr>
                <a:grpSpLocks/>
              </p:cNvGrpSpPr>
              <p:nvPr/>
            </p:nvGrpSpPr>
            <p:grpSpPr bwMode="auto">
              <a:xfrm>
                <a:off x="616" y="2230"/>
                <a:ext cx="1247" cy="363"/>
                <a:chOff x="1302275" y="3345654"/>
                <a:chExt cx="1512000" cy="576000"/>
              </a:xfrm>
            </p:grpSpPr>
            <p:sp>
              <p:nvSpPr>
                <p:cNvPr id="36" name="双波形 35"/>
                <p:cNvSpPr/>
                <p:nvPr/>
              </p:nvSpPr>
              <p:spPr bwMode="auto">
                <a:xfrm>
                  <a:off x="1302275" y="3345654"/>
                  <a:ext cx="1512000" cy="576000"/>
                </a:xfrm>
                <a:prstGeom prst="doubleWave">
                  <a:avLst>
                    <a:gd name="adj1" fmla="val 6250"/>
                    <a:gd name="adj2" fmla="val -4430"/>
                  </a:avLst>
                </a:prstGeom>
                <a:gradFill flip="none" rotWithShape="1">
                  <a:gsLst>
                    <a:gs pos="0">
                      <a:srgbClr val="FFCF01"/>
                    </a:gs>
                    <a:gs pos="90000">
                      <a:srgbClr val="E22000"/>
                    </a:gs>
                  </a:gsLst>
                  <a:lin ang="27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tab pos="102394" algn="l"/>
                    </a:tabLst>
                    <a:defRPr/>
                  </a:pPr>
                  <a:endParaRPr kumimoji="0" lang="zh-CN" altLang="en-US" sz="1125"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52" name="TextBox 22"/>
                <p:cNvSpPr txBox="1">
                  <a:spLocks noChangeArrowheads="1"/>
                </p:cNvSpPr>
                <p:nvPr/>
              </p:nvSpPr>
              <p:spPr bwMode="auto">
                <a:xfrm>
                  <a:off x="1350026" y="3443393"/>
                  <a:ext cx="1416498" cy="437547"/>
                </a:xfrm>
                <a:prstGeom prst="rect">
                  <a:avLst/>
                </a:prstGeom>
                <a:noFill/>
                <a:scene3d>
                  <a:camera prst="orthographicFront"/>
                  <a:lightRig rig="threePt" dir="t"/>
                </a:scene3d>
                <a:sp3d/>
              </p:spPr>
              <p:txBody>
                <a:bodyPr>
                  <a:spAutoFit/>
                </a:bodyPr>
                <a:lstStyle/>
                <a:p>
                  <a:pPr marL="0" marR="0" lvl="0" indent="0" algn="l" defTabSz="685800" rtl="0" eaLnBrk="1" fontAlgn="ctr" latinLnBrk="0" hangingPunct="1">
                    <a:lnSpc>
                      <a:spcPct val="100000"/>
                    </a:lnSpc>
                    <a:spcBef>
                      <a:spcPts val="0"/>
                    </a:spcBef>
                    <a:spcAft>
                      <a:spcPts val="0"/>
                    </a:spcAft>
                    <a:buClr>
                      <a:srgbClr val="FF0000"/>
                    </a:buClr>
                    <a:buSzPct val="70000"/>
                    <a:buFontTx/>
                    <a:buNone/>
                    <a:tabLst/>
                    <a:defRPr/>
                  </a:pPr>
                  <a:r>
                    <a:rPr kumimoji="0" lang="zh-CN" altLang="en-US" sz="1200" b="0" i="0" u="none" strike="noStrike" kern="1200" cap="none" spc="0" normalizeH="0" baseline="0" noProof="0" dirty="0">
                      <a:ln>
                        <a:noFill/>
                      </a:ln>
                      <a:solidFill>
                        <a:prstClr val="white"/>
                      </a:solidFill>
                      <a:effectLst>
                        <a:reflection blurRad="6350" stA="50000" endA="300" endPos="50000" dist="60007" dir="5400000" sy="-100000" algn="bl" rotWithShape="0"/>
                      </a:effectLst>
                      <a:uLnTx/>
                      <a:uFillTx/>
                      <a:latin typeface="微软雅黑" pitchFamily="34" charset="-122"/>
                      <a:ea typeface="微软雅黑" pitchFamily="34" charset="-122"/>
                      <a:cs typeface="+mn-cs"/>
                    </a:rPr>
                    <a:t>添加标题</a:t>
                  </a:r>
                </a:p>
              </p:txBody>
            </p:sp>
          </p:grpSp>
          <p:grpSp>
            <p:nvGrpSpPr>
              <p:cNvPr id="322764" name="组合 43"/>
              <p:cNvGrpSpPr>
                <a:grpSpLocks/>
              </p:cNvGrpSpPr>
              <p:nvPr/>
            </p:nvGrpSpPr>
            <p:grpSpPr bwMode="auto">
              <a:xfrm>
                <a:off x="616" y="2882"/>
                <a:ext cx="1247" cy="362"/>
                <a:chOff x="1302275" y="4440528"/>
                <a:chExt cx="1512000" cy="576000"/>
              </a:xfrm>
            </p:grpSpPr>
            <p:sp>
              <p:nvSpPr>
                <p:cNvPr id="37" name="双波形 36"/>
                <p:cNvSpPr/>
                <p:nvPr/>
              </p:nvSpPr>
              <p:spPr bwMode="auto">
                <a:xfrm>
                  <a:off x="1302275" y="4440528"/>
                  <a:ext cx="1512000" cy="576000"/>
                </a:xfrm>
                <a:prstGeom prst="doubleWave">
                  <a:avLst>
                    <a:gd name="adj1" fmla="val 6250"/>
                    <a:gd name="adj2" fmla="val -4430"/>
                  </a:avLst>
                </a:prstGeom>
                <a:gradFill flip="none" rotWithShape="1">
                  <a:gsLst>
                    <a:gs pos="0">
                      <a:srgbClr val="FFCF01"/>
                    </a:gs>
                    <a:gs pos="90000">
                      <a:srgbClr val="E22000"/>
                    </a:gs>
                  </a:gsLst>
                  <a:lin ang="27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tab pos="102394" algn="l"/>
                    </a:tabLst>
                    <a:defRPr/>
                  </a:pPr>
                  <a:endParaRPr kumimoji="0" lang="zh-CN" altLang="en-US" sz="1125"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55" name="TextBox 22"/>
                <p:cNvSpPr txBox="1">
                  <a:spLocks noChangeArrowheads="1"/>
                </p:cNvSpPr>
                <p:nvPr/>
              </p:nvSpPr>
              <p:spPr bwMode="auto">
                <a:xfrm>
                  <a:off x="1350026" y="4553377"/>
                  <a:ext cx="1416498" cy="438756"/>
                </a:xfrm>
                <a:prstGeom prst="rect">
                  <a:avLst/>
                </a:prstGeom>
                <a:noFill/>
                <a:scene3d>
                  <a:camera prst="orthographicFront"/>
                  <a:lightRig rig="threePt" dir="t"/>
                </a:scene3d>
                <a:sp3d/>
              </p:spPr>
              <p:txBody>
                <a:bodyPr>
                  <a:spAutoFit/>
                </a:bodyPr>
                <a:lstStyle/>
                <a:p>
                  <a:pPr marL="0" marR="0" lvl="0" indent="0" algn="l" defTabSz="685800" rtl="0" eaLnBrk="1" fontAlgn="ctr" latinLnBrk="0" hangingPunct="1">
                    <a:lnSpc>
                      <a:spcPct val="100000"/>
                    </a:lnSpc>
                    <a:spcBef>
                      <a:spcPts val="0"/>
                    </a:spcBef>
                    <a:spcAft>
                      <a:spcPts val="0"/>
                    </a:spcAft>
                    <a:buClr>
                      <a:srgbClr val="FF0000"/>
                    </a:buClr>
                    <a:buSzPct val="70000"/>
                    <a:buFontTx/>
                    <a:buNone/>
                    <a:tabLst/>
                    <a:defRPr/>
                  </a:pPr>
                  <a:r>
                    <a:rPr kumimoji="0" lang="zh-CN" altLang="en-US" sz="1200" b="0" i="0" u="none" strike="noStrike" kern="1200" cap="none" spc="0" normalizeH="0" baseline="0" noProof="0" dirty="0">
                      <a:ln>
                        <a:noFill/>
                      </a:ln>
                      <a:solidFill>
                        <a:prstClr val="white"/>
                      </a:solidFill>
                      <a:effectLst>
                        <a:reflection blurRad="6350" stA="50000" endA="300" endPos="50000" dist="60007" dir="5400000" sy="-100000" algn="bl" rotWithShape="0"/>
                      </a:effectLst>
                      <a:uLnTx/>
                      <a:uFillTx/>
                      <a:latin typeface="微软雅黑" pitchFamily="34" charset="-122"/>
                      <a:ea typeface="微软雅黑" pitchFamily="34" charset="-122"/>
                      <a:cs typeface="+mn-cs"/>
                    </a:rPr>
                    <a:t>添加标题</a:t>
                  </a:r>
                </a:p>
              </p:txBody>
            </p:sp>
          </p:grpSp>
          <p:grpSp>
            <p:nvGrpSpPr>
              <p:cNvPr id="322767" name="组合 41"/>
              <p:cNvGrpSpPr>
                <a:grpSpLocks/>
              </p:cNvGrpSpPr>
              <p:nvPr/>
            </p:nvGrpSpPr>
            <p:grpSpPr bwMode="auto">
              <a:xfrm>
                <a:off x="577" y="1580"/>
                <a:ext cx="1247" cy="363"/>
                <a:chOff x="1302275" y="2214685"/>
                <a:chExt cx="1512000" cy="576000"/>
              </a:xfrm>
            </p:grpSpPr>
            <p:sp>
              <p:nvSpPr>
                <p:cNvPr id="38" name="双波形 37"/>
                <p:cNvSpPr/>
                <p:nvPr/>
              </p:nvSpPr>
              <p:spPr bwMode="auto">
                <a:xfrm>
                  <a:off x="1302275" y="2214685"/>
                  <a:ext cx="1512000" cy="576000"/>
                </a:xfrm>
                <a:prstGeom prst="doubleWave">
                  <a:avLst>
                    <a:gd name="adj1" fmla="val 6250"/>
                    <a:gd name="adj2" fmla="val -4430"/>
                  </a:avLst>
                </a:prstGeom>
                <a:gradFill flip="none" rotWithShape="1">
                  <a:gsLst>
                    <a:gs pos="0">
                      <a:srgbClr val="FFCF01"/>
                    </a:gs>
                    <a:gs pos="90000">
                      <a:srgbClr val="E22000"/>
                    </a:gs>
                  </a:gsLst>
                  <a:lin ang="27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tab pos="102394" algn="l"/>
                    </a:tabLst>
                    <a:defRPr/>
                  </a:pPr>
                  <a:endParaRPr kumimoji="0" lang="zh-CN" altLang="en-US" sz="1125"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40" name="TextBox 22"/>
                <p:cNvSpPr txBox="1">
                  <a:spLocks noChangeArrowheads="1"/>
                </p:cNvSpPr>
                <p:nvPr/>
              </p:nvSpPr>
              <p:spPr bwMode="auto">
                <a:xfrm>
                  <a:off x="1350026" y="2297312"/>
                  <a:ext cx="1416498" cy="437547"/>
                </a:xfrm>
                <a:prstGeom prst="rect">
                  <a:avLst/>
                </a:prstGeom>
                <a:noFill/>
                <a:scene3d>
                  <a:camera prst="orthographicFront"/>
                  <a:lightRig rig="threePt" dir="t"/>
                </a:scene3d>
                <a:sp3d/>
              </p:spPr>
              <p:txBody>
                <a:bodyPr>
                  <a:spAutoFit/>
                </a:bodyPr>
                <a:lstStyle/>
                <a:p>
                  <a:pPr marL="0" marR="0" lvl="0" indent="0" algn="l" defTabSz="685800" rtl="0" eaLnBrk="1" fontAlgn="ctr" latinLnBrk="0" hangingPunct="1">
                    <a:lnSpc>
                      <a:spcPct val="100000"/>
                    </a:lnSpc>
                    <a:spcBef>
                      <a:spcPts val="0"/>
                    </a:spcBef>
                    <a:spcAft>
                      <a:spcPts val="0"/>
                    </a:spcAft>
                    <a:buClr>
                      <a:srgbClr val="FF0000"/>
                    </a:buClr>
                    <a:buSzPct val="70000"/>
                    <a:buFontTx/>
                    <a:buNone/>
                    <a:tabLst/>
                    <a:defRPr/>
                  </a:pPr>
                  <a:r>
                    <a:rPr kumimoji="0" lang="zh-CN" altLang="en-US" sz="1200" b="0" i="0" u="none" strike="noStrike" kern="1200" cap="none" spc="0" normalizeH="0" baseline="0" noProof="0" dirty="0">
                      <a:ln>
                        <a:noFill/>
                      </a:ln>
                      <a:solidFill>
                        <a:prstClr val="white"/>
                      </a:solidFill>
                      <a:effectLst>
                        <a:reflection blurRad="6350" stA="50000" endA="300" endPos="50000" dist="60007" dir="5400000" sy="-100000" algn="bl" rotWithShape="0"/>
                      </a:effectLst>
                      <a:uLnTx/>
                      <a:uFillTx/>
                      <a:latin typeface="微软雅黑" pitchFamily="34" charset="-122"/>
                      <a:ea typeface="微软雅黑" pitchFamily="34" charset="-122"/>
                      <a:cs typeface="+mn-cs"/>
                    </a:rPr>
                    <a:t>添加标题</a:t>
                  </a:r>
                </a:p>
              </p:txBody>
            </p:sp>
          </p:grpSp>
          <p:pic>
            <p:nvPicPr>
              <p:cNvPr id="322770" name="Picture 210" descr="png-006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776" y="1532"/>
                <a:ext cx="720" cy="177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22771" name="Rectangle 211"/>
          <p:cNvSpPr>
            <a:spLocks noChangeArrowheads="1"/>
          </p:cNvSpPr>
          <p:nvPr/>
        </p:nvSpPr>
        <p:spPr bwMode="auto">
          <a:xfrm>
            <a:off x="4000500" y="3943350"/>
            <a:ext cx="1657350" cy="1257300"/>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nvGrpSpPr>
          <p:cNvPr id="322772" name="Group 212"/>
          <p:cNvGrpSpPr>
            <a:grpSpLocks/>
          </p:cNvGrpSpPr>
          <p:nvPr/>
        </p:nvGrpSpPr>
        <p:grpSpPr bwMode="auto">
          <a:xfrm>
            <a:off x="3675460" y="3600449"/>
            <a:ext cx="1868090" cy="646509"/>
            <a:chOff x="3984" y="1104"/>
            <a:chExt cx="1569" cy="543"/>
          </a:xfrm>
        </p:grpSpPr>
        <p:pic>
          <p:nvPicPr>
            <p:cNvPr id="322773" name="Picture 213" descr="ewewew"/>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84" y="1152"/>
              <a:ext cx="270" cy="334"/>
            </a:xfrm>
            <a:prstGeom prst="rect">
              <a:avLst/>
            </a:prstGeom>
            <a:noFill/>
            <a:extLst>
              <a:ext uri="{909E8E84-426E-40DD-AFC4-6F175D3DCCD1}">
                <a14:hiddenFill xmlns:a14="http://schemas.microsoft.com/office/drawing/2010/main">
                  <a:solidFill>
                    <a:srgbClr val="FFFFFF"/>
                  </a:solidFill>
                </a14:hiddenFill>
              </a:ext>
            </a:extLst>
          </p:spPr>
        </p:pic>
        <p:sp>
          <p:nvSpPr>
            <p:cNvPr id="322774" name="Line 214"/>
            <p:cNvSpPr>
              <a:spLocks noChangeShapeType="1"/>
            </p:cNvSpPr>
            <p:nvPr/>
          </p:nvSpPr>
          <p:spPr bwMode="auto">
            <a:xfrm>
              <a:off x="3984" y="1488"/>
              <a:ext cx="1569"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75" name="TextBox 4"/>
            <p:cNvSpPr txBox="1">
              <a:spLocks noChangeArrowheads="1"/>
            </p:cNvSpPr>
            <p:nvPr/>
          </p:nvSpPr>
          <p:spPr bwMode="auto">
            <a:xfrm>
              <a:off x="4224" y="1104"/>
              <a:ext cx="1296"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Franklin Gothic Book" panose="020B0503020102020204" pitchFamily="34" charset="0"/>
                  <a:ea typeface="微软雅黑" panose="020B0503020204020204" pitchFamily="34" charset="-122"/>
                  <a:cs typeface="+mn-cs"/>
                </a:rPr>
                <a:t>请输入相关文字标题</a:t>
              </a:r>
            </a:p>
          </p:txBody>
        </p:sp>
      </p:grpSp>
      <p:sp>
        <p:nvSpPr>
          <p:cNvPr id="322776" name="Rectangle 216"/>
          <p:cNvSpPr>
            <a:spLocks noChangeArrowheads="1"/>
          </p:cNvSpPr>
          <p:nvPr/>
        </p:nvSpPr>
        <p:spPr bwMode="auto">
          <a:xfrm>
            <a:off x="5943600" y="3943350"/>
            <a:ext cx="1657350" cy="1257300"/>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nvGrpSpPr>
          <p:cNvPr id="322777" name="Group 217"/>
          <p:cNvGrpSpPr>
            <a:grpSpLocks/>
          </p:cNvGrpSpPr>
          <p:nvPr/>
        </p:nvGrpSpPr>
        <p:grpSpPr bwMode="auto">
          <a:xfrm>
            <a:off x="5618560" y="3600449"/>
            <a:ext cx="1868090" cy="646509"/>
            <a:chOff x="3984" y="1104"/>
            <a:chExt cx="1569" cy="543"/>
          </a:xfrm>
        </p:grpSpPr>
        <p:pic>
          <p:nvPicPr>
            <p:cNvPr id="322778" name="Picture 218" descr="ewewew"/>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84" y="1152"/>
              <a:ext cx="270" cy="334"/>
            </a:xfrm>
            <a:prstGeom prst="rect">
              <a:avLst/>
            </a:prstGeom>
            <a:noFill/>
            <a:extLst>
              <a:ext uri="{909E8E84-426E-40DD-AFC4-6F175D3DCCD1}">
                <a14:hiddenFill xmlns:a14="http://schemas.microsoft.com/office/drawing/2010/main">
                  <a:solidFill>
                    <a:srgbClr val="FFFFFF"/>
                  </a:solidFill>
                </a14:hiddenFill>
              </a:ext>
            </a:extLst>
          </p:spPr>
        </p:pic>
        <p:sp>
          <p:nvSpPr>
            <p:cNvPr id="322779" name="Line 219"/>
            <p:cNvSpPr>
              <a:spLocks noChangeShapeType="1"/>
            </p:cNvSpPr>
            <p:nvPr/>
          </p:nvSpPr>
          <p:spPr bwMode="auto">
            <a:xfrm>
              <a:off x="3984" y="1488"/>
              <a:ext cx="1569"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22780" name="TextBox 4"/>
            <p:cNvSpPr txBox="1">
              <a:spLocks noChangeArrowheads="1"/>
            </p:cNvSpPr>
            <p:nvPr/>
          </p:nvSpPr>
          <p:spPr bwMode="auto">
            <a:xfrm>
              <a:off x="4224" y="1104"/>
              <a:ext cx="1296"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Franklin Gothic Book" panose="020B0503020102020204" pitchFamily="34" charset="0"/>
                  <a:ea typeface="微软雅黑" panose="020B0503020204020204" pitchFamily="34" charset="-122"/>
                  <a:cs typeface="+mn-cs"/>
                </a:rPr>
                <a:t>请输入相关文字标题</a:t>
              </a:r>
            </a:p>
          </p:txBody>
        </p:sp>
      </p:grpSp>
    </p:spTree>
    <p:extLst>
      <p:ext uri="{BB962C8B-B14F-4D97-AF65-F5344CB8AC3E}">
        <p14:creationId xmlns:p14="http://schemas.microsoft.com/office/powerpoint/2010/main" val="208688437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22758"/>
                                        </p:tgtEl>
                                        <p:attrNameLst>
                                          <p:attrName>style.visibility</p:attrName>
                                        </p:attrNameLst>
                                      </p:cBhvr>
                                      <p:to>
                                        <p:strVal val="visible"/>
                                      </p:to>
                                    </p:set>
                                    <p:animEffect transition="in" filter="wipe(left)">
                                      <p:cBhvr>
                                        <p:cTn id="7" dur="500"/>
                                        <p:tgtEl>
                                          <p:spTgt spid="322758"/>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322751"/>
                                        </p:tgtEl>
                                        <p:attrNameLst>
                                          <p:attrName>style.visibility</p:attrName>
                                        </p:attrNameLst>
                                      </p:cBhvr>
                                      <p:to>
                                        <p:strVal val="visible"/>
                                      </p:to>
                                    </p:set>
                                    <p:animEffect transition="in" filter="fade">
                                      <p:cBhvr>
                                        <p:cTn id="11" dur="1000"/>
                                        <p:tgtEl>
                                          <p:spTgt spid="322751"/>
                                        </p:tgtEl>
                                      </p:cBhvr>
                                    </p:animEffect>
                                    <p:anim calcmode="lin" valueType="num">
                                      <p:cBhvr>
                                        <p:cTn id="12" dur="1000" fill="hold"/>
                                        <p:tgtEl>
                                          <p:spTgt spid="322751"/>
                                        </p:tgtEl>
                                        <p:attrNameLst>
                                          <p:attrName>ppt_x</p:attrName>
                                        </p:attrNameLst>
                                      </p:cBhvr>
                                      <p:tavLst>
                                        <p:tav tm="0">
                                          <p:val>
                                            <p:strVal val="#ppt_x"/>
                                          </p:val>
                                        </p:tav>
                                        <p:tav tm="100000">
                                          <p:val>
                                            <p:strVal val="#ppt_x"/>
                                          </p:val>
                                        </p:tav>
                                      </p:tavLst>
                                    </p:anim>
                                    <p:anim calcmode="lin" valueType="num">
                                      <p:cBhvr>
                                        <p:cTn id="13" dur="1000" fill="hold"/>
                                        <p:tgtEl>
                                          <p:spTgt spid="322751"/>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22" presetClass="entr" presetSubtype="8" fill="hold" nodeType="afterEffect">
                                  <p:stCondLst>
                                    <p:cond delay="0"/>
                                  </p:stCondLst>
                                  <p:childTnLst>
                                    <p:set>
                                      <p:cBhvr>
                                        <p:cTn id="16" dur="1" fill="hold">
                                          <p:stCondLst>
                                            <p:cond delay="0"/>
                                          </p:stCondLst>
                                        </p:cTn>
                                        <p:tgtEl>
                                          <p:spTgt spid="322753"/>
                                        </p:tgtEl>
                                        <p:attrNameLst>
                                          <p:attrName>style.visibility</p:attrName>
                                        </p:attrNameLst>
                                      </p:cBhvr>
                                      <p:to>
                                        <p:strVal val="visible"/>
                                      </p:to>
                                    </p:set>
                                    <p:animEffect transition="in" filter="wipe(left)">
                                      <p:cBhvr>
                                        <p:cTn id="17" dur="500"/>
                                        <p:tgtEl>
                                          <p:spTgt spid="322753"/>
                                        </p:tgtEl>
                                      </p:cBhvr>
                                    </p:animEffect>
                                  </p:childTnLst>
                                </p:cTn>
                              </p:par>
                            </p:childTnLst>
                          </p:cTn>
                        </p:par>
                        <p:par>
                          <p:cTn id="18" fill="hold" nodeType="afterGroup">
                            <p:stCondLst>
                              <p:cond delay="2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322752"/>
                                        </p:tgtEl>
                                        <p:attrNameLst>
                                          <p:attrName>style.visibility</p:attrName>
                                        </p:attrNameLst>
                                      </p:cBhvr>
                                      <p:to>
                                        <p:strVal val="visible"/>
                                      </p:to>
                                    </p:set>
                                    <p:anim calcmode="lin" valueType="num">
                                      <p:cBhvr>
                                        <p:cTn id="21" dur="500" fill="hold"/>
                                        <p:tgtEl>
                                          <p:spTgt spid="322752"/>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22752"/>
                                        </p:tgtEl>
                                        <p:attrNameLst>
                                          <p:attrName>ppt_y</p:attrName>
                                        </p:attrNameLst>
                                      </p:cBhvr>
                                      <p:tavLst>
                                        <p:tav tm="0">
                                          <p:val>
                                            <p:strVal val="#ppt_y"/>
                                          </p:val>
                                        </p:tav>
                                        <p:tav tm="100000">
                                          <p:val>
                                            <p:strVal val="#ppt_y"/>
                                          </p:val>
                                        </p:tav>
                                      </p:tavLst>
                                    </p:anim>
                                    <p:anim calcmode="lin" valueType="num">
                                      <p:cBhvr>
                                        <p:cTn id="23" dur="500" fill="hold"/>
                                        <p:tgtEl>
                                          <p:spTgt spid="322752"/>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22752"/>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22752"/>
                                        </p:tgtEl>
                                      </p:cBhvr>
                                    </p:animEffect>
                                  </p:childTnLst>
                                </p:cTn>
                              </p:par>
                            </p:childTnLst>
                          </p:cTn>
                        </p:par>
                        <p:par>
                          <p:cTn id="26" fill="hold" nodeType="afterGroup">
                            <p:stCondLst>
                              <p:cond delay="3950"/>
                            </p:stCondLst>
                            <p:childTnLst>
                              <p:par>
                                <p:cTn id="27" presetID="22" presetClass="entr" presetSubtype="8" fill="hold" nodeType="afterEffect">
                                  <p:stCondLst>
                                    <p:cond delay="0"/>
                                  </p:stCondLst>
                                  <p:childTnLst>
                                    <p:set>
                                      <p:cBhvr>
                                        <p:cTn id="28" dur="1" fill="hold">
                                          <p:stCondLst>
                                            <p:cond delay="0"/>
                                          </p:stCondLst>
                                        </p:cTn>
                                        <p:tgtEl>
                                          <p:spTgt spid="322772"/>
                                        </p:tgtEl>
                                        <p:attrNameLst>
                                          <p:attrName>style.visibility</p:attrName>
                                        </p:attrNameLst>
                                      </p:cBhvr>
                                      <p:to>
                                        <p:strVal val="visible"/>
                                      </p:to>
                                    </p:set>
                                    <p:animEffect transition="in" filter="wipe(left)">
                                      <p:cBhvr>
                                        <p:cTn id="29" dur="500"/>
                                        <p:tgtEl>
                                          <p:spTgt spid="322772"/>
                                        </p:tgtEl>
                                      </p:cBhvr>
                                    </p:animEffect>
                                  </p:childTnLst>
                                </p:cTn>
                              </p:par>
                            </p:childTnLst>
                          </p:cTn>
                        </p:par>
                        <p:par>
                          <p:cTn id="30" fill="hold" nodeType="afterGroup">
                            <p:stCondLst>
                              <p:cond delay="44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322771"/>
                                        </p:tgtEl>
                                        <p:attrNameLst>
                                          <p:attrName>style.visibility</p:attrName>
                                        </p:attrNameLst>
                                      </p:cBhvr>
                                      <p:to>
                                        <p:strVal val="visible"/>
                                      </p:to>
                                    </p:set>
                                    <p:anim calcmode="lin" valueType="num">
                                      <p:cBhvr>
                                        <p:cTn id="33" dur="500" fill="hold"/>
                                        <p:tgtEl>
                                          <p:spTgt spid="32277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322771"/>
                                        </p:tgtEl>
                                        <p:attrNameLst>
                                          <p:attrName>ppt_y</p:attrName>
                                        </p:attrNameLst>
                                      </p:cBhvr>
                                      <p:tavLst>
                                        <p:tav tm="0">
                                          <p:val>
                                            <p:strVal val="#ppt_y"/>
                                          </p:val>
                                        </p:tav>
                                        <p:tav tm="100000">
                                          <p:val>
                                            <p:strVal val="#ppt_y"/>
                                          </p:val>
                                        </p:tav>
                                      </p:tavLst>
                                    </p:anim>
                                    <p:anim calcmode="lin" valueType="num">
                                      <p:cBhvr>
                                        <p:cTn id="35" dur="500" fill="hold"/>
                                        <p:tgtEl>
                                          <p:spTgt spid="32277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32277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322771"/>
                                        </p:tgtEl>
                                      </p:cBhvr>
                                    </p:animEffect>
                                  </p:childTnLst>
                                </p:cTn>
                              </p:par>
                            </p:childTnLst>
                          </p:cTn>
                        </p:par>
                        <p:par>
                          <p:cTn id="38" fill="hold" nodeType="afterGroup">
                            <p:stCondLst>
                              <p:cond delay="6400"/>
                            </p:stCondLst>
                            <p:childTnLst>
                              <p:par>
                                <p:cTn id="39" presetID="22" presetClass="entr" presetSubtype="8" fill="hold" nodeType="afterEffect">
                                  <p:stCondLst>
                                    <p:cond delay="0"/>
                                  </p:stCondLst>
                                  <p:childTnLst>
                                    <p:set>
                                      <p:cBhvr>
                                        <p:cTn id="40" dur="1" fill="hold">
                                          <p:stCondLst>
                                            <p:cond delay="0"/>
                                          </p:stCondLst>
                                        </p:cTn>
                                        <p:tgtEl>
                                          <p:spTgt spid="322777"/>
                                        </p:tgtEl>
                                        <p:attrNameLst>
                                          <p:attrName>style.visibility</p:attrName>
                                        </p:attrNameLst>
                                      </p:cBhvr>
                                      <p:to>
                                        <p:strVal val="visible"/>
                                      </p:to>
                                    </p:set>
                                    <p:animEffect transition="in" filter="wipe(left)">
                                      <p:cBhvr>
                                        <p:cTn id="41" dur="500"/>
                                        <p:tgtEl>
                                          <p:spTgt spid="322777"/>
                                        </p:tgtEl>
                                      </p:cBhvr>
                                    </p:animEffect>
                                  </p:childTnLst>
                                </p:cTn>
                              </p:par>
                            </p:childTnLst>
                          </p:cTn>
                        </p:par>
                        <p:par>
                          <p:cTn id="42" fill="hold" nodeType="afterGroup">
                            <p:stCondLst>
                              <p:cond delay="6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322776"/>
                                        </p:tgtEl>
                                        <p:attrNameLst>
                                          <p:attrName>style.visibility</p:attrName>
                                        </p:attrNameLst>
                                      </p:cBhvr>
                                      <p:to>
                                        <p:strVal val="visible"/>
                                      </p:to>
                                    </p:set>
                                    <p:anim calcmode="lin" valueType="num">
                                      <p:cBhvr>
                                        <p:cTn id="45" dur="500" fill="hold"/>
                                        <p:tgtEl>
                                          <p:spTgt spid="322776"/>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322776"/>
                                        </p:tgtEl>
                                        <p:attrNameLst>
                                          <p:attrName>ppt_y</p:attrName>
                                        </p:attrNameLst>
                                      </p:cBhvr>
                                      <p:tavLst>
                                        <p:tav tm="0">
                                          <p:val>
                                            <p:strVal val="#ppt_y"/>
                                          </p:val>
                                        </p:tav>
                                        <p:tav tm="100000">
                                          <p:val>
                                            <p:strVal val="#ppt_y"/>
                                          </p:val>
                                        </p:tav>
                                      </p:tavLst>
                                    </p:anim>
                                    <p:anim calcmode="lin" valueType="num">
                                      <p:cBhvr>
                                        <p:cTn id="47" dur="500" fill="hold"/>
                                        <p:tgtEl>
                                          <p:spTgt spid="322776"/>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322776"/>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322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752" grpId="0"/>
      <p:bldP spid="322771" grpId="0"/>
      <p:bldP spid="32277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5" name="文本框 24"/>
          <p:cNvSpPr txBox="1"/>
          <p:nvPr/>
        </p:nvSpPr>
        <p:spPr>
          <a:xfrm>
            <a:off x="3842786" y="1967993"/>
            <a:ext cx="4288353" cy="120032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第二部分</a:t>
            </a:r>
            <a:endParaRPr kumimoji="0" lang="en-US" altLang="zh-CN"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单击添加您的文字标题</a:t>
            </a:r>
            <a:endParaRPr kumimoji="0" lang="zh-CN" altLang="en-US" sz="3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grpSp>
        <p:nvGrpSpPr>
          <p:cNvPr id="33" name="组合 32"/>
          <p:cNvGrpSpPr/>
          <p:nvPr/>
        </p:nvGrpSpPr>
        <p:grpSpPr>
          <a:xfrm>
            <a:off x="1918104" y="1647703"/>
            <a:ext cx="1717798" cy="1717798"/>
            <a:chOff x="1422804" y="2458801"/>
            <a:chExt cx="906700" cy="906700"/>
          </a:xfrm>
        </p:grpSpPr>
        <p:sp>
          <p:nvSpPr>
            <p:cNvPr id="10" name="任意多边形 9"/>
            <p:cNvSpPr/>
            <p:nvPr/>
          </p:nvSpPr>
          <p:spPr>
            <a:xfrm>
              <a:off x="1422804" y="2458801"/>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6" name="文本框 25"/>
            <p:cNvSpPr txBox="1"/>
            <p:nvPr/>
          </p:nvSpPr>
          <p:spPr>
            <a:xfrm>
              <a:off x="1532003" y="2621088"/>
              <a:ext cx="698208" cy="6335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02</a:t>
              </a:r>
              <a:endParaRPr kumimoji="0" lang="zh-CN" altLang="en-US" sz="7200" b="1" i="0" u="none" strike="noStrike" kern="1200" cap="none" spc="0" normalizeH="0" baseline="0" noProof="0" dirty="0">
                <a:ln>
                  <a:noFill/>
                </a:ln>
                <a:solidFill>
                  <a:srgbClr val="9DD235"/>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44962681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3644" name="Text Box 172"/>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233671" name="组合 23"/>
          <p:cNvGrpSpPr>
            <a:grpSpLocks/>
          </p:cNvGrpSpPr>
          <p:nvPr/>
        </p:nvGrpSpPr>
        <p:grpSpPr bwMode="auto">
          <a:xfrm>
            <a:off x="3307743" y="3120855"/>
            <a:ext cx="1856630" cy="1006144"/>
            <a:chOff x="4938688" y="3803655"/>
            <a:chExt cx="3160156" cy="1363190"/>
          </a:xfrm>
        </p:grpSpPr>
        <p:sp>
          <p:nvSpPr>
            <p:cNvPr id="2" name="圆角矩形 3"/>
            <p:cNvSpPr/>
            <p:nvPr/>
          </p:nvSpPr>
          <p:spPr bwMode="auto">
            <a:xfrm>
              <a:off x="4938688" y="3803655"/>
              <a:ext cx="3160156" cy="1363190"/>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n"/>
                <a:tabLst>
                  <a:tab pos="102394" algn="l"/>
                </a:tabLst>
                <a:defRPr/>
              </a:pPr>
              <a:endParaRPr kumimoji="0" lang="zh-CN" altLang="en-US" sz="105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33673" name="矩形 87"/>
            <p:cNvSpPr>
              <a:spLocks noChangeArrowheads="1"/>
            </p:cNvSpPr>
            <p:nvPr/>
          </p:nvSpPr>
          <p:spPr bwMode="auto">
            <a:xfrm>
              <a:off x="5051858" y="4390531"/>
              <a:ext cx="2932425" cy="56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a:t>
              </a:r>
            </a:p>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a:t>
              </a:r>
            </a:p>
          </p:txBody>
        </p:sp>
      </p:grpSp>
      <p:grpSp>
        <p:nvGrpSpPr>
          <p:cNvPr id="233674" name="组合 23"/>
          <p:cNvGrpSpPr>
            <a:grpSpLocks/>
          </p:cNvGrpSpPr>
          <p:nvPr/>
        </p:nvGrpSpPr>
        <p:grpSpPr bwMode="auto">
          <a:xfrm>
            <a:off x="3307743" y="1503580"/>
            <a:ext cx="1856630" cy="1005637"/>
            <a:chOff x="4938689" y="3803653"/>
            <a:chExt cx="3160156" cy="1208243"/>
          </a:xfrm>
        </p:grpSpPr>
        <p:sp>
          <p:nvSpPr>
            <p:cNvPr id="3" name="圆角矩形 6"/>
            <p:cNvSpPr/>
            <p:nvPr/>
          </p:nvSpPr>
          <p:spPr bwMode="auto">
            <a:xfrm>
              <a:off x="4938689" y="3803653"/>
              <a:ext cx="3160156" cy="1208243"/>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flip="none" rotWithShape="1">
                <a:gsLst>
                  <a:gs pos="0">
                    <a:srgbClr val="00B0F0"/>
                  </a:gs>
                  <a:gs pos="100000">
                    <a:srgbClr val="002060"/>
                  </a:gs>
                </a:gsLst>
                <a:lin ang="16200000" scaled="1"/>
                <a:tileRect/>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n"/>
                <a:tabLst>
                  <a:tab pos="102394" algn="l"/>
                </a:tabLst>
                <a:defRPr/>
              </a:pPr>
              <a:endParaRPr kumimoji="0" lang="zh-CN" altLang="en-US" sz="105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33676" name="矩形 87"/>
            <p:cNvSpPr>
              <a:spLocks noChangeArrowheads="1"/>
            </p:cNvSpPr>
            <p:nvPr/>
          </p:nvSpPr>
          <p:spPr bwMode="auto">
            <a:xfrm>
              <a:off x="4968772" y="4022736"/>
              <a:ext cx="3100625" cy="887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点击添加文本</a:t>
              </a:r>
            </a:p>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点击添加文本</a:t>
              </a:r>
            </a:p>
          </p:txBody>
        </p:sp>
      </p:grpSp>
      <p:grpSp>
        <p:nvGrpSpPr>
          <p:cNvPr id="233677" name="Group 205"/>
          <p:cNvGrpSpPr>
            <a:grpSpLocks/>
          </p:cNvGrpSpPr>
          <p:nvPr/>
        </p:nvGrpSpPr>
        <p:grpSpPr bwMode="auto">
          <a:xfrm>
            <a:off x="3570685" y="2362201"/>
            <a:ext cx="1431131" cy="407194"/>
            <a:chOff x="1751" y="1903"/>
            <a:chExt cx="1202" cy="342"/>
          </a:xfrm>
        </p:grpSpPr>
        <p:sp>
          <p:nvSpPr>
            <p:cNvPr id="10" name="圆角矩形 9"/>
            <p:cNvSpPr/>
            <p:nvPr/>
          </p:nvSpPr>
          <p:spPr>
            <a:xfrm>
              <a:off x="1751" y="1903"/>
              <a:ext cx="1202" cy="342"/>
            </a:xfrm>
            <a:prstGeom prst="roundRect">
              <a:avLst>
                <a:gd name="adj" fmla="val 10568"/>
              </a:avLst>
            </a:prstGeom>
            <a:gradFill flip="none" rotWithShape="1">
              <a:gsLst>
                <a:gs pos="0">
                  <a:srgbClr val="00DFF6"/>
                </a:gs>
                <a:gs pos="90000">
                  <a:srgbClr val="002774"/>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0"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2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33679" name="Rectangle 207"/>
            <p:cNvSpPr>
              <a:spLocks noChangeArrowheads="1"/>
            </p:cNvSpPr>
            <p:nvPr/>
          </p:nvSpPr>
          <p:spPr bwMode="black">
            <a:xfrm>
              <a:off x="1824" y="1958"/>
              <a:ext cx="1056" cy="223"/>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添加文字内容</a:t>
              </a:r>
            </a:p>
          </p:txBody>
        </p:sp>
      </p:grpSp>
      <p:grpSp>
        <p:nvGrpSpPr>
          <p:cNvPr id="233680" name="Group 208"/>
          <p:cNvGrpSpPr>
            <a:grpSpLocks/>
          </p:cNvGrpSpPr>
          <p:nvPr/>
        </p:nvGrpSpPr>
        <p:grpSpPr bwMode="auto">
          <a:xfrm>
            <a:off x="3583783" y="2903935"/>
            <a:ext cx="1431131" cy="409575"/>
            <a:chOff x="1762" y="2358"/>
            <a:chExt cx="1202" cy="344"/>
          </a:xfrm>
        </p:grpSpPr>
        <p:sp>
          <p:nvSpPr>
            <p:cNvPr id="14" name="圆角矩形 13"/>
            <p:cNvSpPr/>
            <p:nvPr/>
          </p:nvSpPr>
          <p:spPr>
            <a:xfrm>
              <a:off x="1762" y="2358"/>
              <a:ext cx="1202" cy="344"/>
            </a:xfrm>
            <a:prstGeom prst="roundRect">
              <a:avLst>
                <a:gd name="adj" fmla="val 10568"/>
              </a:avLst>
            </a:prstGeom>
            <a:gradFill flip="none" rotWithShape="1">
              <a:gsLst>
                <a:gs pos="0">
                  <a:srgbClr val="00DFF6"/>
                </a:gs>
                <a:gs pos="90000">
                  <a:srgbClr val="002774"/>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0"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2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233682" name="Rectangle 210"/>
            <p:cNvSpPr>
              <a:spLocks noChangeArrowheads="1"/>
            </p:cNvSpPr>
            <p:nvPr/>
          </p:nvSpPr>
          <p:spPr bwMode="black">
            <a:xfrm>
              <a:off x="1824" y="2409"/>
              <a:ext cx="1056" cy="223"/>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添加文字内容</a:t>
              </a:r>
            </a:p>
          </p:txBody>
        </p:sp>
      </p:grpSp>
      <p:pic>
        <p:nvPicPr>
          <p:cNvPr id="233683" name="Picture 211" descr="sss-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24025" y="1820466"/>
            <a:ext cx="1533525" cy="2333625"/>
          </a:xfrm>
          <a:prstGeom prst="rect">
            <a:avLst/>
          </a:prstGeom>
          <a:noFill/>
          <a:extLst>
            <a:ext uri="{909E8E84-426E-40DD-AFC4-6F175D3DCCD1}">
              <a14:hiddenFill xmlns:a14="http://schemas.microsoft.com/office/drawing/2010/main">
                <a:solidFill>
                  <a:srgbClr val="FFFFFF"/>
                </a:solidFill>
              </a14:hiddenFill>
            </a:ext>
          </a:extLst>
        </p:spPr>
      </p:pic>
      <p:grpSp>
        <p:nvGrpSpPr>
          <p:cNvPr id="233684" name="组合 23"/>
          <p:cNvGrpSpPr>
            <a:grpSpLocks/>
          </p:cNvGrpSpPr>
          <p:nvPr/>
        </p:nvGrpSpPr>
        <p:grpSpPr bwMode="auto">
          <a:xfrm>
            <a:off x="5411577" y="3120855"/>
            <a:ext cx="1856631" cy="1006144"/>
            <a:chOff x="4938688" y="3803655"/>
            <a:chExt cx="3160156" cy="1363190"/>
          </a:xfrm>
        </p:grpSpPr>
        <p:sp>
          <p:nvSpPr>
            <p:cNvPr id="4" name="圆角矩形 3"/>
            <p:cNvSpPr/>
            <p:nvPr/>
          </p:nvSpPr>
          <p:spPr bwMode="auto">
            <a:xfrm>
              <a:off x="4938688" y="3803655"/>
              <a:ext cx="3160156" cy="1363190"/>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a:gsLst>
                  <a:gs pos="0">
                    <a:srgbClr val="00B0F0"/>
                  </a:gs>
                  <a:gs pos="100000">
                    <a:srgbClr val="00206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n"/>
                <a:tabLst>
                  <a:tab pos="102394" algn="l"/>
                </a:tabLst>
                <a:defRPr/>
              </a:pPr>
              <a:endParaRPr kumimoji="0" lang="zh-CN" altLang="en-US" sz="105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33686" name="矩形 87"/>
            <p:cNvSpPr>
              <a:spLocks noChangeArrowheads="1"/>
            </p:cNvSpPr>
            <p:nvPr/>
          </p:nvSpPr>
          <p:spPr bwMode="auto">
            <a:xfrm>
              <a:off x="5051858" y="4390531"/>
              <a:ext cx="2932423" cy="562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点击添加文点击添加文本 点击添加文</a:t>
              </a:r>
            </a:p>
          </p:txBody>
        </p:sp>
      </p:grpSp>
      <p:grpSp>
        <p:nvGrpSpPr>
          <p:cNvPr id="233687" name="组合 23"/>
          <p:cNvGrpSpPr>
            <a:grpSpLocks/>
          </p:cNvGrpSpPr>
          <p:nvPr/>
        </p:nvGrpSpPr>
        <p:grpSpPr bwMode="auto">
          <a:xfrm>
            <a:off x="5422293" y="1485720"/>
            <a:ext cx="1856630" cy="1005637"/>
            <a:chOff x="4938689" y="3803653"/>
            <a:chExt cx="3160156" cy="1208243"/>
          </a:xfrm>
        </p:grpSpPr>
        <p:sp>
          <p:nvSpPr>
            <p:cNvPr id="7" name="圆角矩形 6"/>
            <p:cNvSpPr/>
            <p:nvPr/>
          </p:nvSpPr>
          <p:spPr bwMode="auto">
            <a:xfrm>
              <a:off x="4938689" y="3803653"/>
              <a:ext cx="3160156" cy="1208243"/>
            </a:xfrm>
            <a:prstGeom prst="roundRect">
              <a:avLst>
                <a:gd name="adj" fmla="val 7848"/>
              </a:avLst>
            </a:prstGeom>
            <a:gradFill flip="none" rotWithShape="1">
              <a:gsLst>
                <a:gs pos="30000">
                  <a:schemeClr val="bg1"/>
                </a:gs>
                <a:gs pos="100000">
                  <a:schemeClr val="bg1">
                    <a:lumMod val="75000"/>
                  </a:schemeClr>
                </a:gs>
              </a:gsLst>
              <a:lin ang="2700000" scaled="1"/>
              <a:tileRect/>
            </a:gradFill>
            <a:ln w="38100">
              <a:gradFill flip="none" rotWithShape="1">
                <a:gsLst>
                  <a:gs pos="0">
                    <a:srgbClr val="00B0F0"/>
                  </a:gs>
                  <a:gs pos="100000">
                    <a:srgbClr val="002060"/>
                  </a:gs>
                </a:gsLst>
                <a:lin ang="16200000" scaled="1"/>
                <a:tileRect/>
              </a:gradFill>
            </a:ln>
            <a:effectLst>
              <a:outerShdw blurRad="225425" dist="38100" dir="5220000" algn="ctr">
                <a:srgbClr val="000000">
                  <a:alpha val="33000"/>
                </a:srgbClr>
              </a:outerShdw>
            </a:effectLst>
            <a:scene3d>
              <a:camera prst="orthographicFront"/>
              <a:lightRig rig="flat" dir="t"/>
            </a:scene3d>
            <a:sp3d contourW="19050">
              <a:bevelT w="165100" h="1270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n"/>
                <a:tabLst>
                  <a:tab pos="102394" algn="l"/>
                </a:tabLst>
                <a:defRPr/>
              </a:pPr>
              <a:endParaRPr kumimoji="0" lang="zh-CN" altLang="en-US" sz="105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33689" name="矩形 87"/>
            <p:cNvSpPr>
              <a:spLocks noChangeArrowheads="1"/>
            </p:cNvSpPr>
            <p:nvPr/>
          </p:nvSpPr>
          <p:spPr bwMode="auto">
            <a:xfrm>
              <a:off x="4968772" y="4022736"/>
              <a:ext cx="3100625" cy="887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点击添加文本</a:t>
              </a:r>
            </a:p>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050" b="0" i="0" u="none" strike="noStrike" kern="1200" cap="none" spc="0" normalizeH="0" baseline="0" noProof="0">
                  <a:ln>
                    <a:noFill/>
                  </a:ln>
                  <a:solidFill>
                    <a:prstClr val="black"/>
                  </a:solidFill>
                  <a:effectLst/>
                  <a:uLnTx/>
                  <a:uFillTx/>
                  <a:latin typeface="宋体" panose="02010600030101010101" pitchFamily="2" charset="-122"/>
                  <a:ea typeface="等线" panose="02010600030101010101" pitchFamily="2" charset="-122"/>
                  <a:cs typeface="+mn-cs"/>
                </a:rPr>
                <a:t>点击添加文本 点击添加文本</a:t>
              </a:r>
            </a:p>
          </p:txBody>
        </p:sp>
      </p:grpSp>
      <p:grpSp>
        <p:nvGrpSpPr>
          <p:cNvPr id="233690" name="Group 218"/>
          <p:cNvGrpSpPr>
            <a:grpSpLocks/>
          </p:cNvGrpSpPr>
          <p:nvPr/>
        </p:nvGrpSpPr>
        <p:grpSpPr bwMode="auto">
          <a:xfrm>
            <a:off x="5645944" y="2378871"/>
            <a:ext cx="1452563" cy="410766"/>
            <a:chOff x="3494" y="1917"/>
            <a:chExt cx="1220" cy="345"/>
          </a:xfrm>
        </p:grpSpPr>
        <p:sp>
          <p:nvSpPr>
            <p:cNvPr id="5" name="AutoShape 3"/>
            <p:cNvSpPr>
              <a:spLocks noChangeArrowheads="1"/>
            </p:cNvSpPr>
            <p:nvPr/>
          </p:nvSpPr>
          <p:spPr bwMode="auto">
            <a:xfrm>
              <a:off x="3494" y="1917"/>
              <a:ext cx="1220" cy="345"/>
            </a:xfrm>
            <a:prstGeom prst="roundRect">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0"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zh-CN"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33692" name="Rectangle 220"/>
            <p:cNvSpPr>
              <a:spLocks noChangeArrowheads="1"/>
            </p:cNvSpPr>
            <p:nvPr/>
          </p:nvSpPr>
          <p:spPr bwMode="black">
            <a:xfrm>
              <a:off x="3600" y="1968"/>
              <a:ext cx="1056" cy="223"/>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添加文字内容</a:t>
              </a:r>
            </a:p>
          </p:txBody>
        </p:sp>
      </p:grpSp>
      <p:grpSp>
        <p:nvGrpSpPr>
          <p:cNvPr id="233693" name="Group 221"/>
          <p:cNvGrpSpPr>
            <a:grpSpLocks/>
          </p:cNvGrpSpPr>
          <p:nvPr/>
        </p:nvGrpSpPr>
        <p:grpSpPr bwMode="auto">
          <a:xfrm>
            <a:off x="5645944" y="2893221"/>
            <a:ext cx="1452563" cy="410766"/>
            <a:chOff x="3494" y="1917"/>
            <a:chExt cx="1220" cy="345"/>
          </a:xfrm>
        </p:grpSpPr>
        <p:sp>
          <p:nvSpPr>
            <p:cNvPr id="22" name="AutoShape 3"/>
            <p:cNvSpPr>
              <a:spLocks noChangeArrowheads="1"/>
            </p:cNvSpPr>
            <p:nvPr/>
          </p:nvSpPr>
          <p:spPr bwMode="auto">
            <a:xfrm>
              <a:off x="3494" y="1917"/>
              <a:ext cx="1220" cy="345"/>
            </a:xfrm>
            <a:prstGeom prst="roundRect">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0" indent="0" algn="l"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zh-CN"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33695" name="Rectangle 223"/>
            <p:cNvSpPr>
              <a:spLocks noChangeArrowheads="1"/>
            </p:cNvSpPr>
            <p:nvPr/>
          </p:nvSpPr>
          <p:spPr bwMode="black">
            <a:xfrm>
              <a:off x="3600" y="1968"/>
              <a:ext cx="1056" cy="223"/>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添加文字内容</a:t>
              </a:r>
            </a:p>
          </p:txBody>
        </p:sp>
      </p:grpSp>
    </p:spTree>
    <p:extLst>
      <p:ext uri="{BB962C8B-B14F-4D97-AF65-F5344CB8AC3E}">
        <p14:creationId xmlns:p14="http://schemas.microsoft.com/office/powerpoint/2010/main" val="373893797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0"/>
                                  </p:stCondLst>
                                  <p:childTnLst>
                                    <p:set>
                                      <p:cBhvr>
                                        <p:cTn id="6" dur="1" fill="hold">
                                          <p:stCondLst>
                                            <p:cond delay="0"/>
                                          </p:stCondLst>
                                        </p:cTn>
                                        <p:tgtEl>
                                          <p:spTgt spid="233683"/>
                                        </p:tgtEl>
                                        <p:attrNameLst>
                                          <p:attrName>style.visibility</p:attrName>
                                        </p:attrNameLst>
                                      </p:cBhvr>
                                      <p:to>
                                        <p:strVal val="visible"/>
                                      </p:to>
                                    </p:set>
                                    <p:animEffect transition="in" filter="slide(fromLeft)">
                                      <p:cBhvr>
                                        <p:cTn id="7" dur="500"/>
                                        <p:tgtEl>
                                          <p:spTgt spid="233683"/>
                                        </p:tgtEl>
                                      </p:cBhvr>
                                    </p:animEffect>
                                  </p:childTnLst>
                                </p:cTn>
                              </p:par>
                            </p:childTnLst>
                          </p:cTn>
                        </p:par>
                        <p:par>
                          <p:cTn id="8" fill="hold" nodeType="afterGroup">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233677"/>
                                        </p:tgtEl>
                                        <p:attrNameLst>
                                          <p:attrName>style.visibility</p:attrName>
                                        </p:attrNameLst>
                                      </p:cBhvr>
                                      <p:to>
                                        <p:strVal val="visible"/>
                                      </p:to>
                                    </p:set>
                                    <p:anim calcmode="lin" valueType="num">
                                      <p:cBhvr>
                                        <p:cTn id="11" dur="500" fill="hold"/>
                                        <p:tgtEl>
                                          <p:spTgt spid="233677"/>
                                        </p:tgtEl>
                                        <p:attrNameLst>
                                          <p:attrName>ppt_w</p:attrName>
                                        </p:attrNameLst>
                                      </p:cBhvr>
                                      <p:tavLst>
                                        <p:tav tm="0">
                                          <p:val>
                                            <p:fltVal val="0"/>
                                          </p:val>
                                        </p:tav>
                                        <p:tav tm="100000">
                                          <p:val>
                                            <p:strVal val="#ppt_w"/>
                                          </p:val>
                                        </p:tav>
                                      </p:tavLst>
                                    </p:anim>
                                    <p:anim calcmode="lin" valueType="num">
                                      <p:cBhvr>
                                        <p:cTn id="12" dur="500" fill="hold"/>
                                        <p:tgtEl>
                                          <p:spTgt spid="233677"/>
                                        </p:tgtEl>
                                        <p:attrNameLst>
                                          <p:attrName>ppt_h</p:attrName>
                                        </p:attrNameLst>
                                      </p:cBhvr>
                                      <p:tavLst>
                                        <p:tav tm="0">
                                          <p:val>
                                            <p:fltVal val="0"/>
                                          </p:val>
                                        </p:tav>
                                        <p:tav tm="100000">
                                          <p:val>
                                            <p:strVal val="#ppt_h"/>
                                          </p:val>
                                        </p:tav>
                                      </p:tavLst>
                                    </p:anim>
                                    <p:anim calcmode="lin" valueType="num">
                                      <p:cBhvr>
                                        <p:cTn id="13" dur="500" fill="hold"/>
                                        <p:tgtEl>
                                          <p:spTgt spid="233677"/>
                                        </p:tgtEl>
                                        <p:attrNameLst>
                                          <p:attrName>style.rotation</p:attrName>
                                        </p:attrNameLst>
                                      </p:cBhvr>
                                      <p:tavLst>
                                        <p:tav tm="0">
                                          <p:val>
                                            <p:fltVal val="360"/>
                                          </p:val>
                                        </p:tav>
                                        <p:tav tm="100000">
                                          <p:val>
                                            <p:fltVal val="0"/>
                                          </p:val>
                                        </p:tav>
                                      </p:tavLst>
                                    </p:anim>
                                    <p:animEffect transition="in" filter="fade">
                                      <p:cBhvr>
                                        <p:cTn id="14" dur="500"/>
                                        <p:tgtEl>
                                          <p:spTgt spid="233677"/>
                                        </p:tgtEl>
                                      </p:cBhvr>
                                    </p:animEffect>
                                  </p:childTnLst>
                                </p:cTn>
                              </p:par>
                            </p:childTnLst>
                          </p:cTn>
                        </p:par>
                        <p:par>
                          <p:cTn id="15" fill="hold" nodeType="afterGroup">
                            <p:stCondLst>
                              <p:cond delay="1000"/>
                            </p:stCondLst>
                            <p:childTnLst>
                              <p:par>
                                <p:cTn id="16" presetID="47" presetClass="entr" presetSubtype="0" fill="hold" nodeType="afterEffect">
                                  <p:stCondLst>
                                    <p:cond delay="0"/>
                                  </p:stCondLst>
                                  <p:childTnLst>
                                    <p:set>
                                      <p:cBhvr>
                                        <p:cTn id="17" dur="1" fill="hold">
                                          <p:stCondLst>
                                            <p:cond delay="0"/>
                                          </p:stCondLst>
                                        </p:cTn>
                                        <p:tgtEl>
                                          <p:spTgt spid="233674"/>
                                        </p:tgtEl>
                                        <p:attrNameLst>
                                          <p:attrName>style.visibility</p:attrName>
                                        </p:attrNameLst>
                                      </p:cBhvr>
                                      <p:to>
                                        <p:strVal val="visible"/>
                                      </p:to>
                                    </p:set>
                                    <p:animEffect transition="in" filter="fade">
                                      <p:cBhvr>
                                        <p:cTn id="18" dur="1000"/>
                                        <p:tgtEl>
                                          <p:spTgt spid="233674"/>
                                        </p:tgtEl>
                                      </p:cBhvr>
                                    </p:animEffect>
                                    <p:anim calcmode="lin" valueType="num">
                                      <p:cBhvr>
                                        <p:cTn id="19" dur="1000" fill="hold"/>
                                        <p:tgtEl>
                                          <p:spTgt spid="233674"/>
                                        </p:tgtEl>
                                        <p:attrNameLst>
                                          <p:attrName>ppt_x</p:attrName>
                                        </p:attrNameLst>
                                      </p:cBhvr>
                                      <p:tavLst>
                                        <p:tav tm="0">
                                          <p:val>
                                            <p:strVal val="#ppt_x"/>
                                          </p:val>
                                        </p:tav>
                                        <p:tav tm="100000">
                                          <p:val>
                                            <p:strVal val="#ppt_x"/>
                                          </p:val>
                                        </p:tav>
                                      </p:tavLst>
                                    </p:anim>
                                    <p:anim calcmode="lin" valueType="num">
                                      <p:cBhvr>
                                        <p:cTn id="20" dur="1000" fill="hold"/>
                                        <p:tgtEl>
                                          <p:spTgt spid="233674"/>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2000"/>
                            </p:stCondLst>
                            <p:childTnLst>
                              <p:par>
                                <p:cTn id="22" presetID="49" presetClass="entr" presetSubtype="0" decel="100000" fill="hold" nodeType="afterEffect">
                                  <p:stCondLst>
                                    <p:cond delay="0"/>
                                  </p:stCondLst>
                                  <p:childTnLst>
                                    <p:set>
                                      <p:cBhvr>
                                        <p:cTn id="23" dur="1" fill="hold">
                                          <p:stCondLst>
                                            <p:cond delay="0"/>
                                          </p:stCondLst>
                                        </p:cTn>
                                        <p:tgtEl>
                                          <p:spTgt spid="233680"/>
                                        </p:tgtEl>
                                        <p:attrNameLst>
                                          <p:attrName>style.visibility</p:attrName>
                                        </p:attrNameLst>
                                      </p:cBhvr>
                                      <p:to>
                                        <p:strVal val="visible"/>
                                      </p:to>
                                    </p:set>
                                    <p:anim calcmode="lin" valueType="num">
                                      <p:cBhvr>
                                        <p:cTn id="24" dur="500" fill="hold"/>
                                        <p:tgtEl>
                                          <p:spTgt spid="233680"/>
                                        </p:tgtEl>
                                        <p:attrNameLst>
                                          <p:attrName>ppt_w</p:attrName>
                                        </p:attrNameLst>
                                      </p:cBhvr>
                                      <p:tavLst>
                                        <p:tav tm="0">
                                          <p:val>
                                            <p:fltVal val="0"/>
                                          </p:val>
                                        </p:tav>
                                        <p:tav tm="100000">
                                          <p:val>
                                            <p:strVal val="#ppt_w"/>
                                          </p:val>
                                        </p:tav>
                                      </p:tavLst>
                                    </p:anim>
                                    <p:anim calcmode="lin" valueType="num">
                                      <p:cBhvr>
                                        <p:cTn id="25" dur="500" fill="hold"/>
                                        <p:tgtEl>
                                          <p:spTgt spid="233680"/>
                                        </p:tgtEl>
                                        <p:attrNameLst>
                                          <p:attrName>ppt_h</p:attrName>
                                        </p:attrNameLst>
                                      </p:cBhvr>
                                      <p:tavLst>
                                        <p:tav tm="0">
                                          <p:val>
                                            <p:fltVal val="0"/>
                                          </p:val>
                                        </p:tav>
                                        <p:tav tm="100000">
                                          <p:val>
                                            <p:strVal val="#ppt_h"/>
                                          </p:val>
                                        </p:tav>
                                      </p:tavLst>
                                    </p:anim>
                                    <p:anim calcmode="lin" valueType="num">
                                      <p:cBhvr>
                                        <p:cTn id="26" dur="500" fill="hold"/>
                                        <p:tgtEl>
                                          <p:spTgt spid="233680"/>
                                        </p:tgtEl>
                                        <p:attrNameLst>
                                          <p:attrName>style.rotation</p:attrName>
                                        </p:attrNameLst>
                                      </p:cBhvr>
                                      <p:tavLst>
                                        <p:tav tm="0">
                                          <p:val>
                                            <p:fltVal val="360"/>
                                          </p:val>
                                        </p:tav>
                                        <p:tav tm="100000">
                                          <p:val>
                                            <p:fltVal val="0"/>
                                          </p:val>
                                        </p:tav>
                                      </p:tavLst>
                                    </p:anim>
                                    <p:animEffect transition="in" filter="fade">
                                      <p:cBhvr>
                                        <p:cTn id="27" dur="500"/>
                                        <p:tgtEl>
                                          <p:spTgt spid="233680"/>
                                        </p:tgtEl>
                                      </p:cBhvr>
                                    </p:animEffect>
                                  </p:childTnLst>
                                </p:cTn>
                              </p:par>
                            </p:childTnLst>
                          </p:cTn>
                        </p:par>
                        <p:par>
                          <p:cTn id="28" fill="hold" nodeType="afterGroup">
                            <p:stCondLst>
                              <p:cond delay="2500"/>
                            </p:stCondLst>
                            <p:childTnLst>
                              <p:par>
                                <p:cTn id="29" presetID="42" presetClass="entr" presetSubtype="0" fill="hold" nodeType="afterEffect">
                                  <p:stCondLst>
                                    <p:cond delay="0"/>
                                  </p:stCondLst>
                                  <p:childTnLst>
                                    <p:set>
                                      <p:cBhvr>
                                        <p:cTn id="30" dur="1" fill="hold">
                                          <p:stCondLst>
                                            <p:cond delay="0"/>
                                          </p:stCondLst>
                                        </p:cTn>
                                        <p:tgtEl>
                                          <p:spTgt spid="233671"/>
                                        </p:tgtEl>
                                        <p:attrNameLst>
                                          <p:attrName>style.visibility</p:attrName>
                                        </p:attrNameLst>
                                      </p:cBhvr>
                                      <p:to>
                                        <p:strVal val="visible"/>
                                      </p:to>
                                    </p:set>
                                    <p:animEffect transition="in" filter="fade">
                                      <p:cBhvr>
                                        <p:cTn id="31" dur="1000"/>
                                        <p:tgtEl>
                                          <p:spTgt spid="233671"/>
                                        </p:tgtEl>
                                      </p:cBhvr>
                                    </p:animEffect>
                                    <p:anim calcmode="lin" valueType="num">
                                      <p:cBhvr>
                                        <p:cTn id="32" dur="1000" fill="hold"/>
                                        <p:tgtEl>
                                          <p:spTgt spid="233671"/>
                                        </p:tgtEl>
                                        <p:attrNameLst>
                                          <p:attrName>ppt_x</p:attrName>
                                        </p:attrNameLst>
                                      </p:cBhvr>
                                      <p:tavLst>
                                        <p:tav tm="0">
                                          <p:val>
                                            <p:strVal val="#ppt_x"/>
                                          </p:val>
                                        </p:tav>
                                        <p:tav tm="100000">
                                          <p:val>
                                            <p:strVal val="#ppt_x"/>
                                          </p:val>
                                        </p:tav>
                                      </p:tavLst>
                                    </p:anim>
                                    <p:anim calcmode="lin" valueType="num">
                                      <p:cBhvr>
                                        <p:cTn id="33" dur="1000" fill="hold"/>
                                        <p:tgtEl>
                                          <p:spTgt spid="233671"/>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3500"/>
                            </p:stCondLst>
                            <p:childTnLst>
                              <p:par>
                                <p:cTn id="35" presetID="49" presetClass="entr" presetSubtype="0" decel="100000" fill="hold" nodeType="afterEffect">
                                  <p:stCondLst>
                                    <p:cond delay="0"/>
                                  </p:stCondLst>
                                  <p:childTnLst>
                                    <p:set>
                                      <p:cBhvr>
                                        <p:cTn id="36" dur="1" fill="hold">
                                          <p:stCondLst>
                                            <p:cond delay="0"/>
                                          </p:stCondLst>
                                        </p:cTn>
                                        <p:tgtEl>
                                          <p:spTgt spid="233690"/>
                                        </p:tgtEl>
                                        <p:attrNameLst>
                                          <p:attrName>style.visibility</p:attrName>
                                        </p:attrNameLst>
                                      </p:cBhvr>
                                      <p:to>
                                        <p:strVal val="visible"/>
                                      </p:to>
                                    </p:set>
                                    <p:anim calcmode="lin" valueType="num">
                                      <p:cBhvr>
                                        <p:cTn id="37" dur="500" fill="hold"/>
                                        <p:tgtEl>
                                          <p:spTgt spid="233690"/>
                                        </p:tgtEl>
                                        <p:attrNameLst>
                                          <p:attrName>ppt_w</p:attrName>
                                        </p:attrNameLst>
                                      </p:cBhvr>
                                      <p:tavLst>
                                        <p:tav tm="0">
                                          <p:val>
                                            <p:fltVal val="0"/>
                                          </p:val>
                                        </p:tav>
                                        <p:tav tm="100000">
                                          <p:val>
                                            <p:strVal val="#ppt_w"/>
                                          </p:val>
                                        </p:tav>
                                      </p:tavLst>
                                    </p:anim>
                                    <p:anim calcmode="lin" valueType="num">
                                      <p:cBhvr>
                                        <p:cTn id="38" dur="500" fill="hold"/>
                                        <p:tgtEl>
                                          <p:spTgt spid="233690"/>
                                        </p:tgtEl>
                                        <p:attrNameLst>
                                          <p:attrName>ppt_h</p:attrName>
                                        </p:attrNameLst>
                                      </p:cBhvr>
                                      <p:tavLst>
                                        <p:tav tm="0">
                                          <p:val>
                                            <p:fltVal val="0"/>
                                          </p:val>
                                        </p:tav>
                                        <p:tav tm="100000">
                                          <p:val>
                                            <p:strVal val="#ppt_h"/>
                                          </p:val>
                                        </p:tav>
                                      </p:tavLst>
                                    </p:anim>
                                    <p:anim calcmode="lin" valueType="num">
                                      <p:cBhvr>
                                        <p:cTn id="39" dur="500" fill="hold"/>
                                        <p:tgtEl>
                                          <p:spTgt spid="233690"/>
                                        </p:tgtEl>
                                        <p:attrNameLst>
                                          <p:attrName>style.rotation</p:attrName>
                                        </p:attrNameLst>
                                      </p:cBhvr>
                                      <p:tavLst>
                                        <p:tav tm="0">
                                          <p:val>
                                            <p:fltVal val="360"/>
                                          </p:val>
                                        </p:tav>
                                        <p:tav tm="100000">
                                          <p:val>
                                            <p:fltVal val="0"/>
                                          </p:val>
                                        </p:tav>
                                      </p:tavLst>
                                    </p:anim>
                                    <p:animEffect transition="in" filter="fade">
                                      <p:cBhvr>
                                        <p:cTn id="40" dur="500"/>
                                        <p:tgtEl>
                                          <p:spTgt spid="233690"/>
                                        </p:tgtEl>
                                      </p:cBhvr>
                                    </p:animEffect>
                                  </p:childTnLst>
                                </p:cTn>
                              </p:par>
                            </p:childTnLst>
                          </p:cTn>
                        </p:par>
                        <p:par>
                          <p:cTn id="41" fill="hold" nodeType="afterGroup">
                            <p:stCondLst>
                              <p:cond delay="4000"/>
                            </p:stCondLst>
                            <p:childTnLst>
                              <p:par>
                                <p:cTn id="42" presetID="47" presetClass="entr" presetSubtype="0" fill="hold" nodeType="afterEffect">
                                  <p:stCondLst>
                                    <p:cond delay="0"/>
                                  </p:stCondLst>
                                  <p:childTnLst>
                                    <p:set>
                                      <p:cBhvr>
                                        <p:cTn id="43" dur="1" fill="hold">
                                          <p:stCondLst>
                                            <p:cond delay="0"/>
                                          </p:stCondLst>
                                        </p:cTn>
                                        <p:tgtEl>
                                          <p:spTgt spid="233687"/>
                                        </p:tgtEl>
                                        <p:attrNameLst>
                                          <p:attrName>style.visibility</p:attrName>
                                        </p:attrNameLst>
                                      </p:cBhvr>
                                      <p:to>
                                        <p:strVal val="visible"/>
                                      </p:to>
                                    </p:set>
                                    <p:animEffect transition="in" filter="fade">
                                      <p:cBhvr>
                                        <p:cTn id="44" dur="1000"/>
                                        <p:tgtEl>
                                          <p:spTgt spid="233687"/>
                                        </p:tgtEl>
                                      </p:cBhvr>
                                    </p:animEffect>
                                    <p:anim calcmode="lin" valueType="num">
                                      <p:cBhvr>
                                        <p:cTn id="45" dur="1000" fill="hold"/>
                                        <p:tgtEl>
                                          <p:spTgt spid="233687"/>
                                        </p:tgtEl>
                                        <p:attrNameLst>
                                          <p:attrName>ppt_x</p:attrName>
                                        </p:attrNameLst>
                                      </p:cBhvr>
                                      <p:tavLst>
                                        <p:tav tm="0">
                                          <p:val>
                                            <p:strVal val="#ppt_x"/>
                                          </p:val>
                                        </p:tav>
                                        <p:tav tm="100000">
                                          <p:val>
                                            <p:strVal val="#ppt_x"/>
                                          </p:val>
                                        </p:tav>
                                      </p:tavLst>
                                    </p:anim>
                                    <p:anim calcmode="lin" valueType="num">
                                      <p:cBhvr>
                                        <p:cTn id="46" dur="1000" fill="hold"/>
                                        <p:tgtEl>
                                          <p:spTgt spid="233687"/>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5000"/>
                            </p:stCondLst>
                            <p:childTnLst>
                              <p:par>
                                <p:cTn id="48" presetID="49" presetClass="entr" presetSubtype="0" decel="100000" fill="hold" nodeType="afterEffect">
                                  <p:stCondLst>
                                    <p:cond delay="0"/>
                                  </p:stCondLst>
                                  <p:childTnLst>
                                    <p:set>
                                      <p:cBhvr>
                                        <p:cTn id="49" dur="1" fill="hold">
                                          <p:stCondLst>
                                            <p:cond delay="0"/>
                                          </p:stCondLst>
                                        </p:cTn>
                                        <p:tgtEl>
                                          <p:spTgt spid="233693"/>
                                        </p:tgtEl>
                                        <p:attrNameLst>
                                          <p:attrName>style.visibility</p:attrName>
                                        </p:attrNameLst>
                                      </p:cBhvr>
                                      <p:to>
                                        <p:strVal val="visible"/>
                                      </p:to>
                                    </p:set>
                                    <p:anim calcmode="lin" valueType="num">
                                      <p:cBhvr>
                                        <p:cTn id="50" dur="500" fill="hold"/>
                                        <p:tgtEl>
                                          <p:spTgt spid="233693"/>
                                        </p:tgtEl>
                                        <p:attrNameLst>
                                          <p:attrName>ppt_w</p:attrName>
                                        </p:attrNameLst>
                                      </p:cBhvr>
                                      <p:tavLst>
                                        <p:tav tm="0">
                                          <p:val>
                                            <p:fltVal val="0"/>
                                          </p:val>
                                        </p:tav>
                                        <p:tav tm="100000">
                                          <p:val>
                                            <p:strVal val="#ppt_w"/>
                                          </p:val>
                                        </p:tav>
                                      </p:tavLst>
                                    </p:anim>
                                    <p:anim calcmode="lin" valueType="num">
                                      <p:cBhvr>
                                        <p:cTn id="51" dur="500" fill="hold"/>
                                        <p:tgtEl>
                                          <p:spTgt spid="233693"/>
                                        </p:tgtEl>
                                        <p:attrNameLst>
                                          <p:attrName>ppt_h</p:attrName>
                                        </p:attrNameLst>
                                      </p:cBhvr>
                                      <p:tavLst>
                                        <p:tav tm="0">
                                          <p:val>
                                            <p:fltVal val="0"/>
                                          </p:val>
                                        </p:tav>
                                        <p:tav tm="100000">
                                          <p:val>
                                            <p:strVal val="#ppt_h"/>
                                          </p:val>
                                        </p:tav>
                                      </p:tavLst>
                                    </p:anim>
                                    <p:anim calcmode="lin" valueType="num">
                                      <p:cBhvr>
                                        <p:cTn id="52" dur="500" fill="hold"/>
                                        <p:tgtEl>
                                          <p:spTgt spid="233693"/>
                                        </p:tgtEl>
                                        <p:attrNameLst>
                                          <p:attrName>style.rotation</p:attrName>
                                        </p:attrNameLst>
                                      </p:cBhvr>
                                      <p:tavLst>
                                        <p:tav tm="0">
                                          <p:val>
                                            <p:fltVal val="360"/>
                                          </p:val>
                                        </p:tav>
                                        <p:tav tm="100000">
                                          <p:val>
                                            <p:fltVal val="0"/>
                                          </p:val>
                                        </p:tav>
                                      </p:tavLst>
                                    </p:anim>
                                    <p:animEffect transition="in" filter="fade">
                                      <p:cBhvr>
                                        <p:cTn id="53" dur="500"/>
                                        <p:tgtEl>
                                          <p:spTgt spid="233693"/>
                                        </p:tgtEl>
                                      </p:cBhvr>
                                    </p:animEffect>
                                  </p:childTnLst>
                                </p:cTn>
                              </p:par>
                            </p:childTnLst>
                          </p:cTn>
                        </p:par>
                        <p:par>
                          <p:cTn id="54" fill="hold" nodeType="afterGroup">
                            <p:stCondLst>
                              <p:cond delay="5500"/>
                            </p:stCondLst>
                            <p:childTnLst>
                              <p:par>
                                <p:cTn id="55" presetID="42" presetClass="entr" presetSubtype="0" fill="hold" nodeType="afterEffect">
                                  <p:stCondLst>
                                    <p:cond delay="0"/>
                                  </p:stCondLst>
                                  <p:childTnLst>
                                    <p:set>
                                      <p:cBhvr>
                                        <p:cTn id="56" dur="1" fill="hold">
                                          <p:stCondLst>
                                            <p:cond delay="0"/>
                                          </p:stCondLst>
                                        </p:cTn>
                                        <p:tgtEl>
                                          <p:spTgt spid="233684"/>
                                        </p:tgtEl>
                                        <p:attrNameLst>
                                          <p:attrName>style.visibility</p:attrName>
                                        </p:attrNameLst>
                                      </p:cBhvr>
                                      <p:to>
                                        <p:strVal val="visible"/>
                                      </p:to>
                                    </p:set>
                                    <p:animEffect transition="in" filter="fade">
                                      <p:cBhvr>
                                        <p:cTn id="57" dur="1000"/>
                                        <p:tgtEl>
                                          <p:spTgt spid="233684"/>
                                        </p:tgtEl>
                                      </p:cBhvr>
                                    </p:animEffect>
                                    <p:anim calcmode="lin" valueType="num">
                                      <p:cBhvr>
                                        <p:cTn id="58" dur="1000" fill="hold"/>
                                        <p:tgtEl>
                                          <p:spTgt spid="233684"/>
                                        </p:tgtEl>
                                        <p:attrNameLst>
                                          <p:attrName>ppt_x</p:attrName>
                                        </p:attrNameLst>
                                      </p:cBhvr>
                                      <p:tavLst>
                                        <p:tav tm="0">
                                          <p:val>
                                            <p:strVal val="#ppt_x"/>
                                          </p:val>
                                        </p:tav>
                                        <p:tav tm="100000">
                                          <p:val>
                                            <p:strVal val="#ppt_x"/>
                                          </p:val>
                                        </p:tav>
                                      </p:tavLst>
                                    </p:anim>
                                    <p:anim calcmode="lin" valueType="num">
                                      <p:cBhvr>
                                        <p:cTn id="59" dur="1000" fill="hold"/>
                                        <p:tgtEl>
                                          <p:spTgt spid="2336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436" name="Text Box 164"/>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182536" name="Group 264"/>
          <p:cNvGrpSpPr>
            <a:grpSpLocks/>
          </p:cNvGrpSpPr>
          <p:nvPr/>
        </p:nvGrpSpPr>
        <p:grpSpPr bwMode="auto">
          <a:xfrm>
            <a:off x="1485900" y="1095375"/>
            <a:ext cx="6349604" cy="3762375"/>
            <a:chOff x="288" y="816"/>
            <a:chExt cx="5333" cy="3160"/>
          </a:xfrm>
        </p:grpSpPr>
        <p:sp>
          <p:nvSpPr>
            <p:cNvPr id="182496" name="Freeform 224"/>
            <p:cNvSpPr>
              <a:spLocks/>
            </p:cNvSpPr>
            <p:nvPr/>
          </p:nvSpPr>
          <p:spPr bwMode="auto">
            <a:xfrm>
              <a:off x="1519" y="1334"/>
              <a:ext cx="3134" cy="2642"/>
            </a:xfrm>
            <a:custGeom>
              <a:avLst/>
              <a:gdLst>
                <a:gd name="T0" fmla="*/ 771 w 3085"/>
                <a:gd name="T1" fmla="*/ 0 h 3084"/>
                <a:gd name="T2" fmla="*/ 2313 w 3085"/>
                <a:gd name="T3" fmla="*/ 0 h 3084"/>
                <a:gd name="T4" fmla="*/ 3085 w 3085"/>
                <a:gd name="T5" fmla="*/ 2359 h 3084"/>
                <a:gd name="T6" fmla="*/ 1588 w 3085"/>
                <a:gd name="T7" fmla="*/ 3084 h 3084"/>
                <a:gd name="T8" fmla="*/ 0 w 3085"/>
                <a:gd name="T9" fmla="*/ 2359 h 3084"/>
                <a:gd name="T10" fmla="*/ 771 w 3085"/>
                <a:gd name="T11" fmla="*/ 0 h 3084"/>
              </a:gdLst>
              <a:ahLst/>
              <a:cxnLst>
                <a:cxn ang="0">
                  <a:pos x="T0" y="T1"/>
                </a:cxn>
                <a:cxn ang="0">
                  <a:pos x="T2" y="T3"/>
                </a:cxn>
                <a:cxn ang="0">
                  <a:pos x="T4" y="T5"/>
                </a:cxn>
                <a:cxn ang="0">
                  <a:pos x="T6" y="T7"/>
                </a:cxn>
                <a:cxn ang="0">
                  <a:pos x="T8" y="T9"/>
                </a:cxn>
                <a:cxn ang="0">
                  <a:pos x="T10" y="T11"/>
                </a:cxn>
              </a:cxnLst>
              <a:rect l="0" t="0" r="r" b="b"/>
              <a:pathLst>
                <a:path w="3085" h="3084">
                  <a:moveTo>
                    <a:pt x="771" y="0"/>
                  </a:moveTo>
                  <a:lnTo>
                    <a:pt x="2313" y="0"/>
                  </a:lnTo>
                  <a:lnTo>
                    <a:pt x="3085" y="2359"/>
                  </a:lnTo>
                  <a:lnTo>
                    <a:pt x="1588" y="3084"/>
                  </a:lnTo>
                  <a:lnTo>
                    <a:pt x="0" y="2359"/>
                  </a:lnTo>
                  <a:lnTo>
                    <a:pt x="771" y="0"/>
                  </a:lnTo>
                  <a:close/>
                </a:path>
              </a:pathLst>
            </a:custGeom>
            <a:gradFill rotWithShape="1">
              <a:gsLst>
                <a:gs pos="0">
                  <a:srgbClr val="FFFFFF"/>
                </a:gs>
                <a:gs pos="100000">
                  <a:srgbClr val="DBDBDB"/>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2497" name="Freeform 225"/>
            <p:cNvSpPr>
              <a:spLocks/>
            </p:cNvSpPr>
            <p:nvPr/>
          </p:nvSpPr>
          <p:spPr bwMode="auto">
            <a:xfrm>
              <a:off x="1536" y="816"/>
              <a:ext cx="3085" cy="3084"/>
            </a:xfrm>
            <a:custGeom>
              <a:avLst/>
              <a:gdLst>
                <a:gd name="T0" fmla="*/ 771 w 3085"/>
                <a:gd name="T1" fmla="*/ 0 h 3084"/>
                <a:gd name="T2" fmla="*/ 2313 w 3085"/>
                <a:gd name="T3" fmla="*/ 0 h 3084"/>
                <a:gd name="T4" fmla="*/ 3085 w 3085"/>
                <a:gd name="T5" fmla="*/ 2359 h 3084"/>
                <a:gd name="T6" fmla="*/ 1588 w 3085"/>
                <a:gd name="T7" fmla="*/ 3084 h 3084"/>
                <a:gd name="T8" fmla="*/ 0 w 3085"/>
                <a:gd name="T9" fmla="*/ 2359 h 3084"/>
                <a:gd name="T10" fmla="*/ 771 w 3085"/>
                <a:gd name="T11" fmla="*/ 0 h 3084"/>
              </a:gdLst>
              <a:ahLst/>
              <a:cxnLst>
                <a:cxn ang="0">
                  <a:pos x="T0" y="T1"/>
                </a:cxn>
                <a:cxn ang="0">
                  <a:pos x="T2" y="T3"/>
                </a:cxn>
                <a:cxn ang="0">
                  <a:pos x="T4" y="T5"/>
                </a:cxn>
                <a:cxn ang="0">
                  <a:pos x="T6" y="T7"/>
                </a:cxn>
                <a:cxn ang="0">
                  <a:pos x="T8" y="T9"/>
                </a:cxn>
                <a:cxn ang="0">
                  <a:pos x="T10" y="T11"/>
                </a:cxn>
              </a:cxnLst>
              <a:rect l="0" t="0" r="r" b="b"/>
              <a:pathLst>
                <a:path w="3085" h="3084">
                  <a:moveTo>
                    <a:pt x="771" y="0"/>
                  </a:moveTo>
                  <a:lnTo>
                    <a:pt x="2313" y="0"/>
                  </a:lnTo>
                  <a:lnTo>
                    <a:pt x="3085" y="2359"/>
                  </a:lnTo>
                  <a:lnTo>
                    <a:pt x="1588" y="3084"/>
                  </a:lnTo>
                  <a:lnTo>
                    <a:pt x="0" y="2359"/>
                  </a:lnTo>
                  <a:lnTo>
                    <a:pt x="771" y="0"/>
                  </a:lnTo>
                  <a:close/>
                </a:path>
              </a:pathLst>
            </a:custGeom>
            <a:solidFill>
              <a:srgbClr val="B6B6B6"/>
            </a:solidFill>
            <a:ln w="9525">
              <a:round/>
              <a:headEnd/>
              <a:tailEnd/>
            </a:ln>
            <a:effectLst/>
            <a:scene3d>
              <a:camera prst="legacyObliqueBottom"/>
              <a:lightRig rig="legacyFlat3" dir="b"/>
            </a:scene3d>
            <a:sp3d extrusionH="163500" prstMaterial="legacyMatte">
              <a:bevelT w="13500" h="13500" prst="angle"/>
              <a:bevelB w="13500" h="13500" prst="angle"/>
              <a:extrusionClr>
                <a:srgbClr val="B6B6B6"/>
              </a:extrusionClr>
              <a:contourClr>
                <a:srgbClr val="B6B6B6"/>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2498" name="Freeform 226"/>
            <p:cNvSpPr>
              <a:spLocks/>
            </p:cNvSpPr>
            <p:nvPr/>
          </p:nvSpPr>
          <p:spPr bwMode="auto">
            <a:xfrm>
              <a:off x="1595" y="861"/>
              <a:ext cx="2993" cy="2948"/>
            </a:xfrm>
            <a:custGeom>
              <a:avLst/>
              <a:gdLst>
                <a:gd name="T0" fmla="*/ 771 w 3085"/>
                <a:gd name="T1" fmla="*/ 0 h 3084"/>
                <a:gd name="T2" fmla="*/ 2313 w 3085"/>
                <a:gd name="T3" fmla="*/ 0 h 3084"/>
                <a:gd name="T4" fmla="*/ 3085 w 3085"/>
                <a:gd name="T5" fmla="*/ 2359 h 3084"/>
                <a:gd name="T6" fmla="*/ 1588 w 3085"/>
                <a:gd name="T7" fmla="*/ 3084 h 3084"/>
                <a:gd name="T8" fmla="*/ 0 w 3085"/>
                <a:gd name="T9" fmla="*/ 2359 h 3084"/>
                <a:gd name="T10" fmla="*/ 771 w 3085"/>
                <a:gd name="T11" fmla="*/ 0 h 3084"/>
              </a:gdLst>
              <a:ahLst/>
              <a:cxnLst>
                <a:cxn ang="0">
                  <a:pos x="T0" y="T1"/>
                </a:cxn>
                <a:cxn ang="0">
                  <a:pos x="T2" y="T3"/>
                </a:cxn>
                <a:cxn ang="0">
                  <a:pos x="T4" y="T5"/>
                </a:cxn>
                <a:cxn ang="0">
                  <a:pos x="T6" y="T7"/>
                </a:cxn>
                <a:cxn ang="0">
                  <a:pos x="T8" y="T9"/>
                </a:cxn>
                <a:cxn ang="0">
                  <a:pos x="T10" y="T11"/>
                </a:cxn>
              </a:cxnLst>
              <a:rect l="0" t="0" r="r" b="b"/>
              <a:pathLst>
                <a:path w="3085" h="3084">
                  <a:moveTo>
                    <a:pt x="771" y="0"/>
                  </a:moveTo>
                  <a:lnTo>
                    <a:pt x="2313" y="0"/>
                  </a:lnTo>
                  <a:lnTo>
                    <a:pt x="3085" y="2359"/>
                  </a:lnTo>
                  <a:lnTo>
                    <a:pt x="1588" y="3084"/>
                  </a:lnTo>
                  <a:lnTo>
                    <a:pt x="0" y="2359"/>
                  </a:lnTo>
                  <a:lnTo>
                    <a:pt x="771" y="0"/>
                  </a:lnTo>
                  <a:close/>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2499" name="Line 227"/>
            <p:cNvSpPr>
              <a:spLocks noChangeShapeType="1"/>
            </p:cNvSpPr>
            <p:nvPr/>
          </p:nvSpPr>
          <p:spPr bwMode="auto">
            <a:xfrm>
              <a:off x="1588" y="3126"/>
              <a:ext cx="3021" cy="0"/>
            </a:xfrm>
            <a:prstGeom prst="line">
              <a:avLst/>
            </a:prstGeom>
            <a:noFill/>
            <a:ln w="9525">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2500" name="Line 228"/>
            <p:cNvSpPr>
              <a:spLocks noChangeShapeType="1"/>
            </p:cNvSpPr>
            <p:nvPr/>
          </p:nvSpPr>
          <p:spPr bwMode="auto">
            <a:xfrm>
              <a:off x="1912" y="2163"/>
              <a:ext cx="2346" cy="0"/>
            </a:xfrm>
            <a:prstGeom prst="line">
              <a:avLst/>
            </a:prstGeom>
            <a:noFill/>
            <a:ln w="9525">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2501" name="Line 229"/>
            <p:cNvSpPr>
              <a:spLocks noChangeShapeType="1"/>
            </p:cNvSpPr>
            <p:nvPr/>
          </p:nvSpPr>
          <p:spPr bwMode="auto">
            <a:xfrm>
              <a:off x="2190" y="1353"/>
              <a:ext cx="1804" cy="0"/>
            </a:xfrm>
            <a:prstGeom prst="line">
              <a:avLst/>
            </a:prstGeom>
            <a:noFill/>
            <a:ln w="9525">
              <a:solidFill>
                <a:srgbClr val="B6B6B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182502" name="Gruppe 137"/>
            <p:cNvGrpSpPr>
              <a:grpSpLocks/>
            </p:cNvGrpSpPr>
            <p:nvPr/>
          </p:nvGrpSpPr>
          <p:grpSpPr bwMode="auto">
            <a:xfrm>
              <a:off x="3238" y="1451"/>
              <a:ext cx="512" cy="556"/>
              <a:chOff x="473201" y="2942956"/>
              <a:chExt cx="953523" cy="1036016"/>
            </a:xfrm>
          </p:grpSpPr>
          <p:sp>
            <p:nvSpPr>
              <p:cNvPr id="2" name="Ellipse 138"/>
              <p:cNvSpPr/>
              <p:nvPr/>
            </p:nvSpPr>
            <p:spPr bwMode="auto">
              <a:xfrm>
                <a:off x="517728" y="3793752"/>
                <a:ext cx="846720" cy="185220"/>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sp>
            <p:nvSpPr>
              <p:cNvPr id="182506" name="Ellipse 139"/>
              <p:cNvSpPr>
                <a:spLocks noChangeArrowheads="1"/>
              </p:cNvSpPr>
              <p:nvPr/>
            </p:nvSpPr>
            <p:spPr bwMode="auto">
              <a:xfrm>
                <a:off x="473201" y="2942956"/>
                <a:ext cx="953523" cy="953012"/>
              </a:xfrm>
              <a:prstGeom prst="ellipse">
                <a:avLst/>
              </a:prstGeom>
              <a:gradFill rotWithShape="1">
                <a:gsLst>
                  <a:gs pos="0">
                    <a:srgbClr val="FFC000"/>
                  </a:gs>
                  <a:gs pos="70000">
                    <a:srgbClr val="FFFF00"/>
                  </a:gs>
                  <a:gs pos="100000">
                    <a:srgbClr val="FFFF00"/>
                  </a:gs>
                </a:gsLst>
                <a:lin ang="5400000" scaled="1"/>
              </a:gradFill>
              <a:ln w="3175">
                <a:solidFill>
                  <a:srgbClr val="FFCC00"/>
                </a:solidFill>
                <a:miter lim="800000"/>
                <a:headEnd/>
                <a:tailEnd/>
              </a:ln>
            </p:spPr>
            <p:txBody>
              <a:bodyPr anchor="ctr"/>
              <a:lstStyle>
                <a:lvl1pPr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en-US" sz="105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82507" name="Ellipse 140"/>
              <p:cNvSpPr>
                <a:spLocks noChangeArrowheads="1"/>
              </p:cNvSpPr>
              <p:nvPr/>
            </p:nvSpPr>
            <p:spPr bwMode="auto">
              <a:xfrm>
                <a:off x="589896" y="2966013"/>
                <a:ext cx="698636" cy="516471"/>
              </a:xfrm>
              <a:prstGeom prst="ellipse">
                <a:avLst/>
              </a:prstGeom>
              <a:gradFill rotWithShape="1">
                <a:gsLst>
                  <a:gs pos="0">
                    <a:srgbClr val="FFFCF9">
                      <a:alpha val="76999"/>
                    </a:srgbClr>
                  </a:gs>
                  <a:gs pos="100000">
                    <a:srgbClr val="FFFFFF">
                      <a:alpha val="0"/>
                    </a:srgbClr>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marL="342900"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34290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grpSp>
        <p:grpSp>
          <p:nvGrpSpPr>
            <p:cNvPr id="182508" name="Gruppe 72"/>
            <p:cNvGrpSpPr>
              <a:grpSpLocks/>
            </p:cNvGrpSpPr>
            <p:nvPr/>
          </p:nvGrpSpPr>
          <p:grpSpPr bwMode="auto">
            <a:xfrm>
              <a:off x="2559" y="2200"/>
              <a:ext cx="819" cy="891"/>
              <a:chOff x="6736239" y="307975"/>
              <a:chExt cx="1336199" cy="1454438"/>
            </a:xfrm>
          </p:grpSpPr>
          <p:grpSp>
            <p:nvGrpSpPr>
              <p:cNvPr id="182509" name="Gruppe 69"/>
              <p:cNvGrpSpPr>
                <a:grpSpLocks/>
              </p:cNvGrpSpPr>
              <p:nvPr/>
            </p:nvGrpSpPr>
            <p:grpSpPr bwMode="auto">
              <a:xfrm>
                <a:off x="6736239" y="307975"/>
                <a:ext cx="1336199" cy="1335088"/>
                <a:chOff x="6990733" y="4742888"/>
                <a:chExt cx="1335699" cy="1335810"/>
              </a:xfrm>
            </p:grpSpPr>
            <p:grpSp>
              <p:nvGrpSpPr>
                <p:cNvPr id="100" name="Ellipse 99"/>
                <p:cNvGrpSpPr>
                  <a:grpSpLocks/>
                </p:cNvGrpSpPr>
                <p:nvPr/>
              </p:nvGrpSpPr>
              <p:grpSpPr bwMode="auto">
                <a:xfrm>
                  <a:off x="6984431" y="4736121"/>
                  <a:ext cx="1350220" cy="1352021"/>
                  <a:chOff x="1810512" y="3121152"/>
                  <a:chExt cx="1877568" cy="1877568"/>
                </a:xfrm>
              </p:grpSpPr>
              <p:pic>
                <p:nvPicPr>
                  <p:cNvPr id="182511" name="Ellipse 99"/>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10512" y="3121152"/>
                    <a:ext cx="1877568" cy="1877568"/>
                  </a:xfrm>
                  <a:prstGeom prst="rect">
                    <a:avLst/>
                  </a:prstGeom>
                  <a:noFill/>
                  <a:extLst>
                    <a:ext uri="{909E8E84-426E-40DD-AFC4-6F175D3DCCD1}">
                      <a14:hiddenFill xmlns:a14="http://schemas.microsoft.com/office/drawing/2010/main">
                        <a:solidFill>
                          <a:srgbClr val="FFFFFF"/>
                        </a:solidFill>
                      </a14:hiddenFill>
                    </a:ext>
                  </a:extLst>
                </p:spPr>
              </p:pic>
              <p:sp>
                <p:nvSpPr>
                  <p:cNvPr id="182512" name="Text Box 240"/>
                  <p:cNvSpPr txBox="1">
                    <a:spLocks noChangeArrowheads="1"/>
                  </p:cNvSpPr>
                  <p:nvPr/>
                </p:nvSpPr>
                <p:spPr bwMode="auto">
                  <a:xfrm>
                    <a:off x="2091281" y="3402217"/>
                    <a:ext cx="1313363" cy="131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grpSp>
            <p:sp>
              <p:nvSpPr>
                <p:cNvPr id="182513" name="Ellipse 100"/>
                <p:cNvSpPr>
                  <a:spLocks noChangeArrowheads="1"/>
                </p:cNvSpPr>
                <p:nvPr/>
              </p:nvSpPr>
              <p:spPr bwMode="auto">
                <a:xfrm>
                  <a:off x="7169968" y="4786328"/>
                  <a:ext cx="982937" cy="721325"/>
                </a:xfrm>
                <a:prstGeom prst="ellipse">
                  <a:avLst/>
                </a:prstGeom>
                <a:gradFill rotWithShape="1">
                  <a:gsLst>
                    <a:gs pos="0">
                      <a:srgbClr val="FFFFFF">
                        <a:alpha val="76999"/>
                      </a:srgbClr>
                    </a:gs>
                    <a:gs pos="100000">
                      <a:srgbClr val="8EB4E3">
                        <a:alpha val="0"/>
                      </a:srgbClr>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grpSp>
          <p:grpSp>
            <p:nvGrpSpPr>
              <p:cNvPr id="99" name="Ellipse 98"/>
              <p:cNvGrpSpPr>
                <a:grpSpLocks/>
              </p:cNvGrpSpPr>
              <p:nvPr/>
            </p:nvGrpSpPr>
            <p:grpSpPr bwMode="auto">
              <a:xfrm>
                <a:off x="6782561" y="1494558"/>
                <a:ext cx="1206005" cy="272013"/>
                <a:chOff x="1883664" y="4779264"/>
                <a:chExt cx="1676400" cy="377952"/>
              </a:xfrm>
            </p:grpSpPr>
            <p:pic>
              <p:nvPicPr>
                <p:cNvPr id="182515" name="Ellipse 98"/>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83664" y="4779264"/>
                  <a:ext cx="1676400" cy="377952"/>
                </a:xfrm>
                <a:prstGeom prst="rect">
                  <a:avLst/>
                </a:prstGeom>
                <a:noFill/>
                <a:extLst>
                  <a:ext uri="{909E8E84-426E-40DD-AFC4-6F175D3DCCD1}">
                    <a14:hiddenFill xmlns:a14="http://schemas.microsoft.com/office/drawing/2010/main">
                      <a:solidFill>
                        <a:srgbClr val="FFFFFF"/>
                      </a:solidFill>
                    </a14:hiddenFill>
                  </a:ext>
                </a:extLst>
              </p:spPr>
            </p:pic>
            <p:sp>
              <p:nvSpPr>
                <p:cNvPr id="182516" name="Text Box 244"/>
                <p:cNvSpPr txBox="1">
                  <a:spLocks noChangeArrowheads="1"/>
                </p:cNvSpPr>
                <p:nvPr/>
              </p:nvSpPr>
              <p:spPr bwMode="auto">
                <a:xfrm>
                  <a:off x="2133314" y="4840428"/>
                  <a:ext cx="1178455" cy="257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grpSp>
        </p:grpSp>
        <p:grpSp>
          <p:nvGrpSpPr>
            <p:cNvPr id="182517" name="Gruppe 137"/>
            <p:cNvGrpSpPr>
              <a:grpSpLocks/>
            </p:cNvGrpSpPr>
            <p:nvPr/>
          </p:nvGrpSpPr>
          <p:grpSpPr bwMode="auto">
            <a:xfrm>
              <a:off x="2652" y="929"/>
              <a:ext cx="333" cy="362"/>
              <a:chOff x="473201" y="2942956"/>
              <a:chExt cx="953523" cy="1036016"/>
            </a:xfrm>
          </p:grpSpPr>
          <p:sp>
            <p:nvSpPr>
              <p:cNvPr id="139" name="Ellipse 138"/>
              <p:cNvSpPr/>
              <p:nvPr/>
            </p:nvSpPr>
            <p:spPr bwMode="auto">
              <a:xfrm>
                <a:off x="517728" y="3793752"/>
                <a:ext cx="846720" cy="185220"/>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sp>
            <p:nvSpPr>
              <p:cNvPr id="182521" name="Ellipse 139"/>
              <p:cNvSpPr>
                <a:spLocks noChangeArrowheads="1"/>
              </p:cNvSpPr>
              <p:nvPr/>
            </p:nvSpPr>
            <p:spPr bwMode="auto">
              <a:xfrm>
                <a:off x="473201" y="2942956"/>
                <a:ext cx="953523" cy="953012"/>
              </a:xfrm>
              <a:prstGeom prst="ellipse">
                <a:avLst/>
              </a:prstGeom>
              <a:gradFill rotWithShape="1">
                <a:gsLst>
                  <a:gs pos="0">
                    <a:srgbClr val="CC0000"/>
                  </a:gs>
                  <a:gs pos="100000">
                    <a:srgbClr val="FF0000"/>
                  </a:gs>
                </a:gsLst>
                <a:lin ang="5400000" scaled="1"/>
              </a:gradFill>
              <a:ln w="3175">
                <a:solidFill>
                  <a:srgbClr val="CC0000"/>
                </a:solidFill>
                <a:miter lim="800000"/>
                <a:headEnd/>
                <a:tailEnd/>
              </a:ln>
            </p:spPr>
            <p:txBody>
              <a:bodyPr anchor="ctr"/>
              <a:lstStyle>
                <a:lvl1pPr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en-US" sz="105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
            <p:nvSpPr>
              <p:cNvPr id="182522" name="Ellipse 140"/>
              <p:cNvSpPr>
                <a:spLocks noChangeArrowheads="1"/>
              </p:cNvSpPr>
              <p:nvPr/>
            </p:nvSpPr>
            <p:spPr bwMode="auto">
              <a:xfrm>
                <a:off x="589896" y="2966013"/>
                <a:ext cx="698636" cy="516471"/>
              </a:xfrm>
              <a:prstGeom prst="ellipse">
                <a:avLst/>
              </a:prstGeom>
              <a:gradFill rotWithShape="1">
                <a:gsLst>
                  <a:gs pos="0">
                    <a:srgbClr val="FFFCF9">
                      <a:alpha val="76999"/>
                    </a:srgbClr>
                  </a:gs>
                  <a:gs pos="100000">
                    <a:srgbClr val="FFFFFF">
                      <a:alpha val="0"/>
                    </a:srgbClr>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marL="342900"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34290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en-US" sz="1013" b="0" i="0" u="none" strike="noStrike" kern="1200" cap="none" spc="0" normalizeH="0" baseline="0" noProof="0">
                  <a:ln>
                    <a:noFill/>
                  </a:ln>
                  <a:solidFill>
                    <a:srgbClr val="FFFFFF"/>
                  </a:solidFill>
                  <a:effectLst/>
                  <a:uLnTx/>
                  <a:uFillTx/>
                  <a:latin typeface="Calibri" panose="020F0502020204030204" pitchFamily="34" charset="0"/>
                  <a:ea typeface="MS PGothic" panose="020B0600070205080204" pitchFamily="34" charset="-128"/>
                  <a:cs typeface="+mn-cs"/>
                </a:endParaRPr>
              </a:p>
            </p:txBody>
          </p:sp>
        </p:grpSp>
        <p:sp>
          <p:nvSpPr>
            <p:cNvPr id="182523" name="Text Box 251"/>
            <p:cNvSpPr txBox="1">
              <a:spLocks noChangeArrowheads="1"/>
            </p:cNvSpPr>
            <p:nvPr/>
          </p:nvSpPr>
          <p:spPr bwMode="auto">
            <a:xfrm>
              <a:off x="1836" y="2564"/>
              <a:ext cx="586" cy="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B6B6B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B6B6B6"/>
                  </a:solidFill>
                  <a:effectLst/>
                  <a:uLnTx/>
                  <a:uFillTx/>
                  <a:latin typeface="Arial" panose="020B0604020202020204" pitchFamily="34" charset="0"/>
                  <a:ea typeface="等线" panose="02010600030101010101" pitchFamily="2" charset="-122"/>
                  <a:cs typeface="+mn-cs"/>
                </a:rPr>
                <a:t>2010</a:t>
              </a:r>
            </a:p>
          </p:txBody>
        </p:sp>
        <p:sp>
          <p:nvSpPr>
            <p:cNvPr id="182524" name="Text Box 252"/>
            <p:cNvSpPr txBox="1">
              <a:spLocks noChangeArrowheads="1"/>
            </p:cNvSpPr>
            <p:nvPr/>
          </p:nvSpPr>
          <p:spPr bwMode="auto">
            <a:xfrm>
              <a:off x="2054" y="1760"/>
              <a:ext cx="504"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B6B6B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a:ln>
                    <a:noFill/>
                  </a:ln>
                  <a:solidFill>
                    <a:srgbClr val="B6B6B6"/>
                  </a:solidFill>
                  <a:effectLst/>
                  <a:uLnTx/>
                  <a:uFillTx/>
                  <a:latin typeface="Arial" panose="020B0604020202020204" pitchFamily="34" charset="0"/>
                  <a:ea typeface="等线" panose="02010600030101010101" pitchFamily="2" charset="-122"/>
                  <a:cs typeface="+mn-cs"/>
                </a:rPr>
                <a:t>2011</a:t>
              </a:r>
            </a:p>
          </p:txBody>
        </p:sp>
        <p:sp>
          <p:nvSpPr>
            <p:cNvPr id="182525" name="Text Box 253"/>
            <p:cNvSpPr txBox="1">
              <a:spLocks noChangeArrowheads="1"/>
            </p:cNvSpPr>
            <p:nvPr/>
          </p:nvSpPr>
          <p:spPr bwMode="auto">
            <a:xfrm>
              <a:off x="2219" y="1007"/>
              <a:ext cx="397"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B6B6B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013" b="0" i="0" u="none" strike="noStrike" kern="1200" cap="none" spc="0" normalizeH="0" baseline="0" noProof="0">
                  <a:ln>
                    <a:noFill/>
                  </a:ln>
                  <a:solidFill>
                    <a:srgbClr val="B6B6B6"/>
                  </a:solidFill>
                  <a:effectLst/>
                  <a:uLnTx/>
                  <a:uFillTx/>
                  <a:latin typeface="Arial" panose="020B0604020202020204" pitchFamily="34" charset="0"/>
                  <a:ea typeface="等线" panose="02010600030101010101" pitchFamily="2" charset="-122"/>
                  <a:cs typeface="+mn-cs"/>
                </a:rPr>
                <a:t>2012</a:t>
              </a:r>
            </a:p>
          </p:txBody>
        </p:sp>
        <p:sp>
          <p:nvSpPr>
            <p:cNvPr id="13" name="Pentagon 12"/>
            <p:cNvSpPr>
              <a:spLocks noChangeArrowheads="1"/>
            </p:cNvSpPr>
            <p:nvPr/>
          </p:nvSpPr>
          <p:spPr bwMode="auto">
            <a:xfrm rot="10800000">
              <a:off x="4184" y="1567"/>
              <a:ext cx="1437" cy="181"/>
            </a:xfrm>
            <a:prstGeom prst="homePlate">
              <a:avLst>
                <a:gd name="adj" fmla="val 41460"/>
              </a:avLst>
            </a:prstGeom>
            <a:gradFill rotWithShape="1">
              <a:gsLst>
                <a:gs pos="0">
                  <a:srgbClr val="FFFFFF"/>
                </a:gs>
                <a:gs pos="100000">
                  <a:srgbClr val="B6B6B6"/>
                </a:gs>
              </a:gsLst>
              <a:lin ang="2700000" scaled="1"/>
            </a:gradFill>
            <a:ln>
              <a:noFill/>
            </a:ln>
            <a:effectLst>
              <a:outerShdw dist="17961" dir="2700000" algn="ctr" rotWithShape="0">
                <a:schemeClr val="bg2"/>
              </a:outerShdw>
            </a:effectLst>
            <a:extLst>
              <a:ext uri="{91240B29-F687-4F45-9708-019B960494DF}">
                <a14:hiddenLine xmlns:a14="http://schemas.microsoft.com/office/drawing/2010/main" w="25400">
                  <a:solidFill>
                    <a:srgbClr val="000000"/>
                  </a:solidFill>
                  <a:miter lim="800000"/>
                  <a:headEnd/>
                  <a:tailEnd/>
                </a14:hiddenLine>
              </a:ext>
            </a:extLst>
          </p:spPr>
          <p:txBody>
            <a:bodyPr rot="10800000" anchor="ctr"/>
            <a:lstStyle>
              <a:lvl1pPr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zh-CN" sz="1013" b="0" i="0" u="none" strike="noStrike" kern="1200" cap="none" spc="0" normalizeH="0" baseline="0" noProof="1">
                <a:ln>
                  <a:noFill/>
                </a:ln>
                <a:solidFill>
                  <a:srgbClr val="FFFFFF"/>
                </a:solidFill>
                <a:effectLst/>
                <a:uLnTx/>
                <a:uFillTx/>
                <a:latin typeface="Calibri" panose="020F0502020204030204" pitchFamily="34" charset="0"/>
                <a:ea typeface="MS PGothic" panose="020B0600070205080204" pitchFamily="34" charset="-128"/>
                <a:cs typeface="+mn-cs"/>
              </a:endParaRPr>
            </a:p>
          </p:txBody>
        </p:sp>
        <p:sp>
          <p:nvSpPr>
            <p:cNvPr id="3" name="Pentagon 12"/>
            <p:cNvSpPr>
              <a:spLocks noChangeArrowheads="1"/>
            </p:cNvSpPr>
            <p:nvPr/>
          </p:nvSpPr>
          <p:spPr bwMode="auto">
            <a:xfrm>
              <a:off x="758" y="998"/>
              <a:ext cx="1437" cy="181"/>
            </a:xfrm>
            <a:prstGeom prst="homePlate">
              <a:avLst>
                <a:gd name="adj" fmla="val 41460"/>
              </a:avLst>
            </a:prstGeom>
            <a:gradFill rotWithShape="1">
              <a:gsLst>
                <a:gs pos="0">
                  <a:srgbClr val="FFFFFF"/>
                </a:gs>
                <a:gs pos="100000">
                  <a:srgbClr val="B6B6B6"/>
                </a:gs>
              </a:gsLst>
              <a:lin ang="2700000" scaled="1"/>
            </a:gradFill>
            <a:ln>
              <a:noFill/>
            </a:ln>
            <a:effectLst>
              <a:outerShdw dist="17961" dir="2700000" algn="ctr" rotWithShape="0">
                <a:schemeClr val="bg2"/>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lvl1pPr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zh-CN" sz="1013" b="0" i="0" u="none" strike="noStrike" kern="1200" cap="none" spc="0" normalizeH="0" baseline="0" noProof="1">
                <a:ln>
                  <a:noFill/>
                </a:ln>
                <a:solidFill>
                  <a:srgbClr val="FFFFFF"/>
                </a:solidFill>
                <a:effectLst/>
                <a:uLnTx/>
                <a:uFillTx/>
                <a:latin typeface="Calibri" panose="020F0502020204030204" pitchFamily="34" charset="0"/>
                <a:ea typeface="MS PGothic" panose="020B0600070205080204" pitchFamily="34" charset="-128"/>
                <a:cs typeface="+mn-cs"/>
              </a:endParaRPr>
            </a:p>
          </p:txBody>
        </p:sp>
        <p:sp>
          <p:nvSpPr>
            <p:cNvPr id="4" name="Pentagon 12"/>
            <p:cNvSpPr>
              <a:spLocks noChangeArrowheads="1"/>
            </p:cNvSpPr>
            <p:nvPr/>
          </p:nvSpPr>
          <p:spPr bwMode="auto">
            <a:xfrm>
              <a:off x="288" y="2551"/>
              <a:ext cx="1437" cy="181"/>
            </a:xfrm>
            <a:prstGeom prst="homePlate">
              <a:avLst>
                <a:gd name="adj" fmla="val 41460"/>
              </a:avLst>
            </a:prstGeom>
            <a:gradFill rotWithShape="1">
              <a:gsLst>
                <a:gs pos="0">
                  <a:srgbClr val="FFFFFF"/>
                </a:gs>
                <a:gs pos="100000">
                  <a:srgbClr val="B6B6B6"/>
                </a:gs>
              </a:gsLst>
              <a:lin ang="2700000" scaled="1"/>
            </a:gradFill>
            <a:ln>
              <a:noFill/>
            </a:ln>
            <a:effectLst>
              <a:outerShdw dist="17961" dir="2700000" algn="ctr" rotWithShape="0">
                <a:schemeClr val="bg2"/>
              </a:outerShdw>
            </a:effectLst>
            <a:extLst>
              <a:ext uri="{91240B29-F687-4F45-9708-019B960494DF}">
                <a14:hiddenLine xmlns:a14="http://schemas.microsoft.com/office/drawing/2010/main" w="25400">
                  <a:solidFill>
                    <a:srgbClr val="000000"/>
                  </a:solidFill>
                  <a:miter lim="800000"/>
                  <a:headEnd/>
                  <a:tailEnd/>
                </a14:hiddenLine>
              </a:ext>
            </a:extLst>
          </p:spPr>
          <p:txBody>
            <a:bodyPr anchor="ctr"/>
            <a:lstStyle>
              <a:lvl1pPr indent="-342900" algn="l">
                <a:defRPr>
                  <a:solidFill>
                    <a:schemeClr val="tx1"/>
                  </a:solidFill>
                  <a:latin typeface="Arial" panose="020B0604020202020204" pitchFamily="34" charset="0"/>
                </a:defRPr>
              </a:lvl1pPr>
              <a:lvl2pPr marL="37931725" indent="-37474525" algn="l">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marL="0" marR="0" lvl="0" indent="-342900" algn="ctr" defTabSz="6858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endParaRPr kumimoji="0" lang="zh-CN" altLang="zh-CN" sz="1013" b="0" i="0" u="none" strike="noStrike" kern="1200" cap="none" spc="0" normalizeH="0" baseline="0" noProof="1">
                <a:ln>
                  <a:noFill/>
                </a:ln>
                <a:solidFill>
                  <a:srgbClr val="FFFFFF"/>
                </a:solidFill>
                <a:effectLst/>
                <a:uLnTx/>
                <a:uFillTx/>
                <a:latin typeface="Calibri" panose="020F0502020204030204" pitchFamily="34" charset="0"/>
                <a:ea typeface="MS PGothic" panose="020B0600070205080204" pitchFamily="34" charset="-128"/>
                <a:cs typeface="+mn-cs"/>
              </a:endParaRPr>
            </a:p>
          </p:txBody>
        </p:sp>
        <p:sp>
          <p:nvSpPr>
            <p:cNvPr id="182529" name="Text Box 257"/>
            <p:cNvSpPr txBox="1">
              <a:spLocks noChangeArrowheads="1"/>
            </p:cNvSpPr>
            <p:nvPr/>
          </p:nvSpPr>
          <p:spPr bwMode="auto">
            <a:xfrm>
              <a:off x="2599" y="991"/>
              <a:ext cx="931" cy="23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rPr>
                <a:t>这里添加说明</a:t>
              </a:r>
            </a:p>
          </p:txBody>
        </p:sp>
        <p:sp>
          <p:nvSpPr>
            <p:cNvPr id="182530" name="Text Box 258"/>
            <p:cNvSpPr txBox="1">
              <a:spLocks noChangeArrowheads="1"/>
            </p:cNvSpPr>
            <p:nvPr/>
          </p:nvSpPr>
          <p:spPr bwMode="auto">
            <a:xfrm>
              <a:off x="3040" y="1585"/>
              <a:ext cx="931" cy="23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rPr>
                <a:t>这里添加说明</a:t>
              </a:r>
            </a:p>
          </p:txBody>
        </p:sp>
        <p:sp>
          <p:nvSpPr>
            <p:cNvPr id="182531" name="Text Box 259"/>
            <p:cNvSpPr txBox="1">
              <a:spLocks noChangeArrowheads="1"/>
            </p:cNvSpPr>
            <p:nvPr/>
          </p:nvSpPr>
          <p:spPr bwMode="auto">
            <a:xfrm>
              <a:off x="2487" y="2479"/>
              <a:ext cx="931" cy="23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rPr>
                <a:t>这里添加说明</a:t>
              </a:r>
            </a:p>
          </p:txBody>
        </p:sp>
        <p:sp>
          <p:nvSpPr>
            <p:cNvPr id="182532" name="Text Box 260"/>
            <p:cNvSpPr txBox="1">
              <a:spLocks noChangeArrowheads="1"/>
            </p:cNvSpPr>
            <p:nvPr/>
          </p:nvSpPr>
          <p:spPr bwMode="auto">
            <a:xfrm>
              <a:off x="4321" y="1543"/>
              <a:ext cx="931" cy="23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rPr>
                <a:t>这里添加说明</a:t>
              </a:r>
            </a:p>
          </p:txBody>
        </p:sp>
        <p:sp>
          <p:nvSpPr>
            <p:cNvPr id="182533" name="Text Box 261"/>
            <p:cNvSpPr txBox="1">
              <a:spLocks noChangeArrowheads="1"/>
            </p:cNvSpPr>
            <p:nvPr/>
          </p:nvSpPr>
          <p:spPr bwMode="auto">
            <a:xfrm>
              <a:off x="1176" y="980"/>
              <a:ext cx="931" cy="23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rPr>
                <a:t>这里添加说明</a:t>
              </a:r>
            </a:p>
          </p:txBody>
        </p:sp>
        <p:sp>
          <p:nvSpPr>
            <p:cNvPr id="182534" name="Text Box 262"/>
            <p:cNvSpPr txBox="1">
              <a:spLocks noChangeArrowheads="1"/>
            </p:cNvSpPr>
            <p:nvPr/>
          </p:nvSpPr>
          <p:spPr bwMode="auto">
            <a:xfrm>
              <a:off x="736" y="2548"/>
              <a:ext cx="931" cy="233"/>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rPr>
                <a:t>这里添加说明</a:t>
              </a:r>
            </a:p>
          </p:txBody>
        </p:sp>
      </p:grpSp>
      <p:pic>
        <p:nvPicPr>
          <p:cNvPr id="182535" name="图片 1"/>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886450" y="2867025"/>
            <a:ext cx="1302544"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52826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182536"/>
                                        </p:tgtEl>
                                        <p:attrNameLst>
                                          <p:attrName>style.visibility</p:attrName>
                                        </p:attrNameLst>
                                      </p:cBhvr>
                                      <p:to>
                                        <p:strVal val="visible"/>
                                      </p:to>
                                    </p:set>
                                    <p:animEffect transition="in" filter="fade">
                                      <p:cBhvr>
                                        <p:cTn id="7" dur="1000"/>
                                        <p:tgtEl>
                                          <p:spTgt spid="182536"/>
                                        </p:tgtEl>
                                      </p:cBhvr>
                                    </p:animEffect>
                                    <p:anim calcmode="lin" valueType="num">
                                      <p:cBhvr>
                                        <p:cTn id="8" dur="1000" fill="hold"/>
                                        <p:tgtEl>
                                          <p:spTgt spid="182536"/>
                                        </p:tgtEl>
                                        <p:attrNameLst>
                                          <p:attrName>ppt_x</p:attrName>
                                        </p:attrNameLst>
                                      </p:cBhvr>
                                      <p:tavLst>
                                        <p:tav tm="0">
                                          <p:val>
                                            <p:strVal val="#ppt_x"/>
                                          </p:val>
                                        </p:tav>
                                        <p:tav tm="100000">
                                          <p:val>
                                            <p:strVal val="#ppt_x"/>
                                          </p:val>
                                        </p:tav>
                                      </p:tavLst>
                                    </p:anim>
                                    <p:anim calcmode="lin" valueType="num">
                                      <p:cBhvr>
                                        <p:cTn id="9" dur="1000" fill="hold"/>
                                        <p:tgtEl>
                                          <p:spTgt spid="18253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1" presetClass="entr" presetSubtype="4" fill="hold" nodeType="afterEffect">
                                  <p:stCondLst>
                                    <p:cond delay="0"/>
                                  </p:stCondLst>
                                  <p:childTnLst>
                                    <p:set>
                                      <p:cBhvr>
                                        <p:cTn id="12" dur="1" fill="hold">
                                          <p:stCondLst>
                                            <p:cond delay="0"/>
                                          </p:stCondLst>
                                        </p:cTn>
                                        <p:tgtEl>
                                          <p:spTgt spid="182535"/>
                                        </p:tgtEl>
                                        <p:attrNameLst>
                                          <p:attrName>style.visibility</p:attrName>
                                        </p:attrNameLst>
                                      </p:cBhvr>
                                      <p:to>
                                        <p:strVal val="visible"/>
                                      </p:to>
                                    </p:set>
                                    <p:animEffect transition="in" filter="wheel(4)">
                                      <p:cBhvr>
                                        <p:cTn id="13" dur="2000"/>
                                        <p:tgtEl>
                                          <p:spTgt spid="182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425" name="Text Box 153"/>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310426" name="Picture 154" descr="0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86050" y="1220391"/>
            <a:ext cx="3967163" cy="702469"/>
          </a:xfrm>
          <a:prstGeom prst="rect">
            <a:avLst/>
          </a:prstGeom>
          <a:noFill/>
          <a:extLst>
            <a:ext uri="{909E8E84-426E-40DD-AFC4-6F175D3DCCD1}">
              <a14:hiddenFill xmlns:a14="http://schemas.microsoft.com/office/drawing/2010/main">
                <a:solidFill>
                  <a:srgbClr val="FFFFFF"/>
                </a:solidFill>
              </a14:hiddenFill>
            </a:ext>
          </a:extLst>
        </p:spPr>
      </p:pic>
      <p:sp>
        <p:nvSpPr>
          <p:cNvPr id="310427" name="TextBox 71"/>
          <p:cNvSpPr txBox="1">
            <a:spLocks noChangeArrowheads="1"/>
          </p:cNvSpPr>
          <p:nvPr/>
        </p:nvSpPr>
        <p:spPr bwMode="auto">
          <a:xfrm>
            <a:off x="4171950" y="1462088"/>
            <a:ext cx="228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点击添加文本点击添加文本</a:t>
            </a:r>
            <a:endPar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endParaRPr>
          </a:p>
        </p:txBody>
      </p:sp>
      <p:pic>
        <p:nvPicPr>
          <p:cNvPr id="310428" name="Picture 156" descr="0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86050" y="2028825"/>
            <a:ext cx="3967163" cy="702469"/>
          </a:xfrm>
          <a:prstGeom prst="rect">
            <a:avLst/>
          </a:prstGeom>
          <a:noFill/>
          <a:extLst>
            <a:ext uri="{909E8E84-426E-40DD-AFC4-6F175D3DCCD1}">
              <a14:hiddenFill xmlns:a14="http://schemas.microsoft.com/office/drawing/2010/main">
                <a:solidFill>
                  <a:srgbClr val="FFFFFF"/>
                </a:solidFill>
              </a14:hiddenFill>
            </a:ext>
          </a:extLst>
        </p:spPr>
      </p:pic>
      <p:sp>
        <p:nvSpPr>
          <p:cNvPr id="310429" name="TextBox 71"/>
          <p:cNvSpPr txBox="1">
            <a:spLocks noChangeArrowheads="1"/>
          </p:cNvSpPr>
          <p:nvPr/>
        </p:nvSpPr>
        <p:spPr bwMode="auto">
          <a:xfrm>
            <a:off x="4171950" y="2286001"/>
            <a:ext cx="228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点击添加文本点击添加文本</a:t>
            </a:r>
            <a:endPar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endParaRPr>
          </a:p>
        </p:txBody>
      </p:sp>
      <p:pic>
        <p:nvPicPr>
          <p:cNvPr id="310430" name="Picture 158" descr="0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686050" y="2800350"/>
            <a:ext cx="3967163" cy="701279"/>
          </a:xfrm>
          <a:prstGeom prst="rect">
            <a:avLst/>
          </a:prstGeom>
          <a:noFill/>
          <a:extLst>
            <a:ext uri="{909E8E84-426E-40DD-AFC4-6F175D3DCCD1}">
              <a14:hiddenFill xmlns:a14="http://schemas.microsoft.com/office/drawing/2010/main">
                <a:solidFill>
                  <a:srgbClr val="FFFFFF"/>
                </a:solidFill>
              </a14:hiddenFill>
            </a:ext>
          </a:extLst>
        </p:spPr>
      </p:pic>
      <p:pic>
        <p:nvPicPr>
          <p:cNvPr id="310431" name="Picture 159" descr="0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719387" y="3657600"/>
            <a:ext cx="3967163" cy="701279"/>
          </a:xfrm>
          <a:prstGeom prst="rect">
            <a:avLst/>
          </a:prstGeom>
          <a:noFill/>
          <a:extLst>
            <a:ext uri="{909E8E84-426E-40DD-AFC4-6F175D3DCCD1}">
              <a14:hiddenFill xmlns:a14="http://schemas.microsoft.com/office/drawing/2010/main">
                <a:solidFill>
                  <a:srgbClr val="FFFFFF"/>
                </a:solidFill>
              </a14:hiddenFill>
            </a:ext>
          </a:extLst>
        </p:spPr>
      </p:pic>
      <p:sp>
        <p:nvSpPr>
          <p:cNvPr id="310432" name="TextBox 71"/>
          <p:cNvSpPr txBox="1">
            <a:spLocks noChangeArrowheads="1"/>
          </p:cNvSpPr>
          <p:nvPr/>
        </p:nvSpPr>
        <p:spPr bwMode="auto">
          <a:xfrm>
            <a:off x="4114800" y="3028951"/>
            <a:ext cx="228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点击添加文本点击添加文本</a:t>
            </a:r>
            <a:endPar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endParaRPr>
          </a:p>
        </p:txBody>
      </p:sp>
      <p:sp>
        <p:nvSpPr>
          <p:cNvPr id="310433" name="TextBox 71"/>
          <p:cNvSpPr txBox="1">
            <a:spLocks noChangeArrowheads="1"/>
          </p:cNvSpPr>
          <p:nvPr/>
        </p:nvSpPr>
        <p:spPr bwMode="auto">
          <a:xfrm>
            <a:off x="4171950" y="3886201"/>
            <a:ext cx="2286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点击添加文本点击添加文本</a:t>
            </a:r>
            <a:endParaRPr kumimoji="0" lang="zh-CN" altLang="en-US" sz="120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endParaRPr>
          </a:p>
        </p:txBody>
      </p:sp>
      <p:grpSp>
        <p:nvGrpSpPr>
          <p:cNvPr id="310434" name="Group 162"/>
          <p:cNvGrpSpPr>
            <a:grpSpLocks/>
          </p:cNvGrpSpPr>
          <p:nvPr/>
        </p:nvGrpSpPr>
        <p:grpSpPr bwMode="auto">
          <a:xfrm>
            <a:off x="2849166" y="3667125"/>
            <a:ext cx="676275" cy="676275"/>
            <a:chOff x="1433" y="3080"/>
            <a:chExt cx="568" cy="568"/>
          </a:xfrm>
        </p:grpSpPr>
        <p:pic>
          <p:nvPicPr>
            <p:cNvPr id="310435" name="Picture 163" descr="png-0731"/>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433" y="3080"/>
              <a:ext cx="568" cy="568"/>
            </a:xfrm>
            <a:prstGeom prst="rect">
              <a:avLst/>
            </a:prstGeom>
            <a:noFill/>
            <a:extLst>
              <a:ext uri="{909E8E84-426E-40DD-AFC4-6F175D3DCCD1}">
                <a14:hiddenFill xmlns:a14="http://schemas.microsoft.com/office/drawing/2010/main">
                  <a:solidFill>
                    <a:srgbClr val="FFFFFF"/>
                  </a:solidFill>
                </a14:hiddenFill>
              </a:ext>
            </a:extLst>
          </p:spPr>
        </p:pic>
        <p:sp>
          <p:nvSpPr>
            <p:cNvPr id="310436" name="Rectangle 164"/>
            <p:cNvSpPr>
              <a:spLocks noChangeArrowheads="1"/>
            </p:cNvSpPr>
            <p:nvPr/>
          </p:nvSpPr>
          <p:spPr bwMode="gray">
            <a:xfrm>
              <a:off x="1584" y="3216"/>
              <a:ext cx="280" cy="349"/>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rPr>
                <a:t>4</a:t>
              </a:r>
              <a:endParaRPr kumimoji="1" lang="zh-CN" altLang="en-US"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endParaRPr>
            </a:p>
          </p:txBody>
        </p:sp>
      </p:grpSp>
      <p:grpSp>
        <p:nvGrpSpPr>
          <p:cNvPr id="310437" name="Group 165"/>
          <p:cNvGrpSpPr>
            <a:grpSpLocks/>
          </p:cNvGrpSpPr>
          <p:nvPr/>
        </p:nvGrpSpPr>
        <p:grpSpPr bwMode="auto">
          <a:xfrm>
            <a:off x="2857500" y="1257301"/>
            <a:ext cx="676275" cy="621506"/>
            <a:chOff x="1440" y="1056"/>
            <a:chExt cx="568" cy="522"/>
          </a:xfrm>
        </p:grpSpPr>
        <p:pic>
          <p:nvPicPr>
            <p:cNvPr id="310438" name="Picture 166" descr="png-0730"/>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440" y="1056"/>
              <a:ext cx="568" cy="522"/>
            </a:xfrm>
            <a:prstGeom prst="rect">
              <a:avLst/>
            </a:prstGeom>
            <a:noFill/>
            <a:extLst>
              <a:ext uri="{909E8E84-426E-40DD-AFC4-6F175D3DCCD1}">
                <a14:hiddenFill xmlns:a14="http://schemas.microsoft.com/office/drawing/2010/main">
                  <a:solidFill>
                    <a:srgbClr val="FFFFFF"/>
                  </a:solidFill>
                </a14:hiddenFill>
              </a:ext>
            </a:extLst>
          </p:spPr>
        </p:pic>
        <p:sp>
          <p:nvSpPr>
            <p:cNvPr id="310439" name="Rectangle 167"/>
            <p:cNvSpPr>
              <a:spLocks noChangeArrowheads="1"/>
            </p:cNvSpPr>
            <p:nvPr/>
          </p:nvSpPr>
          <p:spPr bwMode="gray">
            <a:xfrm>
              <a:off x="1623" y="1152"/>
              <a:ext cx="280" cy="349"/>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rPr>
                <a:t>1</a:t>
              </a:r>
              <a:endParaRPr kumimoji="1" lang="zh-CN" altLang="en-US"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endParaRPr>
            </a:p>
          </p:txBody>
        </p:sp>
      </p:grpSp>
      <p:grpSp>
        <p:nvGrpSpPr>
          <p:cNvPr id="310440" name="Group 168"/>
          <p:cNvGrpSpPr>
            <a:grpSpLocks/>
          </p:cNvGrpSpPr>
          <p:nvPr/>
        </p:nvGrpSpPr>
        <p:grpSpPr bwMode="auto">
          <a:xfrm>
            <a:off x="2845594" y="2076450"/>
            <a:ext cx="676275" cy="676275"/>
            <a:chOff x="1430" y="1744"/>
            <a:chExt cx="568" cy="568"/>
          </a:xfrm>
        </p:grpSpPr>
        <p:pic>
          <p:nvPicPr>
            <p:cNvPr id="310441" name="Picture 169" descr="png-0731"/>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430" y="1744"/>
              <a:ext cx="568" cy="568"/>
            </a:xfrm>
            <a:prstGeom prst="rect">
              <a:avLst/>
            </a:prstGeom>
            <a:noFill/>
            <a:extLst>
              <a:ext uri="{909E8E84-426E-40DD-AFC4-6F175D3DCCD1}">
                <a14:hiddenFill xmlns:a14="http://schemas.microsoft.com/office/drawing/2010/main">
                  <a:solidFill>
                    <a:srgbClr val="FFFFFF"/>
                  </a:solidFill>
                </a14:hiddenFill>
              </a:ext>
            </a:extLst>
          </p:spPr>
        </p:pic>
        <p:sp>
          <p:nvSpPr>
            <p:cNvPr id="310442" name="Rectangle 170"/>
            <p:cNvSpPr>
              <a:spLocks noChangeArrowheads="1"/>
            </p:cNvSpPr>
            <p:nvPr/>
          </p:nvSpPr>
          <p:spPr bwMode="gray">
            <a:xfrm>
              <a:off x="1631" y="1872"/>
              <a:ext cx="280" cy="349"/>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rPr>
                <a:t>2</a:t>
              </a:r>
              <a:endParaRPr kumimoji="1" lang="zh-CN" altLang="en-US"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endParaRPr>
            </a:p>
          </p:txBody>
        </p:sp>
      </p:grpSp>
      <p:grpSp>
        <p:nvGrpSpPr>
          <p:cNvPr id="310443" name="Group 171"/>
          <p:cNvGrpSpPr>
            <a:grpSpLocks/>
          </p:cNvGrpSpPr>
          <p:nvPr/>
        </p:nvGrpSpPr>
        <p:grpSpPr bwMode="auto">
          <a:xfrm>
            <a:off x="2845594" y="2857500"/>
            <a:ext cx="578644" cy="684610"/>
            <a:chOff x="1430" y="2400"/>
            <a:chExt cx="486" cy="575"/>
          </a:xfrm>
        </p:grpSpPr>
        <p:pic>
          <p:nvPicPr>
            <p:cNvPr id="310444" name="Picture 172" descr="png-0731副本"/>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430" y="2400"/>
              <a:ext cx="486" cy="575"/>
            </a:xfrm>
            <a:prstGeom prst="rect">
              <a:avLst/>
            </a:prstGeom>
            <a:noFill/>
            <a:extLst>
              <a:ext uri="{909E8E84-426E-40DD-AFC4-6F175D3DCCD1}">
                <a14:hiddenFill xmlns:a14="http://schemas.microsoft.com/office/drawing/2010/main">
                  <a:solidFill>
                    <a:srgbClr val="FFFFFF"/>
                  </a:solidFill>
                </a14:hiddenFill>
              </a:ext>
            </a:extLst>
          </p:spPr>
        </p:pic>
        <p:sp>
          <p:nvSpPr>
            <p:cNvPr id="310445" name="Rectangle 173"/>
            <p:cNvSpPr>
              <a:spLocks noChangeArrowheads="1"/>
            </p:cNvSpPr>
            <p:nvPr/>
          </p:nvSpPr>
          <p:spPr bwMode="gray">
            <a:xfrm>
              <a:off x="1569" y="2544"/>
              <a:ext cx="280" cy="349"/>
            </a:xfrm>
            <a:prstGeom prst="rect">
              <a:avLst/>
            </a:prstGeom>
            <a:noFill/>
            <a:ln>
              <a:noFill/>
            </a:ln>
            <a:effectLst/>
            <a:extLst>
              <a:ext uri="{909E8E84-426E-40DD-AFC4-6F175D3DCCD1}">
                <a14:hiddenFill xmlns:a14="http://schemas.microsoft.com/office/drawing/2010/main">
                  <a:solidFill>
                    <a:srgbClr val="9999FF"/>
                  </a:solidFill>
                </a14:hiddenFill>
              </a:ext>
              <a:ext uri="{91240B29-F687-4F45-9708-019B960494DF}">
                <a14:hiddenLine xmlns:a14="http://schemas.microsoft.com/office/drawing/2010/main" w="12700" algn="ctr">
                  <a:solidFill>
                    <a:srgbClr val="1C1C1C"/>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rPr>
                <a:t>3</a:t>
              </a:r>
              <a:endParaRPr kumimoji="1" lang="zh-CN" altLang="en-US" sz="2100" b="0" i="0" u="none" strike="noStrike" kern="1200" cap="none" spc="0" normalizeH="0" baseline="0" noProof="0">
                <a:ln>
                  <a:noFill/>
                </a:ln>
                <a:solidFill>
                  <a:prstClr val="black"/>
                </a:solidFill>
                <a:effectLst/>
                <a:uLnTx/>
                <a:uFillTx/>
                <a:latin typeface="Arial" panose="020B0604020202020204" pitchFamily="34" charset="0"/>
                <a:ea typeface="楷体_GB2312" panose="02010609030101010101" pitchFamily="49" charset="-122"/>
                <a:cs typeface="+mn-cs"/>
              </a:endParaRPr>
            </a:p>
          </p:txBody>
        </p:sp>
      </p:grpSp>
      <p:pic>
        <p:nvPicPr>
          <p:cNvPr id="310446" name="Picture 174" descr="270"/>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143001" y="2121694"/>
            <a:ext cx="1822847" cy="2278856"/>
          </a:xfrm>
          <a:prstGeom prst="rect">
            <a:avLst/>
          </a:prstGeom>
          <a:noFill/>
          <a:extLst>
            <a:ext uri="{909E8E84-426E-40DD-AFC4-6F175D3DCCD1}">
              <a14:hiddenFill xmlns:a14="http://schemas.microsoft.com/office/drawing/2010/main">
                <a:solidFill>
                  <a:srgbClr val="FFFFFF"/>
                </a:solidFill>
              </a14:hiddenFill>
            </a:ext>
          </a:extLst>
        </p:spPr>
      </p:pic>
      <p:pic>
        <p:nvPicPr>
          <p:cNvPr id="310447" name="Picture 175" descr="39"/>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5943600" y="2457450"/>
            <a:ext cx="1804988" cy="2000250"/>
          </a:xfrm>
          <a:prstGeom prst="rect">
            <a:avLst/>
          </a:prstGeom>
          <a:noFill/>
          <a:extLst>
            <a:ext uri="{909E8E84-426E-40DD-AFC4-6F175D3DCCD1}">
              <a14:hiddenFill xmlns:a14="http://schemas.microsoft.com/office/drawing/2010/main">
                <a:solidFill>
                  <a:srgbClr val="FFFFFF"/>
                </a:solidFill>
              </a14:hiddenFill>
            </a:ext>
          </a:extLst>
        </p:spPr>
      </p:pic>
      <p:pic>
        <p:nvPicPr>
          <p:cNvPr id="310448" name="Picture 176" descr="39"/>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5943601" y="3371850"/>
            <a:ext cx="1289447"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1313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afterEffect">
                                  <p:stCondLst>
                                    <p:cond delay="0"/>
                                  </p:stCondLst>
                                  <p:childTnLst>
                                    <p:set>
                                      <p:cBhvr>
                                        <p:cTn id="6" dur="1" fill="hold">
                                          <p:stCondLst>
                                            <p:cond delay="0"/>
                                          </p:stCondLst>
                                        </p:cTn>
                                        <p:tgtEl>
                                          <p:spTgt spid="310446"/>
                                        </p:tgtEl>
                                        <p:attrNameLst>
                                          <p:attrName>style.visibility</p:attrName>
                                        </p:attrNameLst>
                                      </p:cBhvr>
                                      <p:to>
                                        <p:strVal val="visible"/>
                                      </p:to>
                                    </p:set>
                                    <p:animEffect transition="in" filter="wedge">
                                      <p:cBhvr>
                                        <p:cTn id="7" dur="2000"/>
                                        <p:tgtEl>
                                          <p:spTgt spid="310446"/>
                                        </p:tgtEl>
                                      </p:cBhvr>
                                    </p:animEffect>
                                  </p:childTnLst>
                                </p:cTn>
                              </p:par>
                            </p:childTnLst>
                          </p:cTn>
                        </p:par>
                        <p:par>
                          <p:cTn id="8" fill="hold" nodeType="afterGroup">
                            <p:stCondLst>
                              <p:cond delay="2000"/>
                            </p:stCondLst>
                            <p:childTnLst>
                              <p:par>
                                <p:cTn id="9" presetID="16" presetClass="entr" presetSubtype="21" fill="hold" nodeType="afterEffect">
                                  <p:stCondLst>
                                    <p:cond delay="0"/>
                                  </p:stCondLst>
                                  <p:childTnLst>
                                    <p:set>
                                      <p:cBhvr>
                                        <p:cTn id="10" dur="1" fill="hold">
                                          <p:stCondLst>
                                            <p:cond delay="0"/>
                                          </p:stCondLst>
                                        </p:cTn>
                                        <p:tgtEl>
                                          <p:spTgt spid="310426"/>
                                        </p:tgtEl>
                                        <p:attrNameLst>
                                          <p:attrName>style.visibility</p:attrName>
                                        </p:attrNameLst>
                                      </p:cBhvr>
                                      <p:to>
                                        <p:strVal val="visible"/>
                                      </p:to>
                                    </p:set>
                                    <p:animEffect transition="in" filter="barn(inVertical)">
                                      <p:cBhvr>
                                        <p:cTn id="11" dur="1000"/>
                                        <p:tgtEl>
                                          <p:spTgt spid="310426"/>
                                        </p:tgtEl>
                                      </p:cBhvr>
                                    </p:animEffect>
                                  </p:childTnLst>
                                </p:cTn>
                              </p:par>
                            </p:childTnLst>
                          </p:cTn>
                        </p:par>
                        <p:par>
                          <p:cTn id="12" fill="hold" nodeType="afterGroup">
                            <p:stCondLst>
                              <p:cond delay="3000"/>
                            </p:stCondLst>
                            <p:childTnLst>
                              <p:par>
                                <p:cTn id="13" presetID="47" presetClass="entr" presetSubtype="0" fill="hold" nodeType="afterEffect">
                                  <p:stCondLst>
                                    <p:cond delay="0"/>
                                  </p:stCondLst>
                                  <p:childTnLst>
                                    <p:set>
                                      <p:cBhvr>
                                        <p:cTn id="14" dur="1" fill="hold">
                                          <p:stCondLst>
                                            <p:cond delay="0"/>
                                          </p:stCondLst>
                                        </p:cTn>
                                        <p:tgtEl>
                                          <p:spTgt spid="310437"/>
                                        </p:tgtEl>
                                        <p:attrNameLst>
                                          <p:attrName>style.visibility</p:attrName>
                                        </p:attrNameLst>
                                      </p:cBhvr>
                                      <p:to>
                                        <p:strVal val="visible"/>
                                      </p:to>
                                    </p:set>
                                    <p:animEffect transition="in" filter="fade">
                                      <p:cBhvr>
                                        <p:cTn id="15" dur="1000"/>
                                        <p:tgtEl>
                                          <p:spTgt spid="310437"/>
                                        </p:tgtEl>
                                      </p:cBhvr>
                                    </p:animEffect>
                                    <p:anim calcmode="lin" valueType="num">
                                      <p:cBhvr>
                                        <p:cTn id="16" dur="1000" fill="hold"/>
                                        <p:tgtEl>
                                          <p:spTgt spid="310437"/>
                                        </p:tgtEl>
                                        <p:attrNameLst>
                                          <p:attrName>ppt_x</p:attrName>
                                        </p:attrNameLst>
                                      </p:cBhvr>
                                      <p:tavLst>
                                        <p:tav tm="0">
                                          <p:val>
                                            <p:strVal val="#ppt_x"/>
                                          </p:val>
                                        </p:tav>
                                        <p:tav tm="100000">
                                          <p:val>
                                            <p:strVal val="#ppt_x"/>
                                          </p:val>
                                        </p:tav>
                                      </p:tavLst>
                                    </p:anim>
                                    <p:anim calcmode="lin" valueType="num">
                                      <p:cBhvr>
                                        <p:cTn id="17" dur="1000" fill="hold"/>
                                        <p:tgtEl>
                                          <p:spTgt spid="310437"/>
                                        </p:tgtEl>
                                        <p:attrNameLst>
                                          <p:attrName>ppt_y</p:attrName>
                                        </p:attrNameLst>
                                      </p:cBhvr>
                                      <p:tavLst>
                                        <p:tav tm="0">
                                          <p:val>
                                            <p:strVal val="#ppt_y-.1"/>
                                          </p:val>
                                        </p:tav>
                                        <p:tav tm="100000">
                                          <p:val>
                                            <p:strVal val="#ppt_y"/>
                                          </p:val>
                                        </p:tav>
                                      </p:tavLst>
                                    </p:anim>
                                  </p:childTnLst>
                                </p:cTn>
                              </p:par>
                            </p:childTnLst>
                          </p:cTn>
                        </p:par>
                        <p:par>
                          <p:cTn id="18" fill="hold" nodeType="afterGroup">
                            <p:stCondLst>
                              <p:cond delay="4000"/>
                            </p:stCondLst>
                            <p:childTnLst>
                              <p:par>
                                <p:cTn id="19" presetID="27" presetClass="entr" presetSubtype="0" fill="hold" grpId="0" nodeType="afterEffect">
                                  <p:stCondLst>
                                    <p:cond delay="0"/>
                                  </p:stCondLst>
                                  <p:iterate type="lt">
                                    <p:tmPct val="50000"/>
                                  </p:iterate>
                                  <p:childTnLst>
                                    <p:set>
                                      <p:cBhvr>
                                        <p:cTn id="20" dur="1" fill="hold">
                                          <p:stCondLst>
                                            <p:cond delay="0"/>
                                          </p:stCondLst>
                                        </p:cTn>
                                        <p:tgtEl>
                                          <p:spTgt spid="310427"/>
                                        </p:tgtEl>
                                        <p:attrNameLst>
                                          <p:attrName>style.visibility</p:attrName>
                                        </p:attrNameLst>
                                      </p:cBhvr>
                                      <p:to>
                                        <p:strVal val="visible"/>
                                      </p:to>
                                    </p:set>
                                    <p:anim calcmode="discrete" valueType="clr">
                                      <p:cBhvr override="childStyle">
                                        <p:cTn id="21" dur="80"/>
                                        <p:tgtEl>
                                          <p:spTgt spid="310427"/>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10427"/>
                                        </p:tgtEl>
                                        <p:attrNameLst>
                                          <p:attrName>fillcolor</p:attrName>
                                        </p:attrNameLst>
                                      </p:cBhvr>
                                      <p:tavLst>
                                        <p:tav tm="0">
                                          <p:val>
                                            <p:clrVal>
                                              <a:schemeClr val="accent2"/>
                                            </p:clrVal>
                                          </p:val>
                                        </p:tav>
                                        <p:tav tm="50000">
                                          <p:val>
                                            <p:clrVal>
                                              <a:schemeClr val="hlink"/>
                                            </p:clrVal>
                                          </p:val>
                                        </p:tav>
                                      </p:tavLst>
                                    </p:anim>
                                    <p:set>
                                      <p:cBhvr>
                                        <p:cTn id="23" dur="80"/>
                                        <p:tgtEl>
                                          <p:spTgt spid="310427"/>
                                        </p:tgtEl>
                                        <p:attrNameLst>
                                          <p:attrName>fill.type</p:attrName>
                                        </p:attrNameLst>
                                      </p:cBhvr>
                                      <p:to>
                                        <p:strVal val="solid"/>
                                      </p:to>
                                    </p:set>
                                  </p:childTnLst>
                                </p:cTn>
                              </p:par>
                            </p:childTnLst>
                          </p:cTn>
                        </p:par>
                        <p:par>
                          <p:cTn id="24" fill="hold" nodeType="afterGroup">
                            <p:stCondLst>
                              <p:cond delay="4520"/>
                            </p:stCondLst>
                            <p:childTnLst>
                              <p:par>
                                <p:cTn id="25" presetID="16" presetClass="entr" presetSubtype="21" fill="hold" nodeType="afterEffect">
                                  <p:stCondLst>
                                    <p:cond delay="0"/>
                                  </p:stCondLst>
                                  <p:childTnLst>
                                    <p:set>
                                      <p:cBhvr>
                                        <p:cTn id="26" dur="1" fill="hold">
                                          <p:stCondLst>
                                            <p:cond delay="0"/>
                                          </p:stCondLst>
                                        </p:cTn>
                                        <p:tgtEl>
                                          <p:spTgt spid="310428"/>
                                        </p:tgtEl>
                                        <p:attrNameLst>
                                          <p:attrName>style.visibility</p:attrName>
                                        </p:attrNameLst>
                                      </p:cBhvr>
                                      <p:to>
                                        <p:strVal val="visible"/>
                                      </p:to>
                                    </p:set>
                                    <p:animEffect transition="in" filter="barn(inVertical)">
                                      <p:cBhvr>
                                        <p:cTn id="27" dur="1000"/>
                                        <p:tgtEl>
                                          <p:spTgt spid="310428"/>
                                        </p:tgtEl>
                                      </p:cBhvr>
                                    </p:animEffect>
                                  </p:childTnLst>
                                </p:cTn>
                              </p:par>
                            </p:childTnLst>
                          </p:cTn>
                        </p:par>
                        <p:par>
                          <p:cTn id="28" fill="hold" nodeType="afterGroup">
                            <p:stCondLst>
                              <p:cond delay="5520"/>
                            </p:stCondLst>
                            <p:childTnLst>
                              <p:par>
                                <p:cTn id="29" presetID="47" presetClass="entr" presetSubtype="0" fill="hold" nodeType="afterEffect">
                                  <p:stCondLst>
                                    <p:cond delay="0"/>
                                  </p:stCondLst>
                                  <p:childTnLst>
                                    <p:set>
                                      <p:cBhvr>
                                        <p:cTn id="30" dur="1" fill="hold">
                                          <p:stCondLst>
                                            <p:cond delay="0"/>
                                          </p:stCondLst>
                                        </p:cTn>
                                        <p:tgtEl>
                                          <p:spTgt spid="310440"/>
                                        </p:tgtEl>
                                        <p:attrNameLst>
                                          <p:attrName>style.visibility</p:attrName>
                                        </p:attrNameLst>
                                      </p:cBhvr>
                                      <p:to>
                                        <p:strVal val="visible"/>
                                      </p:to>
                                    </p:set>
                                    <p:animEffect transition="in" filter="fade">
                                      <p:cBhvr>
                                        <p:cTn id="31" dur="1000"/>
                                        <p:tgtEl>
                                          <p:spTgt spid="310440"/>
                                        </p:tgtEl>
                                      </p:cBhvr>
                                    </p:animEffect>
                                    <p:anim calcmode="lin" valueType="num">
                                      <p:cBhvr>
                                        <p:cTn id="32" dur="1000" fill="hold"/>
                                        <p:tgtEl>
                                          <p:spTgt spid="310440"/>
                                        </p:tgtEl>
                                        <p:attrNameLst>
                                          <p:attrName>ppt_x</p:attrName>
                                        </p:attrNameLst>
                                      </p:cBhvr>
                                      <p:tavLst>
                                        <p:tav tm="0">
                                          <p:val>
                                            <p:strVal val="#ppt_x"/>
                                          </p:val>
                                        </p:tav>
                                        <p:tav tm="100000">
                                          <p:val>
                                            <p:strVal val="#ppt_x"/>
                                          </p:val>
                                        </p:tav>
                                      </p:tavLst>
                                    </p:anim>
                                    <p:anim calcmode="lin" valueType="num">
                                      <p:cBhvr>
                                        <p:cTn id="33" dur="1000" fill="hold"/>
                                        <p:tgtEl>
                                          <p:spTgt spid="310440"/>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6520"/>
                            </p:stCondLst>
                            <p:childTnLst>
                              <p:par>
                                <p:cTn id="35" presetID="27" presetClass="entr" presetSubtype="0" fill="hold" nodeType="afterEffect">
                                  <p:stCondLst>
                                    <p:cond delay="0"/>
                                  </p:stCondLst>
                                  <p:iterate type="lt">
                                    <p:tmPct val="50000"/>
                                  </p:iterate>
                                  <p:childTnLst>
                                    <p:set>
                                      <p:cBhvr>
                                        <p:cTn id="36" dur="1" fill="hold">
                                          <p:stCondLst>
                                            <p:cond delay="0"/>
                                          </p:stCondLst>
                                        </p:cTn>
                                        <p:tgtEl>
                                          <p:spTgt spid="310429">
                                            <p:txEl>
                                              <p:pRg st="0" end="0"/>
                                            </p:txEl>
                                          </p:spTgt>
                                        </p:tgtEl>
                                        <p:attrNameLst>
                                          <p:attrName>style.visibility</p:attrName>
                                        </p:attrNameLst>
                                      </p:cBhvr>
                                      <p:to>
                                        <p:strVal val="visible"/>
                                      </p:to>
                                    </p:set>
                                    <p:anim calcmode="discrete" valueType="clr">
                                      <p:cBhvr override="childStyle">
                                        <p:cTn id="37" dur="80"/>
                                        <p:tgtEl>
                                          <p:spTgt spid="31042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310429">
                                            <p:txEl>
                                              <p:pRg st="0" end="0"/>
                                            </p:txEl>
                                          </p:spTgt>
                                        </p:tgtEl>
                                        <p:attrNameLst>
                                          <p:attrName>fillcolor</p:attrName>
                                        </p:attrNameLst>
                                      </p:cBhvr>
                                      <p:tavLst>
                                        <p:tav tm="0">
                                          <p:val>
                                            <p:clrVal>
                                              <a:schemeClr val="accent2"/>
                                            </p:clrVal>
                                          </p:val>
                                        </p:tav>
                                        <p:tav tm="50000">
                                          <p:val>
                                            <p:clrVal>
                                              <a:schemeClr val="hlink"/>
                                            </p:clrVal>
                                          </p:val>
                                        </p:tav>
                                      </p:tavLst>
                                    </p:anim>
                                    <p:set>
                                      <p:cBhvr>
                                        <p:cTn id="39" dur="80"/>
                                        <p:tgtEl>
                                          <p:spTgt spid="310429">
                                            <p:txEl>
                                              <p:pRg st="0" end="0"/>
                                            </p:txEl>
                                          </p:spTgt>
                                        </p:tgtEl>
                                        <p:attrNameLst>
                                          <p:attrName>fill.type</p:attrName>
                                        </p:attrNameLst>
                                      </p:cBhvr>
                                      <p:to>
                                        <p:strVal val="solid"/>
                                      </p:to>
                                    </p:set>
                                  </p:childTnLst>
                                </p:cTn>
                              </p:par>
                            </p:childTnLst>
                          </p:cTn>
                        </p:par>
                        <p:par>
                          <p:cTn id="40" fill="hold" nodeType="afterGroup">
                            <p:stCondLst>
                              <p:cond delay="7040"/>
                            </p:stCondLst>
                            <p:childTnLst>
                              <p:par>
                                <p:cTn id="41" presetID="16" presetClass="entr" presetSubtype="21" fill="hold" nodeType="afterEffect">
                                  <p:stCondLst>
                                    <p:cond delay="0"/>
                                  </p:stCondLst>
                                  <p:childTnLst>
                                    <p:set>
                                      <p:cBhvr>
                                        <p:cTn id="42" dur="1" fill="hold">
                                          <p:stCondLst>
                                            <p:cond delay="0"/>
                                          </p:stCondLst>
                                        </p:cTn>
                                        <p:tgtEl>
                                          <p:spTgt spid="310430"/>
                                        </p:tgtEl>
                                        <p:attrNameLst>
                                          <p:attrName>style.visibility</p:attrName>
                                        </p:attrNameLst>
                                      </p:cBhvr>
                                      <p:to>
                                        <p:strVal val="visible"/>
                                      </p:to>
                                    </p:set>
                                    <p:animEffect transition="in" filter="barn(inVertical)">
                                      <p:cBhvr>
                                        <p:cTn id="43" dur="1000"/>
                                        <p:tgtEl>
                                          <p:spTgt spid="310430"/>
                                        </p:tgtEl>
                                      </p:cBhvr>
                                    </p:animEffect>
                                  </p:childTnLst>
                                </p:cTn>
                              </p:par>
                            </p:childTnLst>
                          </p:cTn>
                        </p:par>
                        <p:par>
                          <p:cTn id="44" fill="hold" nodeType="afterGroup">
                            <p:stCondLst>
                              <p:cond delay="8040"/>
                            </p:stCondLst>
                            <p:childTnLst>
                              <p:par>
                                <p:cTn id="45" presetID="47" presetClass="entr" presetSubtype="0" fill="hold" nodeType="afterEffect">
                                  <p:stCondLst>
                                    <p:cond delay="0"/>
                                  </p:stCondLst>
                                  <p:childTnLst>
                                    <p:set>
                                      <p:cBhvr>
                                        <p:cTn id="46" dur="1" fill="hold">
                                          <p:stCondLst>
                                            <p:cond delay="0"/>
                                          </p:stCondLst>
                                        </p:cTn>
                                        <p:tgtEl>
                                          <p:spTgt spid="310443"/>
                                        </p:tgtEl>
                                        <p:attrNameLst>
                                          <p:attrName>style.visibility</p:attrName>
                                        </p:attrNameLst>
                                      </p:cBhvr>
                                      <p:to>
                                        <p:strVal val="visible"/>
                                      </p:to>
                                    </p:set>
                                    <p:animEffect transition="in" filter="fade">
                                      <p:cBhvr>
                                        <p:cTn id="47" dur="1000"/>
                                        <p:tgtEl>
                                          <p:spTgt spid="310443"/>
                                        </p:tgtEl>
                                      </p:cBhvr>
                                    </p:animEffect>
                                    <p:anim calcmode="lin" valueType="num">
                                      <p:cBhvr>
                                        <p:cTn id="48" dur="1000" fill="hold"/>
                                        <p:tgtEl>
                                          <p:spTgt spid="310443"/>
                                        </p:tgtEl>
                                        <p:attrNameLst>
                                          <p:attrName>ppt_x</p:attrName>
                                        </p:attrNameLst>
                                      </p:cBhvr>
                                      <p:tavLst>
                                        <p:tav tm="0">
                                          <p:val>
                                            <p:strVal val="#ppt_x"/>
                                          </p:val>
                                        </p:tav>
                                        <p:tav tm="100000">
                                          <p:val>
                                            <p:strVal val="#ppt_x"/>
                                          </p:val>
                                        </p:tav>
                                      </p:tavLst>
                                    </p:anim>
                                    <p:anim calcmode="lin" valueType="num">
                                      <p:cBhvr>
                                        <p:cTn id="49" dur="1000" fill="hold"/>
                                        <p:tgtEl>
                                          <p:spTgt spid="310443"/>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9040"/>
                            </p:stCondLst>
                            <p:childTnLst>
                              <p:par>
                                <p:cTn id="51" presetID="27" presetClass="entr" presetSubtype="0" fill="hold" grpId="0" nodeType="afterEffect">
                                  <p:stCondLst>
                                    <p:cond delay="0"/>
                                  </p:stCondLst>
                                  <p:iterate type="lt">
                                    <p:tmPct val="50000"/>
                                  </p:iterate>
                                  <p:childTnLst>
                                    <p:set>
                                      <p:cBhvr>
                                        <p:cTn id="52" dur="1" fill="hold">
                                          <p:stCondLst>
                                            <p:cond delay="0"/>
                                          </p:stCondLst>
                                        </p:cTn>
                                        <p:tgtEl>
                                          <p:spTgt spid="310432"/>
                                        </p:tgtEl>
                                        <p:attrNameLst>
                                          <p:attrName>style.visibility</p:attrName>
                                        </p:attrNameLst>
                                      </p:cBhvr>
                                      <p:to>
                                        <p:strVal val="visible"/>
                                      </p:to>
                                    </p:set>
                                    <p:anim calcmode="discrete" valueType="clr">
                                      <p:cBhvr override="childStyle">
                                        <p:cTn id="53" dur="80"/>
                                        <p:tgtEl>
                                          <p:spTgt spid="310432"/>
                                        </p:tgtEl>
                                        <p:attrNameLst>
                                          <p:attrName>style.color</p:attrName>
                                        </p:attrNameLst>
                                      </p:cBhvr>
                                      <p:tavLst>
                                        <p:tav tm="0">
                                          <p:val>
                                            <p:clrVal>
                                              <a:schemeClr val="accent2"/>
                                            </p:clrVal>
                                          </p:val>
                                        </p:tav>
                                        <p:tav tm="50000">
                                          <p:val>
                                            <p:clrVal>
                                              <a:schemeClr val="hlink"/>
                                            </p:clrVal>
                                          </p:val>
                                        </p:tav>
                                      </p:tavLst>
                                    </p:anim>
                                    <p:anim calcmode="discrete" valueType="clr">
                                      <p:cBhvr>
                                        <p:cTn id="54" dur="80"/>
                                        <p:tgtEl>
                                          <p:spTgt spid="310432"/>
                                        </p:tgtEl>
                                        <p:attrNameLst>
                                          <p:attrName>fillcolor</p:attrName>
                                        </p:attrNameLst>
                                      </p:cBhvr>
                                      <p:tavLst>
                                        <p:tav tm="0">
                                          <p:val>
                                            <p:clrVal>
                                              <a:schemeClr val="accent2"/>
                                            </p:clrVal>
                                          </p:val>
                                        </p:tav>
                                        <p:tav tm="50000">
                                          <p:val>
                                            <p:clrVal>
                                              <a:schemeClr val="hlink"/>
                                            </p:clrVal>
                                          </p:val>
                                        </p:tav>
                                      </p:tavLst>
                                    </p:anim>
                                    <p:set>
                                      <p:cBhvr>
                                        <p:cTn id="55" dur="80"/>
                                        <p:tgtEl>
                                          <p:spTgt spid="310432"/>
                                        </p:tgtEl>
                                        <p:attrNameLst>
                                          <p:attrName>fill.type</p:attrName>
                                        </p:attrNameLst>
                                      </p:cBhvr>
                                      <p:to>
                                        <p:strVal val="solid"/>
                                      </p:to>
                                    </p:set>
                                  </p:childTnLst>
                                </p:cTn>
                              </p:par>
                            </p:childTnLst>
                          </p:cTn>
                        </p:par>
                        <p:par>
                          <p:cTn id="56" fill="hold" nodeType="afterGroup">
                            <p:stCondLst>
                              <p:cond delay="9560"/>
                            </p:stCondLst>
                            <p:childTnLst>
                              <p:par>
                                <p:cTn id="57" presetID="16" presetClass="entr" presetSubtype="21" fill="hold" nodeType="afterEffect">
                                  <p:stCondLst>
                                    <p:cond delay="0"/>
                                  </p:stCondLst>
                                  <p:childTnLst>
                                    <p:set>
                                      <p:cBhvr>
                                        <p:cTn id="58" dur="1" fill="hold">
                                          <p:stCondLst>
                                            <p:cond delay="0"/>
                                          </p:stCondLst>
                                        </p:cTn>
                                        <p:tgtEl>
                                          <p:spTgt spid="310431"/>
                                        </p:tgtEl>
                                        <p:attrNameLst>
                                          <p:attrName>style.visibility</p:attrName>
                                        </p:attrNameLst>
                                      </p:cBhvr>
                                      <p:to>
                                        <p:strVal val="visible"/>
                                      </p:to>
                                    </p:set>
                                    <p:animEffect transition="in" filter="barn(inVertical)">
                                      <p:cBhvr>
                                        <p:cTn id="59" dur="500"/>
                                        <p:tgtEl>
                                          <p:spTgt spid="310431"/>
                                        </p:tgtEl>
                                      </p:cBhvr>
                                    </p:animEffect>
                                  </p:childTnLst>
                                </p:cTn>
                              </p:par>
                            </p:childTnLst>
                          </p:cTn>
                        </p:par>
                        <p:par>
                          <p:cTn id="60" fill="hold" nodeType="afterGroup">
                            <p:stCondLst>
                              <p:cond delay="10060"/>
                            </p:stCondLst>
                            <p:childTnLst>
                              <p:par>
                                <p:cTn id="61" presetID="47" presetClass="entr" presetSubtype="0" fill="hold" nodeType="afterEffect">
                                  <p:stCondLst>
                                    <p:cond delay="0"/>
                                  </p:stCondLst>
                                  <p:childTnLst>
                                    <p:set>
                                      <p:cBhvr>
                                        <p:cTn id="62" dur="1" fill="hold">
                                          <p:stCondLst>
                                            <p:cond delay="0"/>
                                          </p:stCondLst>
                                        </p:cTn>
                                        <p:tgtEl>
                                          <p:spTgt spid="310434"/>
                                        </p:tgtEl>
                                        <p:attrNameLst>
                                          <p:attrName>style.visibility</p:attrName>
                                        </p:attrNameLst>
                                      </p:cBhvr>
                                      <p:to>
                                        <p:strVal val="visible"/>
                                      </p:to>
                                    </p:set>
                                    <p:animEffect transition="in" filter="fade">
                                      <p:cBhvr>
                                        <p:cTn id="63" dur="1000"/>
                                        <p:tgtEl>
                                          <p:spTgt spid="310434"/>
                                        </p:tgtEl>
                                      </p:cBhvr>
                                    </p:animEffect>
                                    <p:anim calcmode="lin" valueType="num">
                                      <p:cBhvr>
                                        <p:cTn id="64" dur="1000" fill="hold"/>
                                        <p:tgtEl>
                                          <p:spTgt spid="310434"/>
                                        </p:tgtEl>
                                        <p:attrNameLst>
                                          <p:attrName>ppt_x</p:attrName>
                                        </p:attrNameLst>
                                      </p:cBhvr>
                                      <p:tavLst>
                                        <p:tav tm="0">
                                          <p:val>
                                            <p:strVal val="#ppt_x"/>
                                          </p:val>
                                        </p:tav>
                                        <p:tav tm="100000">
                                          <p:val>
                                            <p:strVal val="#ppt_x"/>
                                          </p:val>
                                        </p:tav>
                                      </p:tavLst>
                                    </p:anim>
                                    <p:anim calcmode="lin" valueType="num">
                                      <p:cBhvr>
                                        <p:cTn id="65" dur="1000" fill="hold"/>
                                        <p:tgtEl>
                                          <p:spTgt spid="310434"/>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11060"/>
                            </p:stCondLst>
                            <p:childTnLst>
                              <p:par>
                                <p:cTn id="67" presetID="27" presetClass="entr" presetSubtype="0" fill="hold" grpId="0" nodeType="afterEffect">
                                  <p:stCondLst>
                                    <p:cond delay="0"/>
                                  </p:stCondLst>
                                  <p:iterate type="lt">
                                    <p:tmPct val="50000"/>
                                  </p:iterate>
                                  <p:childTnLst>
                                    <p:set>
                                      <p:cBhvr>
                                        <p:cTn id="68" dur="1" fill="hold">
                                          <p:stCondLst>
                                            <p:cond delay="0"/>
                                          </p:stCondLst>
                                        </p:cTn>
                                        <p:tgtEl>
                                          <p:spTgt spid="310433"/>
                                        </p:tgtEl>
                                        <p:attrNameLst>
                                          <p:attrName>style.visibility</p:attrName>
                                        </p:attrNameLst>
                                      </p:cBhvr>
                                      <p:to>
                                        <p:strVal val="visible"/>
                                      </p:to>
                                    </p:set>
                                    <p:anim calcmode="discrete" valueType="clr">
                                      <p:cBhvr override="childStyle">
                                        <p:cTn id="69" dur="80"/>
                                        <p:tgtEl>
                                          <p:spTgt spid="310433"/>
                                        </p:tgtEl>
                                        <p:attrNameLst>
                                          <p:attrName>style.color</p:attrName>
                                        </p:attrNameLst>
                                      </p:cBhvr>
                                      <p:tavLst>
                                        <p:tav tm="0">
                                          <p:val>
                                            <p:clrVal>
                                              <a:schemeClr val="accent2"/>
                                            </p:clrVal>
                                          </p:val>
                                        </p:tav>
                                        <p:tav tm="50000">
                                          <p:val>
                                            <p:clrVal>
                                              <a:schemeClr val="hlink"/>
                                            </p:clrVal>
                                          </p:val>
                                        </p:tav>
                                      </p:tavLst>
                                    </p:anim>
                                    <p:anim calcmode="discrete" valueType="clr">
                                      <p:cBhvr>
                                        <p:cTn id="70" dur="80"/>
                                        <p:tgtEl>
                                          <p:spTgt spid="310433"/>
                                        </p:tgtEl>
                                        <p:attrNameLst>
                                          <p:attrName>fillcolor</p:attrName>
                                        </p:attrNameLst>
                                      </p:cBhvr>
                                      <p:tavLst>
                                        <p:tav tm="0">
                                          <p:val>
                                            <p:clrVal>
                                              <a:schemeClr val="accent2"/>
                                            </p:clrVal>
                                          </p:val>
                                        </p:tav>
                                        <p:tav tm="50000">
                                          <p:val>
                                            <p:clrVal>
                                              <a:schemeClr val="hlink"/>
                                            </p:clrVal>
                                          </p:val>
                                        </p:tav>
                                      </p:tavLst>
                                    </p:anim>
                                    <p:set>
                                      <p:cBhvr>
                                        <p:cTn id="71" dur="80"/>
                                        <p:tgtEl>
                                          <p:spTgt spid="310433"/>
                                        </p:tgtEl>
                                        <p:attrNameLst>
                                          <p:attrName>fill.type</p:attrName>
                                        </p:attrNameLst>
                                      </p:cBhvr>
                                      <p:to>
                                        <p:strVal val="solid"/>
                                      </p:to>
                                    </p:set>
                                  </p:childTnLst>
                                </p:cTn>
                              </p:par>
                            </p:childTnLst>
                          </p:cTn>
                        </p:par>
                        <p:par>
                          <p:cTn id="72" fill="hold" nodeType="afterGroup">
                            <p:stCondLst>
                              <p:cond delay="11580"/>
                            </p:stCondLst>
                            <p:childTnLst>
                              <p:par>
                                <p:cTn id="73" presetID="42" presetClass="entr" presetSubtype="0" fill="hold" nodeType="afterEffect">
                                  <p:stCondLst>
                                    <p:cond delay="0"/>
                                  </p:stCondLst>
                                  <p:childTnLst>
                                    <p:set>
                                      <p:cBhvr>
                                        <p:cTn id="74" dur="1" fill="hold">
                                          <p:stCondLst>
                                            <p:cond delay="0"/>
                                          </p:stCondLst>
                                        </p:cTn>
                                        <p:tgtEl>
                                          <p:spTgt spid="310448"/>
                                        </p:tgtEl>
                                        <p:attrNameLst>
                                          <p:attrName>style.visibility</p:attrName>
                                        </p:attrNameLst>
                                      </p:cBhvr>
                                      <p:to>
                                        <p:strVal val="visible"/>
                                      </p:to>
                                    </p:set>
                                    <p:animEffect transition="in" filter="fade">
                                      <p:cBhvr>
                                        <p:cTn id="75" dur="1000"/>
                                        <p:tgtEl>
                                          <p:spTgt spid="310448"/>
                                        </p:tgtEl>
                                      </p:cBhvr>
                                    </p:animEffect>
                                    <p:anim calcmode="lin" valueType="num">
                                      <p:cBhvr>
                                        <p:cTn id="76" dur="1000" fill="hold"/>
                                        <p:tgtEl>
                                          <p:spTgt spid="310448"/>
                                        </p:tgtEl>
                                        <p:attrNameLst>
                                          <p:attrName>ppt_x</p:attrName>
                                        </p:attrNameLst>
                                      </p:cBhvr>
                                      <p:tavLst>
                                        <p:tav tm="0">
                                          <p:val>
                                            <p:strVal val="#ppt_x"/>
                                          </p:val>
                                        </p:tav>
                                        <p:tav tm="100000">
                                          <p:val>
                                            <p:strVal val="#ppt_x"/>
                                          </p:val>
                                        </p:tav>
                                      </p:tavLst>
                                    </p:anim>
                                    <p:anim calcmode="lin" valueType="num">
                                      <p:cBhvr>
                                        <p:cTn id="77" dur="1000" fill="hold"/>
                                        <p:tgtEl>
                                          <p:spTgt spid="310448"/>
                                        </p:tgtEl>
                                        <p:attrNameLst>
                                          <p:attrName>ppt_y</p:attrName>
                                        </p:attrNameLst>
                                      </p:cBhvr>
                                      <p:tavLst>
                                        <p:tav tm="0">
                                          <p:val>
                                            <p:strVal val="#ppt_y+.1"/>
                                          </p:val>
                                        </p:tav>
                                        <p:tav tm="100000">
                                          <p:val>
                                            <p:strVal val="#ppt_y"/>
                                          </p:val>
                                        </p:tav>
                                      </p:tavLst>
                                    </p:anim>
                                  </p:childTnLst>
                                </p:cTn>
                              </p:par>
                            </p:childTnLst>
                          </p:cTn>
                        </p:par>
                        <p:par>
                          <p:cTn id="78" fill="hold" nodeType="afterGroup">
                            <p:stCondLst>
                              <p:cond delay="12580"/>
                            </p:stCondLst>
                            <p:childTnLst>
                              <p:par>
                                <p:cTn id="79" presetID="42" presetClass="entr" presetSubtype="0" fill="hold" nodeType="afterEffect">
                                  <p:stCondLst>
                                    <p:cond delay="0"/>
                                  </p:stCondLst>
                                  <p:childTnLst>
                                    <p:set>
                                      <p:cBhvr>
                                        <p:cTn id="80" dur="1" fill="hold">
                                          <p:stCondLst>
                                            <p:cond delay="0"/>
                                          </p:stCondLst>
                                        </p:cTn>
                                        <p:tgtEl>
                                          <p:spTgt spid="310447"/>
                                        </p:tgtEl>
                                        <p:attrNameLst>
                                          <p:attrName>style.visibility</p:attrName>
                                        </p:attrNameLst>
                                      </p:cBhvr>
                                      <p:to>
                                        <p:strVal val="visible"/>
                                      </p:to>
                                    </p:set>
                                    <p:animEffect transition="in" filter="fade">
                                      <p:cBhvr>
                                        <p:cTn id="81" dur="1000"/>
                                        <p:tgtEl>
                                          <p:spTgt spid="310447"/>
                                        </p:tgtEl>
                                      </p:cBhvr>
                                    </p:animEffect>
                                    <p:anim calcmode="lin" valueType="num">
                                      <p:cBhvr>
                                        <p:cTn id="82" dur="1000" fill="hold"/>
                                        <p:tgtEl>
                                          <p:spTgt spid="310447"/>
                                        </p:tgtEl>
                                        <p:attrNameLst>
                                          <p:attrName>ppt_x</p:attrName>
                                        </p:attrNameLst>
                                      </p:cBhvr>
                                      <p:tavLst>
                                        <p:tav tm="0">
                                          <p:val>
                                            <p:strVal val="#ppt_x"/>
                                          </p:val>
                                        </p:tav>
                                        <p:tav tm="100000">
                                          <p:val>
                                            <p:strVal val="#ppt_x"/>
                                          </p:val>
                                        </p:tav>
                                      </p:tavLst>
                                    </p:anim>
                                    <p:anim calcmode="lin" valueType="num">
                                      <p:cBhvr>
                                        <p:cTn id="83" dur="1000" fill="hold"/>
                                        <p:tgtEl>
                                          <p:spTgt spid="3104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427" grpId="0"/>
      <p:bldP spid="310432" grpId="0"/>
      <p:bldP spid="3104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2"/>
          <p:cNvGrpSpPr>
            <a:grpSpLocks/>
          </p:cNvGrpSpPr>
          <p:nvPr/>
        </p:nvGrpSpPr>
        <p:grpSpPr bwMode="auto">
          <a:xfrm>
            <a:off x="3501030" y="1453078"/>
            <a:ext cx="1489558" cy="972948"/>
            <a:chOff x="0" y="0"/>
            <a:chExt cx="2097088" cy="1370981"/>
          </a:xfrm>
        </p:grpSpPr>
        <p:sp>
          <p:nvSpPr>
            <p:cNvPr id="15" name="Freeform 15"/>
            <p:cNvSpPr>
              <a:spLocks/>
            </p:cNvSpPr>
            <p:nvPr/>
          </p:nvSpPr>
          <p:spPr bwMode="auto">
            <a:xfrm>
              <a:off x="361075" y="123714"/>
              <a:ext cx="1411600" cy="751992"/>
            </a:xfrm>
            <a:custGeom>
              <a:avLst/>
              <a:gdLst>
                <a:gd name="T0" fmla="*/ 5 w 376"/>
                <a:gd name="T1" fmla="*/ 51 h 200"/>
                <a:gd name="T2" fmla="*/ 0 w 376"/>
                <a:gd name="T3" fmla="*/ 79 h 200"/>
                <a:gd name="T4" fmla="*/ 121 w 376"/>
                <a:gd name="T5" fmla="*/ 31 h 200"/>
                <a:gd name="T6" fmla="*/ 298 w 376"/>
                <a:gd name="T7" fmla="*/ 98 h 200"/>
                <a:gd name="T8" fmla="*/ 357 w 376"/>
                <a:gd name="T9" fmla="*/ 154 h 200"/>
                <a:gd name="T10" fmla="*/ 372 w 376"/>
                <a:gd name="T11" fmla="*/ 181 h 200"/>
                <a:gd name="T12" fmla="*/ 376 w 376"/>
                <a:gd name="T13" fmla="*/ 200 h 200"/>
                <a:gd name="T14" fmla="*/ 373 w 376"/>
                <a:gd name="T15" fmla="*/ 170 h 200"/>
                <a:gd name="T16" fmla="*/ 369 w 376"/>
                <a:gd name="T17" fmla="*/ 152 h 200"/>
                <a:gd name="T18" fmla="*/ 355 w 376"/>
                <a:gd name="T19" fmla="*/ 127 h 200"/>
                <a:gd name="T20" fmla="*/ 296 w 376"/>
                <a:gd name="T21" fmla="*/ 73 h 200"/>
                <a:gd name="T22" fmla="*/ 122 w 376"/>
                <a:gd name="T23" fmla="*/ 8 h 200"/>
                <a:gd name="T24" fmla="*/ 5 w 376"/>
                <a:gd name="T25" fmla="*/ 5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6" h="200">
                  <a:moveTo>
                    <a:pt x="5" y="51"/>
                  </a:moveTo>
                  <a:cubicBezTo>
                    <a:pt x="3" y="60"/>
                    <a:pt x="2" y="69"/>
                    <a:pt x="0" y="79"/>
                  </a:cubicBezTo>
                  <a:cubicBezTo>
                    <a:pt x="6" y="44"/>
                    <a:pt x="52" y="24"/>
                    <a:pt x="121" y="31"/>
                  </a:cubicBezTo>
                  <a:cubicBezTo>
                    <a:pt x="182" y="37"/>
                    <a:pt x="249" y="63"/>
                    <a:pt x="298" y="98"/>
                  </a:cubicBezTo>
                  <a:cubicBezTo>
                    <a:pt x="323" y="115"/>
                    <a:pt x="343" y="134"/>
                    <a:pt x="357" y="154"/>
                  </a:cubicBezTo>
                  <a:cubicBezTo>
                    <a:pt x="364" y="164"/>
                    <a:pt x="368" y="173"/>
                    <a:pt x="372" y="181"/>
                  </a:cubicBezTo>
                  <a:cubicBezTo>
                    <a:pt x="374" y="188"/>
                    <a:pt x="375" y="194"/>
                    <a:pt x="376" y="200"/>
                  </a:cubicBezTo>
                  <a:cubicBezTo>
                    <a:pt x="375" y="190"/>
                    <a:pt x="374" y="180"/>
                    <a:pt x="373" y="170"/>
                  </a:cubicBezTo>
                  <a:cubicBezTo>
                    <a:pt x="373" y="165"/>
                    <a:pt x="372" y="159"/>
                    <a:pt x="369" y="152"/>
                  </a:cubicBezTo>
                  <a:cubicBezTo>
                    <a:pt x="366" y="144"/>
                    <a:pt x="361" y="136"/>
                    <a:pt x="355" y="127"/>
                  </a:cubicBezTo>
                  <a:cubicBezTo>
                    <a:pt x="341" y="108"/>
                    <a:pt x="320" y="90"/>
                    <a:pt x="296" y="73"/>
                  </a:cubicBezTo>
                  <a:cubicBezTo>
                    <a:pt x="248" y="40"/>
                    <a:pt x="182" y="14"/>
                    <a:pt x="122" y="8"/>
                  </a:cubicBezTo>
                  <a:cubicBezTo>
                    <a:pt x="55" y="0"/>
                    <a:pt x="11" y="18"/>
                    <a:pt x="5" y="51"/>
                  </a:cubicBezTo>
                  <a:close/>
                </a:path>
              </a:pathLst>
            </a:custGeom>
            <a:gradFill rotWithShape="1">
              <a:gsLst>
                <a:gs pos="0">
                  <a:srgbClr val="FF7711"/>
                </a:gs>
                <a:gs pos="22900">
                  <a:srgbClr val="FFC000"/>
                </a:gs>
                <a:gs pos="50000">
                  <a:srgbClr val="FF7711"/>
                </a:gs>
                <a:gs pos="76250">
                  <a:srgbClr val="FFC000"/>
                </a:gs>
                <a:gs pos="100000">
                  <a:srgbClr val="FF771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6" name="Freeform 16"/>
            <p:cNvSpPr>
              <a:spLocks/>
            </p:cNvSpPr>
            <p:nvPr/>
          </p:nvSpPr>
          <p:spPr bwMode="auto">
            <a:xfrm>
              <a:off x="-315" y="235300"/>
              <a:ext cx="2097997" cy="1135265"/>
            </a:xfrm>
            <a:custGeom>
              <a:avLst/>
              <a:gdLst>
                <a:gd name="T0" fmla="*/ 5 w 558"/>
                <a:gd name="T1" fmla="*/ 28 h 302"/>
                <a:gd name="T2" fmla="*/ 17 w 558"/>
                <a:gd name="T3" fmla="*/ 95 h 302"/>
                <a:gd name="T4" fmla="*/ 48 w 558"/>
                <a:gd name="T5" fmla="*/ 138 h 302"/>
                <a:gd name="T6" fmla="*/ 103 w 558"/>
                <a:gd name="T7" fmla="*/ 187 h 302"/>
                <a:gd name="T8" fmla="*/ 398 w 558"/>
                <a:gd name="T9" fmla="*/ 296 h 302"/>
                <a:gd name="T10" fmla="*/ 552 w 558"/>
                <a:gd name="T11" fmla="*/ 204 h 302"/>
                <a:gd name="T12" fmla="*/ 548 w 558"/>
                <a:gd name="T13" fmla="*/ 174 h 302"/>
                <a:gd name="T14" fmla="*/ 400 w 558"/>
                <a:gd name="T15" fmla="*/ 257 h 302"/>
                <a:gd name="T16" fmla="*/ 110 w 558"/>
                <a:gd name="T17" fmla="*/ 150 h 302"/>
                <a:gd name="T18" fmla="*/ 55 w 558"/>
                <a:gd name="T19" fmla="*/ 103 h 302"/>
                <a:gd name="T20" fmla="*/ 24 w 558"/>
                <a:gd name="T21" fmla="*/ 62 h 302"/>
                <a:gd name="T22" fmla="*/ 11 w 558"/>
                <a:gd name="T23" fmla="*/ 0 h 302"/>
                <a:gd name="T24" fmla="*/ 5 w 558"/>
                <a:gd name="T25" fmla="*/ 28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8" h="302">
                  <a:moveTo>
                    <a:pt x="5" y="28"/>
                  </a:moveTo>
                  <a:cubicBezTo>
                    <a:pt x="0" y="47"/>
                    <a:pt x="4" y="70"/>
                    <a:pt x="17" y="95"/>
                  </a:cubicBezTo>
                  <a:cubicBezTo>
                    <a:pt x="25" y="110"/>
                    <a:pt x="35" y="124"/>
                    <a:pt x="48" y="138"/>
                  </a:cubicBezTo>
                  <a:cubicBezTo>
                    <a:pt x="63" y="155"/>
                    <a:pt x="82" y="172"/>
                    <a:pt x="103" y="187"/>
                  </a:cubicBezTo>
                  <a:cubicBezTo>
                    <a:pt x="184" y="247"/>
                    <a:pt x="297" y="291"/>
                    <a:pt x="398" y="296"/>
                  </a:cubicBezTo>
                  <a:cubicBezTo>
                    <a:pt x="502" y="302"/>
                    <a:pt x="558" y="264"/>
                    <a:pt x="552" y="204"/>
                  </a:cubicBezTo>
                  <a:cubicBezTo>
                    <a:pt x="550" y="194"/>
                    <a:pt x="549" y="183"/>
                    <a:pt x="548" y="174"/>
                  </a:cubicBezTo>
                  <a:cubicBezTo>
                    <a:pt x="555" y="229"/>
                    <a:pt x="501" y="264"/>
                    <a:pt x="400" y="257"/>
                  </a:cubicBezTo>
                  <a:cubicBezTo>
                    <a:pt x="301" y="250"/>
                    <a:pt x="190" y="207"/>
                    <a:pt x="110" y="150"/>
                  </a:cubicBezTo>
                  <a:cubicBezTo>
                    <a:pt x="89" y="135"/>
                    <a:pt x="70" y="119"/>
                    <a:pt x="55" y="103"/>
                  </a:cubicBezTo>
                  <a:cubicBezTo>
                    <a:pt x="42" y="90"/>
                    <a:pt x="32" y="76"/>
                    <a:pt x="24" y="62"/>
                  </a:cubicBezTo>
                  <a:cubicBezTo>
                    <a:pt x="11" y="39"/>
                    <a:pt x="7" y="18"/>
                    <a:pt x="11" y="0"/>
                  </a:cubicBezTo>
                  <a:cubicBezTo>
                    <a:pt x="9" y="9"/>
                    <a:pt x="7" y="18"/>
                    <a:pt x="5" y="28"/>
                  </a:cubicBezTo>
                  <a:close/>
                </a:path>
              </a:pathLst>
            </a:custGeom>
            <a:gradFill rotWithShape="1">
              <a:gsLst>
                <a:gs pos="0">
                  <a:srgbClr val="FF7711"/>
                </a:gs>
                <a:gs pos="22900">
                  <a:srgbClr val="FFC000"/>
                </a:gs>
                <a:gs pos="50000">
                  <a:srgbClr val="FF7711"/>
                </a:gs>
                <a:gs pos="76250">
                  <a:srgbClr val="FFC000"/>
                </a:gs>
                <a:gs pos="100000">
                  <a:srgbClr val="FF771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Freeform 25"/>
            <p:cNvSpPr>
              <a:spLocks/>
            </p:cNvSpPr>
            <p:nvPr/>
          </p:nvSpPr>
          <p:spPr bwMode="auto">
            <a:xfrm>
              <a:off x="417512" y="97805"/>
              <a:ext cx="1382713" cy="755650"/>
            </a:xfrm>
            <a:custGeom>
              <a:avLst/>
              <a:gdLst>
                <a:gd name="T0" fmla="*/ 107 w 368"/>
                <a:gd name="T1" fmla="*/ 15 h 201"/>
                <a:gd name="T2" fmla="*/ 281 w 368"/>
                <a:gd name="T3" fmla="*/ 80 h 201"/>
                <a:gd name="T4" fmla="*/ 340 w 368"/>
                <a:gd name="T5" fmla="*/ 134 h 201"/>
                <a:gd name="T6" fmla="*/ 354 w 368"/>
                <a:gd name="T7" fmla="*/ 159 h 201"/>
                <a:gd name="T8" fmla="*/ 353 w 368"/>
                <a:gd name="T9" fmla="*/ 201 h 201"/>
                <a:gd name="T10" fmla="*/ 360 w 368"/>
                <a:gd name="T11" fmla="*/ 152 h 201"/>
                <a:gd name="T12" fmla="*/ 345 w 368"/>
                <a:gd name="T13" fmla="*/ 126 h 201"/>
                <a:gd name="T14" fmla="*/ 287 w 368"/>
                <a:gd name="T15" fmla="*/ 72 h 201"/>
                <a:gd name="T16" fmla="*/ 113 w 368"/>
                <a:gd name="T17" fmla="*/ 7 h 201"/>
                <a:gd name="T18" fmla="*/ 0 w 368"/>
                <a:gd name="T19" fmla="*/ 38 h 201"/>
                <a:gd name="T20" fmla="*/ 107 w 368"/>
                <a:gd name="T21" fmla="*/ 1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8" h="201">
                  <a:moveTo>
                    <a:pt x="107" y="15"/>
                  </a:moveTo>
                  <a:cubicBezTo>
                    <a:pt x="167" y="21"/>
                    <a:pt x="233" y="47"/>
                    <a:pt x="281" y="80"/>
                  </a:cubicBezTo>
                  <a:cubicBezTo>
                    <a:pt x="305" y="97"/>
                    <a:pt x="326" y="115"/>
                    <a:pt x="340" y="134"/>
                  </a:cubicBezTo>
                  <a:cubicBezTo>
                    <a:pt x="346" y="143"/>
                    <a:pt x="351" y="151"/>
                    <a:pt x="354" y="159"/>
                  </a:cubicBezTo>
                  <a:cubicBezTo>
                    <a:pt x="360" y="176"/>
                    <a:pt x="360" y="190"/>
                    <a:pt x="353" y="201"/>
                  </a:cubicBezTo>
                  <a:cubicBezTo>
                    <a:pt x="365" y="189"/>
                    <a:pt x="368" y="172"/>
                    <a:pt x="360" y="152"/>
                  </a:cubicBezTo>
                  <a:cubicBezTo>
                    <a:pt x="357" y="144"/>
                    <a:pt x="352" y="135"/>
                    <a:pt x="345" y="126"/>
                  </a:cubicBezTo>
                  <a:cubicBezTo>
                    <a:pt x="332" y="107"/>
                    <a:pt x="311" y="89"/>
                    <a:pt x="287" y="72"/>
                  </a:cubicBezTo>
                  <a:cubicBezTo>
                    <a:pt x="238" y="39"/>
                    <a:pt x="173" y="14"/>
                    <a:pt x="113" y="7"/>
                  </a:cubicBezTo>
                  <a:cubicBezTo>
                    <a:pt x="55" y="0"/>
                    <a:pt x="14" y="13"/>
                    <a:pt x="0" y="38"/>
                  </a:cubicBezTo>
                  <a:cubicBezTo>
                    <a:pt x="18" y="18"/>
                    <a:pt x="56" y="9"/>
                    <a:pt x="107" y="1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 name="Freeform 26"/>
            <p:cNvSpPr>
              <a:spLocks/>
            </p:cNvSpPr>
            <p:nvPr/>
          </p:nvSpPr>
          <p:spPr bwMode="auto">
            <a:xfrm>
              <a:off x="19050" y="147018"/>
              <a:ext cx="2009775" cy="1074738"/>
            </a:xfrm>
            <a:custGeom>
              <a:avLst/>
              <a:gdLst>
                <a:gd name="T0" fmla="*/ 19 w 535"/>
                <a:gd name="T1" fmla="*/ 86 h 286"/>
                <a:gd name="T2" fmla="*/ 50 w 535"/>
                <a:gd name="T3" fmla="*/ 127 h 286"/>
                <a:gd name="T4" fmla="*/ 105 w 535"/>
                <a:gd name="T5" fmla="*/ 174 h 286"/>
                <a:gd name="T6" fmla="*/ 395 w 535"/>
                <a:gd name="T7" fmla="*/ 281 h 286"/>
                <a:gd name="T8" fmla="*/ 535 w 535"/>
                <a:gd name="T9" fmla="*/ 238 h 286"/>
                <a:gd name="T10" fmla="*/ 400 w 535"/>
                <a:gd name="T11" fmla="*/ 273 h 286"/>
                <a:gd name="T12" fmla="*/ 110 w 535"/>
                <a:gd name="T13" fmla="*/ 166 h 286"/>
                <a:gd name="T14" fmla="*/ 56 w 535"/>
                <a:gd name="T15" fmla="*/ 119 h 286"/>
                <a:gd name="T16" fmla="*/ 25 w 535"/>
                <a:gd name="T17" fmla="*/ 79 h 286"/>
                <a:gd name="T18" fmla="*/ 20 w 535"/>
                <a:gd name="T19" fmla="*/ 0 h 286"/>
                <a:gd name="T20" fmla="*/ 19 w 535"/>
                <a:gd name="T21" fmla="*/ 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5" h="286">
                  <a:moveTo>
                    <a:pt x="19" y="86"/>
                  </a:moveTo>
                  <a:cubicBezTo>
                    <a:pt x="27" y="100"/>
                    <a:pt x="37" y="114"/>
                    <a:pt x="50" y="127"/>
                  </a:cubicBezTo>
                  <a:cubicBezTo>
                    <a:pt x="65" y="143"/>
                    <a:pt x="84" y="159"/>
                    <a:pt x="105" y="174"/>
                  </a:cubicBezTo>
                  <a:cubicBezTo>
                    <a:pt x="185" y="231"/>
                    <a:pt x="296" y="274"/>
                    <a:pt x="395" y="281"/>
                  </a:cubicBezTo>
                  <a:cubicBezTo>
                    <a:pt x="468" y="286"/>
                    <a:pt x="517" y="269"/>
                    <a:pt x="535" y="238"/>
                  </a:cubicBezTo>
                  <a:cubicBezTo>
                    <a:pt x="514" y="264"/>
                    <a:pt x="467" y="278"/>
                    <a:pt x="400" y="273"/>
                  </a:cubicBezTo>
                  <a:cubicBezTo>
                    <a:pt x="302" y="266"/>
                    <a:pt x="191" y="223"/>
                    <a:pt x="110" y="166"/>
                  </a:cubicBezTo>
                  <a:cubicBezTo>
                    <a:pt x="89" y="151"/>
                    <a:pt x="71" y="136"/>
                    <a:pt x="56" y="119"/>
                  </a:cubicBezTo>
                  <a:cubicBezTo>
                    <a:pt x="43" y="106"/>
                    <a:pt x="32" y="92"/>
                    <a:pt x="25" y="79"/>
                  </a:cubicBezTo>
                  <a:cubicBezTo>
                    <a:pt x="7" y="48"/>
                    <a:pt x="7" y="21"/>
                    <a:pt x="20" y="0"/>
                  </a:cubicBezTo>
                  <a:cubicBezTo>
                    <a:pt x="1" y="22"/>
                    <a:pt x="0" y="51"/>
                    <a:pt x="19" y="8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9" name="Freeform 34"/>
            <p:cNvSpPr>
              <a:spLocks/>
            </p:cNvSpPr>
            <p:nvPr/>
          </p:nvSpPr>
          <p:spPr bwMode="auto">
            <a:xfrm>
              <a:off x="60322" y="0"/>
              <a:ext cx="2003405" cy="1176503"/>
            </a:xfrm>
            <a:custGeom>
              <a:avLst/>
              <a:gdLst>
                <a:gd name="T0" fmla="*/ 630822 w 2002405"/>
                <a:gd name="T1" fmla="*/ 117991 h 1176573"/>
                <a:gd name="T2" fmla="*/ 357101 w 2002405"/>
                <a:gd name="T3" fmla="*/ 240512 h 1176573"/>
                <a:gd name="T4" fmla="*/ 383405 w 2002405"/>
                <a:gd name="T5" fmla="*/ 447062 h 1176573"/>
                <a:gd name="T6" fmla="*/ 462315 w 2002405"/>
                <a:gd name="T7" fmla="*/ 548460 h 1176573"/>
                <a:gd name="T8" fmla="*/ 601348 w 2002405"/>
                <a:gd name="T9" fmla="*/ 664879 h 1176573"/>
                <a:gd name="T10" fmla="*/ 1330332 w 2002405"/>
                <a:gd name="T11" fmla="*/ 935271 h 1176573"/>
                <a:gd name="T12" fmla="*/ 1683550 w 2002405"/>
                <a:gd name="T13" fmla="*/ 852651 h 1176573"/>
                <a:gd name="T14" fmla="*/ 1709854 w 2002405"/>
                <a:gd name="T15" fmla="*/ 668634 h 1176573"/>
                <a:gd name="T16" fmla="*/ 1653489 w 2002405"/>
                <a:gd name="T17" fmla="*/ 570992 h 1176573"/>
                <a:gd name="T18" fmla="*/ 1435546 w 2002405"/>
                <a:gd name="T19" fmla="*/ 368198 h 1176573"/>
                <a:gd name="T20" fmla="*/ 781715 w 2002405"/>
                <a:gd name="T21" fmla="*/ 124093 h 1176573"/>
                <a:gd name="T22" fmla="*/ 630822 w 2002405"/>
                <a:gd name="T23" fmla="*/ 117991 h 1176573"/>
                <a:gd name="T24" fmla="*/ 437692 w 2002405"/>
                <a:gd name="T25" fmla="*/ 463 h 1176573"/>
                <a:gd name="T26" fmla="*/ 643217 w 2002405"/>
                <a:gd name="T27" fmla="*/ 11561 h 1176573"/>
                <a:gd name="T28" fmla="*/ 1571216 w 2002405"/>
                <a:gd name="T29" fmla="*/ 361061 h 1176573"/>
                <a:gd name="T30" fmla="*/ 1890568 w 2002405"/>
                <a:gd name="T31" fmla="*/ 654190 h 1176573"/>
                <a:gd name="T32" fmla="*/ 1973224 w 2002405"/>
                <a:gd name="T33" fmla="*/ 789480 h 1176573"/>
                <a:gd name="T34" fmla="*/ 1969467 w 2002405"/>
                <a:gd name="T35" fmla="*/ 1041271 h 1176573"/>
                <a:gd name="T36" fmla="*/ 1462261 w 2002405"/>
                <a:gd name="T37" fmla="*/ 1172803 h 1176573"/>
                <a:gd name="T38" fmla="*/ 372707 w 2002405"/>
                <a:gd name="T39" fmla="*/ 770690 h 1176573"/>
                <a:gd name="T40" fmla="*/ 169824 w 2002405"/>
                <a:gd name="T41" fmla="*/ 594061 h 1176573"/>
                <a:gd name="T42" fmla="*/ 53355 w 2002405"/>
                <a:gd name="T43" fmla="*/ 443738 h 1176573"/>
                <a:gd name="T44" fmla="*/ 34569 w 2002405"/>
                <a:gd name="T45" fmla="*/ 146851 h 1176573"/>
                <a:gd name="T46" fmla="*/ 437692 w 2002405"/>
                <a:gd name="T47" fmla="*/ 463 h 1176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02405" h="1176573">
                  <a:moveTo>
                    <a:pt x="630822" y="117991"/>
                  </a:moveTo>
                  <a:cubicBezTo>
                    <a:pt x="493081" y="125032"/>
                    <a:pt x="396557" y="170098"/>
                    <a:pt x="357101" y="240512"/>
                  </a:cubicBezTo>
                  <a:cubicBezTo>
                    <a:pt x="327040" y="293089"/>
                    <a:pt x="334555" y="364442"/>
                    <a:pt x="383405" y="447062"/>
                  </a:cubicBezTo>
                  <a:cubicBezTo>
                    <a:pt x="402193" y="480861"/>
                    <a:pt x="428497" y="514660"/>
                    <a:pt x="462315" y="548460"/>
                  </a:cubicBezTo>
                  <a:cubicBezTo>
                    <a:pt x="503650" y="589770"/>
                    <a:pt x="548741" y="631080"/>
                    <a:pt x="601348" y="664879"/>
                  </a:cubicBezTo>
                  <a:cubicBezTo>
                    <a:pt x="804261" y="807586"/>
                    <a:pt x="1082327" y="916494"/>
                    <a:pt x="1330332" y="935271"/>
                  </a:cubicBezTo>
                  <a:cubicBezTo>
                    <a:pt x="1503183" y="950293"/>
                    <a:pt x="1627186" y="916494"/>
                    <a:pt x="1683550" y="852651"/>
                  </a:cubicBezTo>
                  <a:cubicBezTo>
                    <a:pt x="1728642" y="807586"/>
                    <a:pt x="1739915" y="743743"/>
                    <a:pt x="1709854" y="668634"/>
                  </a:cubicBezTo>
                  <a:cubicBezTo>
                    <a:pt x="1698581" y="638590"/>
                    <a:pt x="1679793" y="604791"/>
                    <a:pt x="1653489" y="570992"/>
                  </a:cubicBezTo>
                  <a:cubicBezTo>
                    <a:pt x="1604640" y="499639"/>
                    <a:pt x="1525729" y="432040"/>
                    <a:pt x="1435546" y="368198"/>
                  </a:cubicBezTo>
                  <a:cubicBezTo>
                    <a:pt x="1251421" y="244268"/>
                    <a:pt x="1007174" y="150381"/>
                    <a:pt x="781715" y="124093"/>
                  </a:cubicBezTo>
                  <a:cubicBezTo>
                    <a:pt x="727230" y="117521"/>
                    <a:pt x="676736" y="115643"/>
                    <a:pt x="630822" y="117991"/>
                  </a:cubicBezTo>
                  <a:close/>
                  <a:moveTo>
                    <a:pt x="437692" y="463"/>
                  </a:moveTo>
                  <a:cubicBezTo>
                    <a:pt x="501152" y="-1358"/>
                    <a:pt x="569954" y="2166"/>
                    <a:pt x="643217" y="11561"/>
                  </a:cubicBezTo>
                  <a:cubicBezTo>
                    <a:pt x="962569" y="49141"/>
                    <a:pt x="1311978" y="188190"/>
                    <a:pt x="1571216" y="361061"/>
                  </a:cubicBezTo>
                  <a:cubicBezTo>
                    <a:pt x="1698957" y="451254"/>
                    <a:pt x="1811670" y="548964"/>
                    <a:pt x="1890568" y="654190"/>
                  </a:cubicBezTo>
                  <a:cubicBezTo>
                    <a:pt x="1928139" y="699287"/>
                    <a:pt x="1954439" y="748141"/>
                    <a:pt x="1973224" y="789480"/>
                  </a:cubicBezTo>
                  <a:cubicBezTo>
                    <a:pt x="2014552" y="887190"/>
                    <a:pt x="2010795" y="973625"/>
                    <a:pt x="1969467" y="1041271"/>
                  </a:cubicBezTo>
                  <a:cubicBezTo>
                    <a:pt x="1890568" y="1138980"/>
                    <a:pt x="1713985" y="1191593"/>
                    <a:pt x="1462261" y="1172803"/>
                  </a:cubicBezTo>
                  <a:cubicBezTo>
                    <a:pt x="1094067" y="1146496"/>
                    <a:pt x="677030" y="984900"/>
                    <a:pt x="372707" y="770690"/>
                  </a:cubicBezTo>
                  <a:cubicBezTo>
                    <a:pt x="293808" y="714319"/>
                    <a:pt x="226180" y="657948"/>
                    <a:pt x="169824" y="594061"/>
                  </a:cubicBezTo>
                  <a:cubicBezTo>
                    <a:pt x="120982" y="545206"/>
                    <a:pt x="79654" y="492593"/>
                    <a:pt x="53355" y="443738"/>
                  </a:cubicBezTo>
                  <a:cubicBezTo>
                    <a:pt x="-14273" y="327238"/>
                    <a:pt x="-14273" y="225770"/>
                    <a:pt x="34569" y="146851"/>
                  </a:cubicBezTo>
                  <a:cubicBezTo>
                    <a:pt x="105015" y="59476"/>
                    <a:pt x="247314" y="5924"/>
                    <a:pt x="437692" y="463"/>
                  </a:cubicBezTo>
                  <a:close/>
                </a:path>
              </a:pathLst>
            </a:custGeom>
            <a:gradFill rotWithShape="1">
              <a:gsLst>
                <a:gs pos="0">
                  <a:srgbClr val="FFAA01"/>
                </a:gs>
                <a:gs pos="50000">
                  <a:srgbClr val="FF7711"/>
                </a:gs>
                <a:gs pos="100000">
                  <a:srgbClr val="FFAA0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20" name="Group 8"/>
          <p:cNvGrpSpPr>
            <a:grpSpLocks/>
          </p:cNvGrpSpPr>
          <p:nvPr/>
        </p:nvGrpSpPr>
        <p:grpSpPr bwMode="auto">
          <a:xfrm>
            <a:off x="5395265" y="2896141"/>
            <a:ext cx="1317355" cy="1530886"/>
            <a:chOff x="0" y="0"/>
            <a:chExt cx="1542860" cy="2157689"/>
          </a:xfrm>
        </p:grpSpPr>
        <p:sp>
          <p:nvSpPr>
            <p:cNvPr id="21" name="Freeform 17"/>
            <p:cNvSpPr>
              <a:spLocks/>
            </p:cNvSpPr>
            <p:nvPr/>
          </p:nvSpPr>
          <p:spPr bwMode="auto">
            <a:xfrm>
              <a:off x="328930" y="172998"/>
              <a:ext cx="1038495" cy="1152247"/>
            </a:xfrm>
            <a:custGeom>
              <a:avLst/>
              <a:gdLst>
                <a:gd name="T0" fmla="*/ 0 w 276"/>
                <a:gd name="T1" fmla="*/ 86 h 307"/>
                <a:gd name="T2" fmla="*/ 0 w 276"/>
                <a:gd name="T3" fmla="*/ 101 h 307"/>
                <a:gd name="T4" fmla="*/ 2 w 276"/>
                <a:gd name="T5" fmla="*/ 150 h 307"/>
                <a:gd name="T6" fmla="*/ 2 w 276"/>
                <a:gd name="T7" fmla="*/ 134 h 307"/>
                <a:gd name="T8" fmla="*/ 119 w 276"/>
                <a:gd name="T9" fmla="*/ 71 h 307"/>
                <a:gd name="T10" fmla="*/ 151 w 276"/>
                <a:gd name="T11" fmla="*/ 91 h 307"/>
                <a:gd name="T12" fmla="*/ 214 w 276"/>
                <a:gd name="T13" fmla="*/ 156 h 307"/>
                <a:gd name="T14" fmla="*/ 276 w 276"/>
                <a:gd name="T15" fmla="*/ 307 h 307"/>
                <a:gd name="T16" fmla="*/ 271 w 276"/>
                <a:gd name="T17" fmla="*/ 261 h 307"/>
                <a:gd name="T18" fmla="*/ 208 w 276"/>
                <a:gd name="T19" fmla="*/ 113 h 307"/>
                <a:gd name="T20" fmla="*/ 145 w 276"/>
                <a:gd name="T21" fmla="*/ 49 h 307"/>
                <a:gd name="T22" fmla="*/ 113 w 276"/>
                <a:gd name="T23" fmla="*/ 30 h 307"/>
                <a:gd name="T24" fmla="*/ 0 w 276"/>
                <a:gd name="T25" fmla="*/ 86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307">
                  <a:moveTo>
                    <a:pt x="0" y="86"/>
                  </a:moveTo>
                  <a:cubicBezTo>
                    <a:pt x="0" y="91"/>
                    <a:pt x="0" y="96"/>
                    <a:pt x="0" y="101"/>
                  </a:cubicBezTo>
                  <a:cubicBezTo>
                    <a:pt x="1" y="117"/>
                    <a:pt x="1" y="133"/>
                    <a:pt x="2" y="150"/>
                  </a:cubicBezTo>
                  <a:cubicBezTo>
                    <a:pt x="2" y="144"/>
                    <a:pt x="2" y="139"/>
                    <a:pt x="2" y="134"/>
                  </a:cubicBezTo>
                  <a:cubicBezTo>
                    <a:pt x="7" y="67"/>
                    <a:pt x="57" y="43"/>
                    <a:pt x="119" y="71"/>
                  </a:cubicBezTo>
                  <a:cubicBezTo>
                    <a:pt x="129" y="76"/>
                    <a:pt x="140" y="83"/>
                    <a:pt x="151" y="91"/>
                  </a:cubicBezTo>
                  <a:cubicBezTo>
                    <a:pt x="174" y="108"/>
                    <a:pt x="196" y="130"/>
                    <a:pt x="214" y="156"/>
                  </a:cubicBezTo>
                  <a:cubicBezTo>
                    <a:pt x="248" y="201"/>
                    <a:pt x="272" y="258"/>
                    <a:pt x="276" y="307"/>
                  </a:cubicBezTo>
                  <a:cubicBezTo>
                    <a:pt x="275" y="291"/>
                    <a:pt x="273" y="276"/>
                    <a:pt x="271" y="261"/>
                  </a:cubicBezTo>
                  <a:cubicBezTo>
                    <a:pt x="266" y="213"/>
                    <a:pt x="242" y="158"/>
                    <a:pt x="208" y="113"/>
                  </a:cubicBezTo>
                  <a:cubicBezTo>
                    <a:pt x="190" y="89"/>
                    <a:pt x="168" y="66"/>
                    <a:pt x="145" y="49"/>
                  </a:cubicBezTo>
                  <a:cubicBezTo>
                    <a:pt x="134" y="41"/>
                    <a:pt x="123" y="35"/>
                    <a:pt x="113" y="30"/>
                  </a:cubicBezTo>
                  <a:cubicBezTo>
                    <a:pt x="53" y="0"/>
                    <a:pt x="4" y="21"/>
                    <a:pt x="0" y="86"/>
                  </a:cubicBezTo>
                  <a:close/>
                </a:path>
              </a:pathLst>
            </a:custGeom>
            <a:gradFill rotWithShape="1">
              <a:gsLst>
                <a:gs pos="0">
                  <a:srgbClr val="006A96"/>
                </a:gs>
                <a:gs pos="21651">
                  <a:srgbClr val="00B8FF"/>
                </a:gs>
                <a:gs pos="50000">
                  <a:srgbClr val="0070C0"/>
                </a:gs>
                <a:gs pos="77100">
                  <a:srgbClr val="00B8FF"/>
                </a:gs>
                <a:gs pos="100000">
                  <a:srgbClr val="007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2" name="Freeform 20"/>
            <p:cNvSpPr>
              <a:spLocks/>
            </p:cNvSpPr>
            <p:nvPr/>
          </p:nvSpPr>
          <p:spPr bwMode="auto">
            <a:xfrm>
              <a:off x="18389" y="403448"/>
              <a:ext cx="1524471" cy="1753839"/>
            </a:xfrm>
            <a:custGeom>
              <a:avLst/>
              <a:gdLst>
                <a:gd name="T0" fmla="*/ 397 w 406"/>
                <a:gd name="T1" fmla="*/ 232 h 467"/>
                <a:gd name="T2" fmla="*/ 402 w 406"/>
                <a:gd name="T3" fmla="*/ 278 h 467"/>
                <a:gd name="T4" fmla="*/ 404 w 406"/>
                <a:gd name="T5" fmla="*/ 299 h 467"/>
                <a:gd name="T6" fmla="*/ 211 w 406"/>
                <a:gd name="T7" fmla="*/ 400 h 467"/>
                <a:gd name="T8" fmla="*/ 158 w 406"/>
                <a:gd name="T9" fmla="*/ 361 h 467"/>
                <a:gd name="T10" fmla="*/ 101 w 406"/>
                <a:gd name="T11" fmla="*/ 301 h 467"/>
                <a:gd name="T12" fmla="*/ 1 w 406"/>
                <a:gd name="T13" fmla="*/ 49 h 467"/>
                <a:gd name="T14" fmla="*/ 0 w 406"/>
                <a:gd name="T15" fmla="*/ 0 h 467"/>
                <a:gd name="T16" fmla="*/ 103 w 406"/>
                <a:gd name="T17" fmla="*/ 245 h 467"/>
                <a:gd name="T18" fmla="*/ 160 w 406"/>
                <a:gd name="T19" fmla="*/ 305 h 467"/>
                <a:gd name="T20" fmla="*/ 212 w 406"/>
                <a:gd name="T21" fmla="*/ 344 h 467"/>
                <a:gd name="T22" fmla="*/ 399 w 406"/>
                <a:gd name="T23" fmla="*/ 253 h 467"/>
                <a:gd name="T24" fmla="*/ 397 w 406"/>
                <a:gd name="T25" fmla="*/ 23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6" h="467">
                  <a:moveTo>
                    <a:pt x="397" y="232"/>
                  </a:moveTo>
                  <a:cubicBezTo>
                    <a:pt x="399" y="247"/>
                    <a:pt x="401" y="262"/>
                    <a:pt x="402" y="278"/>
                  </a:cubicBezTo>
                  <a:cubicBezTo>
                    <a:pt x="403" y="285"/>
                    <a:pt x="403" y="292"/>
                    <a:pt x="404" y="299"/>
                  </a:cubicBezTo>
                  <a:cubicBezTo>
                    <a:pt x="406" y="419"/>
                    <a:pt x="322" y="467"/>
                    <a:pt x="211" y="400"/>
                  </a:cubicBezTo>
                  <a:cubicBezTo>
                    <a:pt x="192" y="389"/>
                    <a:pt x="175" y="376"/>
                    <a:pt x="158" y="361"/>
                  </a:cubicBezTo>
                  <a:cubicBezTo>
                    <a:pt x="138" y="343"/>
                    <a:pt x="119" y="323"/>
                    <a:pt x="101" y="301"/>
                  </a:cubicBezTo>
                  <a:cubicBezTo>
                    <a:pt x="40" y="224"/>
                    <a:pt x="1" y="130"/>
                    <a:pt x="1" y="49"/>
                  </a:cubicBezTo>
                  <a:cubicBezTo>
                    <a:pt x="1" y="33"/>
                    <a:pt x="1" y="16"/>
                    <a:pt x="0" y="0"/>
                  </a:cubicBezTo>
                  <a:cubicBezTo>
                    <a:pt x="2" y="77"/>
                    <a:pt x="42" y="169"/>
                    <a:pt x="103" y="245"/>
                  </a:cubicBezTo>
                  <a:cubicBezTo>
                    <a:pt x="120" y="267"/>
                    <a:pt x="139" y="287"/>
                    <a:pt x="160" y="305"/>
                  </a:cubicBezTo>
                  <a:cubicBezTo>
                    <a:pt x="177" y="320"/>
                    <a:pt x="194" y="333"/>
                    <a:pt x="212" y="344"/>
                  </a:cubicBezTo>
                  <a:cubicBezTo>
                    <a:pt x="323" y="413"/>
                    <a:pt x="404" y="369"/>
                    <a:pt x="399" y="253"/>
                  </a:cubicBezTo>
                  <a:cubicBezTo>
                    <a:pt x="399" y="246"/>
                    <a:pt x="398" y="239"/>
                    <a:pt x="397" y="232"/>
                  </a:cubicBezTo>
                  <a:close/>
                </a:path>
              </a:pathLst>
            </a:custGeom>
            <a:gradFill rotWithShape="1">
              <a:gsLst>
                <a:gs pos="0">
                  <a:srgbClr val="006A96"/>
                </a:gs>
                <a:gs pos="21651">
                  <a:srgbClr val="00B8FF"/>
                </a:gs>
                <a:gs pos="50000">
                  <a:srgbClr val="0070C0"/>
                </a:gs>
                <a:gs pos="77100">
                  <a:srgbClr val="00B8FF"/>
                </a:gs>
                <a:gs pos="100000">
                  <a:srgbClr val="0070C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3" name="Freeform 27"/>
            <p:cNvSpPr>
              <a:spLocks/>
            </p:cNvSpPr>
            <p:nvPr/>
          </p:nvSpPr>
          <p:spPr bwMode="auto">
            <a:xfrm>
              <a:off x="0" y="118103"/>
              <a:ext cx="1454150" cy="1795462"/>
            </a:xfrm>
            <a:custGeom>
              <a:avLst/>
              <a:gdLst>
                <a:gd name="T0" fmla="*/ 224 w 387"/>
                <a:gd name="T1" fmla="*/ 424 h 478"/>
                <a:gd name="T2" fmla="*/ 171 w 387"/>
                <a:gd name="T3" fmla="*/ 384 h 478"/>
                <a:gd name="T4" fmla="*/ 115 w 387"/>
                <a:gd name="T5" fmla="*/ 324 h 478"/>
                <a:gd name="T6" fmla="*/ 13 w 387"/>
                <a:gd name="T7" fmla="*/ 58 h 478"/>
                <a:gd name="T8" fmla="*/ 30 w 387"/>
                <a:gd name="T9" fmla="*/ 0 h 478"/>
                <a:gd name="T10" fmla="*/ 7 w 387"/>
                <a:gd name="T11" fmla="*/ 66 h 478"/>
                <a:gd name="T12" fmla="*/ 109 w 387"/>
                <a:gd name="T13" fmla="*/ 332 h 478"/>
                <a:gd name="T14" fmla="*/ 166 w 387"/>
                <a:gd name="T15" fmla="*/ 392 h 478"/>
                <a:gd name="T16" fmla="*/ 218 w 387"/>
                <a:gd name="T17" fmla="*/ 431 h 478"/>
                <a:gd name="T18" fmla="*/ 387 w 387"/>
                <a:gd name="T19" fmla="*/ 426 h 478"/>
                <a:gd name="T20" fmla="*/ 224 w 387"/>
                <a:gd name="T21" fmla="*/ 42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7" h="478">
                  <a:moveTo>
                    <a:pt x="224" y="424"/>
                  </a:moveTo>
                  <a:cubicBezTo>
                    <a:pt x="206" y="413"/>
                    <a:pt x="188" y="399"/>
                    <a:pt x="171" y="384"/>
                  </a:cubicBezTo>
                  <a:cubicBezTo>
                    <a:pt x="151" y="367"/>
                    <a:pt x="132" y="346"/>
                    <a:pt x="115" y="324"/>
                  </a:cubicBezTo>
                  <a:cubicBezTo>
                    <a:pt x="48" y="241"/>
                    <a:pt x="6" y="139"/>
                    <a:pt x="13" y="58"/>
                  </a:cubicBezTo>
                  <a:cubicBezTo>
                    <a:pt x="15" y="34"/>
                    <a:pt x="21" y="15"/>
                    <a:pt x="30" y="0"/>
                  </a:cubicBezTo>
                  <a:cubicBezTo>
                    <a:pt x="18" y="16"/>
                    <a:pt x="10" y="38"/>
                    <a:pt x="7" y="66"/>
                  </a:cubicBezTo>
                  <a:cubicBezTo>
                    <a:pt x="0" y="147"/>
                    <a:pt x="42" y="249"/>
                    <a:pt x="109" y="332"/>
                  </a:cubicBezTo>
                  <a:cubicBezTo>
                    <a:pt x="126" y="354"/>
                    <a:pt x="145" y="374"/>
                    <a:pt x="166" y="392"/>
                  </a:cubicBezTo>
                  <a:cubicBezTo>
                    <a:pt x="183" y="407"/>
                    <a:pt x="200" y="420"/>
                    <a:pt x="218" y="431"/>
                  </a:cubicBezTo>
                  <a:cubicBezTo>
                    <a:pt x="294" y="478"/>
                    <a:pt x="357" y="472"/>
                    <a:pt x="387" y="426"/>
                  </a:cubicBezTo>
                  <a:cubicBezTo>
                    <a:pt x="355" y="465"/>
                    <a:pt x="296" y="468"/>
                    <a:pt x="224" y="4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4" name="Freeform 28"/>
            <p:cNvSpPr>
              <a:spLocks/>
            </p:cNvSpPr>
            <p:nvPr/>
          </p:nvSpPr>
          <p:spPr bwMode="auto">
            <a:xfrm>
              <a:off x="379413" y="193018"/>
              <a:ext cx="981075" cy="1241425"/>
            </a:xfrm>
            <a:custGeom>
              <a:avLst/>
              <a:gdLst>
                <a:gd name="T0" fmla="*/ 95 w 261"/>
                <a:gd name="T1" fmla="*/ 30 h 330"/>
                <a:gd name="T2" fmla="*/ 127 w 261"/>
                <a:gd name="T3" fmla="*/ 49 h 330"/>
                <a:gd name="T4" fmla="*/ 190 w 261"/>
                <a:gd name="T5" fmla="*/ 113 h 330"/>
                <a:gd name="T6" fmla="*/ 254 w 261"/>
                <a:gd name="T7" fmla="*/ 275 h 330"/>
                <a:gd name="T8" fmla="*/ 242 w 261"/>
                <a:gd name="T9" fmla="*/ 330 h 330"/>
                <a:gd name="T10" fmla="*/ 260 w 261"/>
                <a:gd name="T11" fmla="*/ 267 h 330"/>
                <a:gd name="T12" fmla="*/ 196 w 261"/>
                <a:gd name="T13" fmla="*/ 105 h 330"/>
                <a:gd name="T14" fmla="*/ 132 w 261"/>
                <a:gd name="T15" fmla="*/ 41 h 330"/>
                <a:gd name="T16" fmla="*/ 101 w 261"/>
                <a:gd name="T17" fmla="*/ 22 h 330"/>
                <a:gd name="T18" fmla="*/ 0 w 261"/>
                <a:gd name="T19" fmla="*/ 36 h 330"/>
                <a:gd name="T20" fmla="*/ 95 w 261"/>
                <a:gd name="T21" fmla="*/ 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1" h="330">
                  <a:moveTo>
                    <a:pt x="95" y="30"/>
                  </a:moveTo>
                  <a:cubicBezTo>
                    <a:pt x="105" y="35"/>
                    <a:pt x="116" y="41"/>
                    <a:pt x="127" y="49"/>
                  </a:cubicBezTo>
                  <a:cubicBezTo>
                    <a:pt x="150" y="66"/>
                    <a:pt x="172" y="89"/>
                    <a:pt x="190" y="113"/>
                  </a:cubicBezTo>
                  <a:cubicBezTo>
                    <a:pt x="227" y="163"/>
                    <a:pt x="253" y="224"/>
                    <a:pt x="254" y="275"/>
                  </a:cubicBezTo>
                  <a:cubicBezTo>
                    <a:pt x="255" y="298"/>
                    <a:pt x="251" y="316"/>
                    <a:pt x="242" y="330"/>
                  </a:cubicBezTo>
                  <a:cubicBezTo>
                    <a:pt x="254" y="316"/>
                    <a:pt x="261" y="295"/>
                    <a:pt x="260" y="267"/>
                  </a:cubicBezTo>
                  <a:cubicBezTo>
                    <a:pt x="259" y="216"/>
                    <a:pt x="233" y="155"/>
                    <a:pt x="196" y="105"/>
                  </a:cubicBezTo>
                  <a:cubicBezTo>
                    <a:pt x="177" y="81"/>
                    <a:pt x="156" y="58"/>
                    <a:pt x="132" y="41"/>
                  </a:cubicBezTo>
                  <a:cubicBezTo>
                    <a:pt x="122" y="33"/>
                    <a:pt x="111" y="27"/>
                    <a:pt x="101" y="22"/>
                  </a:cubicBezTo>
                  <a:cubicBezTo>
                    <a:pt x="56" y="0"/>
                    <a:pt x="19" y="6"/>
                    <a:pt x="0" y="36"/>
                  </a:cubicBezTo>
                  <a:cubicBezTo>
                    <a:pt x="20" y="13"/>
                    <a:pt x="55" y="10"/>
                    <a:pt x="95" y="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5" name="Freeform 38"/>
            <p:cNvSpPr>
              <a:spLocks/>
            </p:cNvSpPr>
            <p:nvPr/>
          </p:nvSpPr>
          <p:spPr bwMode="auto">
            <a:xfrm>
              <a:off x="46620" y="769"/>
              <a:ext cx="1476075" cy="1833890"/>
            </a:xfrm>
            <a:custGeom>
              <a:avLst/>
              <a:gdLst>
                <a:gd name="T0" fmla="*/ 537191 w 1476845"/>
                <a:gd name="T1" fmla="*/ 240579 h 1835894"/>
                <a:gd name="T2" fmla="*/ 333017 w 1476845"/>
                <a:gd name="T3" fmla="*/ 342634 h 1835894"/>
                <a:gd name="T4" fmla="*/ 287876 w 1476845"/>
                <a:gd name="T5" fmla="*/ 504278 h 1835894"/>
                <a:gd name="T6" fmla="*/ 547433 w 1476845"/>
                <a:gd name="T7" fmla="*/ 1173410 h 1835894"/>
                <a:gd name="T8" fmla="*/ 690377 w 1476845"/>
                <a:gd name="T9" fmla="*/ 1327536 h 1835894"/>
                <a:gd name="T10" fmla="*/ 818274 w 1476845"/>
                <a:gd name="T11" fmla="*/ 1429033 h 1835894"/>
                <a:gd name="T12" fmla="*/ 1243344 w 1476845"/>
                <a:gd name="T13" fmla="*/ 1447829 h 1835894"/>
                <a:gd name="T14" fmla="*/ 1311055 w 1476845"/>
                <a:gd name="T15" fmla="*/ 1211001 h 1835894"/>
                <a:gd name="T16" fmla="*/ 1070307 w 1476845"/>
                <a:gd name="T17" fmla="*/ 602017 h 1835894"/>
                <a:gd name="T18" fmla="*/ 829559 w 1476845"/>
                <a:gd name="T19" fmla="*/ 361430 h 1835894"/>
                <a:gd name="T20" fmla="*/ 712947 w 1476845"/>
                <a:gd name="T21" fmla="*/ 290006 h 1835894"/>
                <a:gd name="T22" fmla="*/ 537191 w 1476845"/>
                <a:gd name="T23" fmla="*/ 240579 h 1835894"/>
                <a:gd name="T24" fmla="*/ 297773 w 1476845"/>
                <a:gd name="T25" fmla="*/ 1474 h 1835894"/>
                <a:gd name="T26" fmla="*/ 618992 w 1476845"/>
                <a:gd name="T27" fmla="*/ 76185 h 1835894"/>
                <a:gd name="T28" fmla="*/ 791812 w 1476845"/>
                <a:gd name="T29" fmla="*/ 185197 h 1835894"/>
                <a:gd name="T30" fmla="*/ 1129938 w 1476845"/>
                <a:gd name="T31" fmla="*/ 534789 h 1835894"/>
                <a:gd name="T32" fmla="*/ 1475577 w 1476845"/>
                <a:gd name="T33" fmla="*/ 1399371 h 1835894"/>
                <a:gd name="T34" fmla="*/ 1407952 w 1476845"/>
                <a:gd name="T35" fmla="*/ 1722649 h 1835894"/>
                <a:gd name="T36" fmla="*/ 795569 w 1476845"/>
                <a:gd name="T37" fmla="*/ 1715131 h 1835894"/>
                <a:gd name="T38" fmla="*/ 596450 w 1476845"/>
                <a:gd name="T39" fmla="*/ 1564769 h 1835894"/>
                <a:gd name="T40" fmla="*/ 386061 w 1476845"/>
                <a:gd name="T41" fmla="*/ 1339226 h 1835894"/>
                <a:gd name="T42" fmla="*/ 2852 w 1476845"/>
                <a:gd name="T43" fmla="*/ 339318 h 1835894"/>
                <a:gd name="T44" fmla="*/ 66720 w 1476845"/>
                <a:gd name="T45" fmla="*/ 121293 h 1835894"/>
                <a:gd name="T46" fmla="*/ 297773 w 1476845"/>
                <a:gd name="T47" fmla="*/ 1474 h 1835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6845" h="1835894">
                  <a:moveTo>
                    <a:pt x="537191" y="240579"/>
                  </a:moveTo>
                  <a:cubicBezTo>
                    <a:pt x="448806" y="236908"/>
                    <a:pt x="377687" y="272150"/>
                    <a:pt x="333017" y="342634"/>
                  </a:cubicBezTo>
                  <a:cubicBezTo>
                    <a:pt x="306685" y="383985"/>
                    <a:pt x="291638" y="436613"/>
                    <a:pt x="287876" y="504278"/>
                  </a:cubicBezTo>
                  <a:cubicBezTo>
                    <a:pt x="276591" y="707273"/>
                    <a:pt x="381918" y="962896"/>
                    <a:pt x="547433" y="1173410"/>
                  </a:cubicBezTo>
                  <a:cubicBezTo>
                    <a:pt x="592573" y="1229797"/>
                    <a:pt x="637713" y="1278666"/>
                    <a:pt x="690377" y="1327536"/>
                  </a:cubicBezTo>
                  <a:cubicBezTo>
                    <a:pt x="731755" y="1365127"/>
                    <a:pt x="776895" y="1398960"/>
                    <a:pt x="818274" y="1429033"/>
                  </a:cubicBezTo>
                  <a:cubicBezTo>
                    <a:pt x="1006358" y="1545567"/>
                    <a:pt x="1160587" y="1545567"/>
                    <a:pt x="1243344" y="1447829"/>
                  </a:cubicBezTo>
                  <a:cubicBezTo>
                    <a:pt x="1288484" y="1395201"/>
                    <a:pt x="1314816" y="1316258"/>
                    <a:pt x="1311055" y="1211001"/>
                  </a:cubicBezTo>
                  <a:cubicBezTo>
                    <a:pt x="1307293" y="1019284"/>
                    <a:pt x="1209489" y="789975"/>
                    <a:pt x="1070307" y="602017"/>
                  </a:cubicBezTo>
                  <a:cubicBezTo>
                    <a:pt x="998835" y="511797"/>
                    <a:pt x="919839" y="425336"/>
                    <a:pt x="829559" y="361430"/>
                  </a:cubicBezTo>
                  <a:cubicBezTo>
                    <a:pt x="791942" y="331357"/>
                    <a:pt x="750564" y="308802"/>
                    <a:pt x="712947" y="290006"/>
                  </a:cubicBezTo>
                  <a:cubicBezTo>
                    <a:pt x="649468" y="258993"/>
                    <a:pt x="590222" y="242781"/>
                    <a:pt x="537191" y="240579"/>
                  </a:cubicBezTo>
                  <a:close/>
                  <a:moveTo>
                    <a:pt x="297773" y="1474"/>
                  </a:moveTo>
                  <a:cubicBezTo>
                    <a:pt x="392636" y="-6514"/>
                    <a:pt x="502527" y="17919"/>
                    <a:pt x="618992" y="76185"/>
                  </a:cubicBezTo>
                  <a:cubicBezTo>
                    <a:pt x="675346" y="106257"/>
                    <a:pt x="735458" y="143848"/>
                    <a:pt x="791812" y="185197"/>
                  </a:cubicBezTo>
                  <a:cubicBezTo>
                    <a:pt x="915791" y="279173"/>
                    <a:pt x="1032257" y="403222"/>
                    <a:pt x="1129938" y="534789"/>
                  </a:cubicBezTo>
                  <a:cubicBezTo>
                    <a:pt x="1325299" y="797922"/>
                    <a:pt x="1460549" y="1128719"/>
                    <a:pt x="1475577" y="1399371"/>
                  </a:cubicBezTo>
                  <a:cubicBezTo>
                    <a:pt x="1483091" y="1534696"/>
                    <a:pt x="1456793" y="1643709"/>
                    <a:pt x="1407952" y="1722649"/>
                  </a:cubicBezTo>
                  <a:cubicBezTo>
                    <a:pt x="1287730" y="1869252"/>
                    <a:pt x="1066069" y="1880529"/>
                    <a:pt x="795569" y="1715131"/>
                  </a:cubicBezTo>
                  <a:cubicBezTo>
                    <a:pt x="727944" y="1673781"/>
                    <a:pt x="660319" y="1621155"/>
                    <a:pt x="596450" y="1564769"/>
                  </a:cubicBezTo>
                  <a:cubicBezTo>
                    <a:pt x="521311" y="1500865"/>
                    <a:pt x="449929" y="1421925"/>
                    <a:pt x="386061" y="1339226"/>
                  </a:cubicBezTo>
                  <a:cubicBezTo>
                    <a:pt x="134345" y="1027225"/>
                    <a:pt x="-23447" y="643801"/>
                    <a:pt x="2852" y="339318"/>
                  </a:cubicBezTo>
                  <a:cubicBezTo>
                    <a:pt x="10366" y="249101"/>
                    <a:pt x="32908" y="177679"/>
                    <a:pt x="66720" y="121293"/>
                  </a:cubicBezTo>
                  <a:cubicBezTo>
                    <a:pt x="123074" y="49871"/>
                    <a:pt x="202910" y="9462"/>
                    <a:pt x="297773" y="1474"/>
                  </a:cubicBezTo>
                  <a:close/>
                </a:path>
              </a:pathLst>
            </a:custGeom>
            <a:gradFill rotWithShape="1">
              <a:gsLst>
                <a:gs pos="0">
                  <a:srgbClr val="006A96"/>
                </a:gs>
                <a:gs pos="50000">
                  <a:srgbClr val="009AD9"/>
                </a:gs>
                <a:gs pos="100000">
                  <a:srgbClr val="00B8F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26" name="Group 14"/>
          <p:cNvGrpSpPr>
            <a:grpSpLocks/>
          </p:cNvGrpSpPr>
          <p:nvPr/>
        </p:nvGrpSpPr>
        <p:grpSpPr bwMode="auto">
          <a:xfrm>
            <a:off x="3079132" y="1933525"/>
            <a:ext cx="2815522" cy="2646764"/>
            <a:chOff x="0" y="0"/>
            <a:chExt cx="3963987" cy="3729038"/>
          </a:xfrm>
        </p:grpSpPr>
        <p:sp>
          <p:nvSpPr>
            <p:cNvPr id="27" name="Freeform 14"/>
            <p:cNvSpPr>
              <a:spLocks/>
            </p:cNvSpPr>
            <p:nvPr/>
          </p:nvSpPr>
          <p:spPr bwMode="auto">
            <a:xfrm>
              <a:off x="2897567" y="212181"/>
              <a:ext cx="60636" cy="245003"/>
            </a:xfrm>
            <a:custGeom>
              <a:avLst/>
              <a:gdLst>
                <a:gd name="T0" fmla="*/ 11 w 16"/>
                <a:gd name="T1" fmla="*/ 34 h 65"/>
                <a:gd name="T2" fmla="*/ 16 w 16"/>
                <a:gd name="T3" fmla="*/ 65 h 65"/>
                <a:gd name="T4" fmla="*/ 6 w 16"/>
                <a:gd name="T5" fmla="*/ 28 h 65"/>
                <a:gd name="T6" fmla="*/ 0 w 16"/>
                <a:gd name="T7" fmla="*/ 0 h 65"/>
                <a:gd name="T8" fmla="*/ 11 w 16"/>
                <a:gd name="T9" fmla="*/ 34 h 65"/>
              </a:gdLst>
              <a:ahLst/>
              <a:cxnLst>
                <a:cxn ang="0">
                  <a:pos x="T0" y="T1"/>
                </a:cxn>
                <a:cxn ang="0">
                  <a:pos x="T2" y="T3"/>
                </a:cxn>
                <a:cxn ang="0">
                  <a:pos x="T4" y="T5"/>
                </a:cxn>
                <a:cxn ang="0">
                  <a:pos x="T6" y="T7"/>
                </a:cxn>
                <a:cxn ang="0">
                  <a:pos x="T8" y="T9"/>
                </a:cxn>
              </a:cxnLst>
              <a:rect l="0" t="0" r="r" b="b"/>
              <a:pathLst>
                <a:path w="16" h="65">
                  <a:moveTo>
                    <a:pt x="11" y="34"/>
                  </a:moveTo>
                  <a:cubicBezTo>
                    <a:pt x="13" y="44"/>
                    <a:pt x="15" y="54"/>
                    <a:pt x="16" y="65"/>
                  </a:cubicBezTo>
                  <a:cubicBezTo>
                    <a:pt x="15" y="53"/>
                    <a:pt x="11" y="41"/>
                    <a:pt x="6" y="28"/>
                  </a:cubicBezTo>
                  <a:cubicBezTo>
                    <a:pt x="4" y="19"/>
                    <a:pt x="2" y="9"/>
                    <a:pt x="0" y="0"/>
                  </a:cubicBezTo>
                  <a:cubicBezTo>
                    <a:pt x="6" y="12"/>
                    <a:pt x="9" y="23"/>
                    <a:pt x="11" y="34"/>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4" name="Freeform 18"/>
            <p:cNvSpPr>
              <a:spLocks/>
            </p:cNvSpPr>
            <p:nvPr/>
          </p:nvSpPr>
          <p:spPr bwMode="auto">
            <a:xfrm>
              <a:off x="3062496" y="981152"/>
              <a:ext cx="902260" cy="878133"/>
            </a:xfrm>
            <a:custGeom>
              <a:avLst/>
              <a:gdLst>
                <a:gd name="T0" fmla="*/ 0 w 240"/>
                <a:gd name="T1" fmla="*/ 233 h 233"/>
                <a:gd name="T2" fmla="*/ 1 w 240"/>
                <a:gd name="T3" fmla="*/ 183 h 233"/>
                <a:gd name="T4" fmla="*/ 3 w 240"/>
                <a:gd name="T5" fmla="*/ 155 h 233"/>
                <a:gd name="T6" fmla="*/ 233 w 240"/>
                <a:gd name="T7" fmla="*/ 61 h 233"/>
                <a:gd name="T8" fmla="*/ 240 w 240"/>
                <a:gd name="T9" fmla="*/ 98 h 233"/>
                <a:gd name="T10" fmla="*/ 3 w 240"/>
                <a:gd name="T11" fmla="*/ 203 h 233"/>
                <a:gd name="T12" fmla="*/ 0 w 240"/>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240" h="233">
                  <a:moveTo>
                    <a:pt x="0" y="233"/>
                  </a:moveTo>
                  <a:cubicBezTo>
                    <a:pt x="1" y="216"/>
                    <a:pt x="1" y="200"/>
                    <a:pt x="1" y="183"/>
                  </a:cubicBezTo>
                  <a:cubicBezTo>
                    <a:pt x="1" y="174"/>
                    <a:pt x="2" y="164"/>
                    <a:pt x="3" y="155"/>
                  </a:cubicBezTo>
                  <a:cubicBezTo>
                    <a:pt x="17" y="35"/>
                    <a:pt x="118" y="0"/>
                    <a:pt x="233" y="61"/>
                  </a:cubicBezTo>
                  <a:cubicBezTo>
                    <a:pt x="236" y="73"/>
                    <a:pt x="238" y="85"/>
                    <a:pt x="240" y="98"/>
                  </a:cubicBezTo>
                  <a:cubicBezTo>
                    <a:pt x="123" y="38"/>
                    <a:pt x="19" y="77"/>
                    <a:pt x="3" y="203"/>
                  </a:cubicBezTo>
                  <a:cubicBezTo>
                    <a:pt x="1" y="213"/>
                    <a:pt x="1" y="223"/>
                    <a:pt x="0" y="233"/>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5" name="Freeform 19"/>
            <p:cNvSpPr>
              <a:spLocks/>
            </p:cNvSpPr>
            <p:nvPr/>
          </p:nvSpPr>
          <p:spPr bwMode="auto">
            <a:xfrm>
              <a:off x="-820" y="595454"/>
              <a:ext cx="99442" cy="679219"/>
            </a:xfrm>
            <a:custGeom>
              <a:avLst/>
              <a:gdLst>
                <a:gd name="T0" fmla="*/ 14 w 26"/>
                <a:gd name="T1" fmla="*/ 47 h 181"/>
                <a:gd name="T2" fmla="*/ 26 w 26"/>
                <a:gd name="T3" fmla="*/ 0 h 181"/>
                <a:gd name="T4" fmla="*/ 19 w 26"/>
                <a:gd name="T5" fmla="*/ 128 h 181"/>
                <a:gd name="T6" fmla="*/ 6 w 26"/>
                <a:gd name="T7" fmla="*/ 181 h 181"/>
                <a:gd name="T8" fmla="*/ 14 w 26"/>
                <a:gd name="T9" fmla="*/ 47 h 181"/>
              </a:gdLst>
              <a:ahLst/>
              <a:cxnLst>
                <a:cxn ang="0">
                  <a:pos x="T0" y="T1"/>
                </a:cxn>
                <a:cxn ang="0">
                  <a:pos x="T2" y="T3"/>
                </a:cxn>
                <a:cxn ang="0">
                  <a:pos x="T4" y="T5"/>
                </a:cxn>
                <a:cxn ang="0">
                  <a:pos x="T6" y="T7"/>
                </a:cxn>
                <a:cxn ang="0">
                  <a:pos x="T8" y="T9"/>
                </a:cxn>
              </a:cxnLst>
              <a:rect l="0" t="0" r="r" b="b"/>
              <a:pathLst>
                <a:path w="26" h="181">
                  <a:moveTo>
                    <a:pt x="14" y="47"/>
                  </a:moveTo>
                  <a:cubicBezTo>
                    <a:pt x="18" y="31"/>
                    <a:pt x="22" y="15"/>
                    <a:pt x="26" y="0"/>
                  </a:cubicBezTo>
                  <a:cubicBezTo>
                    <a:pt x="15" y="40"/>
                    <a:pt x="13" y="83"/>
                    <a:pt x="19" y="128"/>
                  </a:cubicBezTo>
                  <a:cubicBezTo>
                    <a:pt x="14" y="146"/>
                    <a:pt x="10" y="163"/>
                    <a:pt x="6" y="181"/>
                  </a:cubicBezTo>
                  <a:cubicBezTo>
                    <a:pt x="0" y="134"/>
                    <a:pt x="3" y="89"/>
                    <a:pt x="14" y="47"/>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36" name="Freeform 22"/>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172" y="982511"/>
              <a:ext cx="2589194" cy="2095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Freeform 23"/>
            <p:cNvSpPr>
              <a:spLocks/>
            </p:cNvSpPr>
            <p:nvPr/>
          </p:nvSpPr>
          <p:spPr bwMode="auto">
            <a:xfrm>
              <a:off x="2385802" y="3203167"/>
              <a:ext cx="1481936" cy="526395"/>
            </a:xfrm>
            <a:custGeom>
              <a:avLst/>
              <a:gdLst>
                <a:gd name="T0" fmla="*/ 394 w 394"/>
                <a:gd name="T1" fmla="*/ 0 h 140"/>
                <a:gd name="T2" fmla="*/ 390 w 394"/>
                <a:gd name="T3" fmla="*/ 58 h 140"/>
                <a:gd name="T4" fmla="*/ 0 w 394"/>
                <a:gd name="T5" fmla="*/ 103 h 140"/>
                <a:gd name="T6" fmla="*/ 9 w 394"/>
                <a:gd name="T7" fmla="*/ 38 h 140"/>
                <a:gd name="T8" fmla="*/ 394 w 394"/>
                <a:gd name="T9" fmla="*/ 0 h 140"/>
              </a:gdLst>
              <a:ahLst/>
              <a:cxnLst>
                <a:cxn ang="0">
                  <a:pos x="T0" y="T1"/>
                </a:cxn>
                <a:cxn ang="0">
                  <a:pos x="T2" y="T3"/>
                </a:cxn>
                <a:cxn ang="0">
                  <a:pos x="T4" y="T5"/>
                </a:cxn>
                <a:cxn ang="0">
                  <a:pos x="T6" y="T7"/>
                </a:cxn>
                <a:cxn ang="0">
                  <a:pos x="T8" y="T9"/>
                </a:cxn>
              </a:cxnLst>
              <a:rect l="0" t="0" r="r" b="b"/>
              <a:pathLst>
                <a:path w="394" h="140">
                  <a:moveTo>
                    <a:pt x="394" y="0"/>
                  </a:moveTo>
                  <a:cubicBezTo>
                    <a:pt x="393" y="19"/>
                    <a:pt x="392" y="38"/>
                    <a:pt x="390" y="58"/>
                  </a:cubicBezTo>
                  <a:cubicBezTo>
                    <a:pt x="291" y="127"/>
                    <a:pt x="151" y="140"/>
                    <a:pt x="0" y="103"/>
                  </a:cubicBezTo>
                  <a:cubicBezTo>
                    <a:pt x="3" y="81"/>
                    <a:pt x="6" y="60"/>
                    <a:pt x="9" y="38"/>
                  </a:cubicBezTo>
                  <a:cubicBezTo>
                    <a:pt x="160" y="76"/>
                    <a:pt x="297" y="65"/>
                    <a:pt x="394" y="0"/>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4" name="Freeform 29"/>
            <p:cNvSpPr>
              <a:spLocks/>
            </p:cNvSpPr>
            <p:nvPr/>
          </p:nvSpPr>
          <p:spPr bwMode="auto">
            <a:xfrm>
              <a:off x="3186112" y="1016000"/>
              <a:ext cx="752475" cy="250825"/>
            </a:xfrm>
            <a:custGeom>
              <a:avLst/>
              <a:gdLst>
                <a:gd name="T0" fmla="*/ 0 w 200"/>
                <a:gd name="T1" fmla="*/ 67 h 67"/>
                <a:gd name="T2" fmla="*/ 200 w 200"/>
                <a:gd name="T3" fmla="*/ 52 h 67"/>
                <a:gd name="T4" fmla="*/ 190 w 200"/>
                <a:gd name="T5" fmla="*/ 37 h 67"/>
                <a:gd name="T6" fmla="*/ 0 w 200"/>
                <a:gd name="T7" fmla="*/ 67 h 67"/>
              </a:gdLst>
              <a:ahLst/>
              <a:cxnLst>
                <a:cxn ang="0">
                  <a:pos x="T0" y="T1"/>
                </a:cxn>
                <a:cxn ang="0">
                  <a:pos x="T2" y="T3"/>
                </a:cxn>
                <a:cxn ang="0">
                  <a:pos x="T4" y="T5"/>
                </a:cxn>
                <a:cxn ang="0">
                  <a:pos x="T6" y="T7"/>
                </a:cxn>
              </a:cxnLst>
              <a:rect l="0" t="0" r="r" b="b"/>
              <a:pathLst>
                <a:path w="200" h="67">
                  <a:moveTo>
                    <a:pt x="0" y="67"/>
                  </a:moveTo>
                  <a:cubicBezTo>
                    <a:pt x="40" y="15"/>
                    <a:pt x="116" y="8"/>
                    <a:pt x="200" y="52"/>
                  </a:cubicBezTo>
                  <a:cubicBezTo>
                    <a:pt x="197" y="47"/>
                    <a:pt x="193" y="42"/>
                    <a:pt x="190" y="37"/>
                  </a:cubicBezTo>
                  <a:cubicBezTo>
                    <a:pt x="108" y="0"/>
                    <a:pt x="36" y="11"/>
                    <a:pt x="0"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5" name="Freeform 30"/>
            <p:cNvSpPr>
              <a:spLocks/>
            </p:cNvSpPr>
            <p:nvPr/>
          </p:nvSpPr>
          <p:spPr bwMode="auto">
            <a:xfrm>
              <a:off x="2897567" y="212181"/>
              <a:ext cx="89742" cy="356589"/>
            </a:xfrm>
            <a:custGeom>
              <a:avLst/>
              <a:gdLst>
                <a:gd name="T0" fmla="*/ 12 w 24"/>
                <a:gd name="T1" fmla="*/ 8 h 95"/>
                <a:gd name="T2" fmla="*/ 0 w 24"/>
                <a:gd name="T3" fmla="*/ 0 h 95"/>
                <a:gd name="T4" fmla="*/ 0 w 24"/>
                <a:gd name="T5" fmla="*/ 95 h 95"/>
                <a:gd name="T6" fmla="*/ 12 w 24"/>
                <a:gd name="T7" fmla="*/ 8 h 95"/>
              </a:gdLst>
              <a:ahLst/>
              <a:cxnLst>
                <a:cxn ang="0">
                  <a:pos x="T0" y="T1"/>
                </a:cxn>
                <a:cxn ang="0">
                  <a:pos x="T2" y="T3"/>
                </a:cxn>
                <a:cxn ang="0">
                  <a:pos x="T4" y="T5"/>
                </a:cxn>
                <a:cxn ang="0">
                  <a:pos x="T6" y="T7"/>
                </a:cxn>
              </a:cxnLst>
              <a:rect l="0" t="0" r="r" b="b"/>
              <a:pathLst>
                <a:path w="24" h="95">
                  <a:moveTo>
                    <a:pt x="12" y="8"/>
                  </a:moveTo>
                  <a:cubicBezTo>
                    <a:pt x="8" y="5"/>
                    <a:pt x="4" y="3"/>
                    <a:pt x="0" y="0"/>
                  </a:cubicBezTo>
                  <a:cubicBezTo>
                    <a:pt x="17" y="37"/>
                    <a:pt x="17" y="70"/>
                    <a:pt x="0" y="95"/>
                  </a:cubicBezTo>
                  <a:cubicBezTo>
                    <a:pt x="19" y="73"/>
                    <a:pt x="24" y="43"/>
                    <a:pt x="12" y="8"/>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46" name="Freeform 31"/>
            <p:cNvSpPr>
              <a:spLocks/>
            </p:cNvSpPr>
            <p:nvPr/>
          </p:nvSpPr>
          <p:spPr bwMode="auto">
            <a:xfrm>
              <a:off x="30162" y="241300"/>
              <a:ext cx="3836988" cy="3246438"/>
            </a:xfrm>
            <a:custGeom>
              <a:avLst/>
              <a:gdLst>
                <a:gd name="T0" fmla="*/ 642 w 1021"/>
                <a:gd name="T1" fmla="*/ 818 h 864"/>
                <a:gd name="T2" fmla="*/ 550 w 1021"/>
                <a:gd name="T3" fmla="*/ 341 h 864"/>
                <a:gd name="T4" fmla="*/ 16 w 1021"/>
                <a:gd name="T5" fmla="*/ 215 h 864"/>
                <a:gd name="T6" fmla="*/ 62 w 1021"/>
                <a:gd name="T7" fmla="*/ 0 h 864"/>
                <a:gd name="T8" fmla="*/ 11 w 1021"/>
                <a:gd name="T9" fmla="*/ 222 h 864"/>
                <a:gd name="T10" fmla="*/ 544 w 1021"/>
                <a:gd name="T11" fmla="*/ 349 h 864"/>
                <a:gd name="T12" fmla="*/ 636 w 1021"/>
                <a:gd name="T13" fmla="*/ 826 h 864"/>
                <a:gd name="T14" fmla="*/ 1021 w 1021"/>
                <a:gd name="T15" fmla="*/ 788 h 864"/>
                <a:gd name="T16" fmla="*/ 1018 w 1021"/>
                <a:gd name="T17" fmla="*/ 785 h 864"/>
                <a:gd name="T18" fmla="*/ 642 w 1021"/>
                <a:gd name="T19" fmla="*/ 81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1" h="864">
                  <a:moveTo>
                    <a:pt x="642" y="818"/>
                  </a:moveTo>
                  <a:cubicBezTo>
                    <a:pt x="730" y="679"/>
                    <a:pt x="696" y="481"/>
                    <a:pt x="550" y="341"/>
                  </a:cubicBezTo>
                  <a:cubicBezTo>
                    <a:pt x="406" y="204"/>
                    <a:pt x="185" y="156"/>
                    <a:pt x="16" y="215"/>
                  </a:cubicBezTo>
                  <a:cubicBezTo>
                    <a:pt x="6" y="134"/>
                    <a:pt x="21" y="60"/>
                    <a:pt x="62" y="0"/>
                  </a:cubicBezTo>
                  <a:cubicBezTo>
                    <a:pt x="17" y="61"/>
                    <a:pt x="0" y="138"/>
                    <a:pt x="11" y="222"/>
                  </a:cubicBezTo>
                  <a:cubicBezTo>
                    <a:pt x="180" y="164"/>
                    <a:pt x="400" y="212"/>
                    <a:pt x="544" y="349"/>
                  </a:cubicBezTo>
                  <a:cubicBezTo>
                    <a:pt x="691" y="489"/>
                    <a:pt x="724" y="687"/>
                    <a:pt x="636" y="826"/>
                  </a:cubicBezTo>
                  <a:cubicBezTo>
                    <a:pt x="787" y="864"/>
                    <a:pt x="924" y="853"/>
                    <a:pt x="1021" y="788"/>
                  </a:cubicBezTo>
                  <a:cubicBezTo>
                    <a:pt x="1020" y="787"/>
                    <a:pt x="1019" y="786"/>
                    <a:pt x="1018" y="785"/>
                  </a:cubicBezTo>
                  <a:cubicBezTo>
                    <a:pt x="922" y="846"/>
                    <a:pt x="788" y="855"/>
                    <a:pt x="642" y="8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47" name="Freeform 36"/>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8740" y="4436"/>
              <a:ext cx="3492618" cy="1294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Freeform 40"/>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810392" y="740321"/>
              <a:ext cx="2086257" cy="265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9" name="Group 25"/>
          <p:cNvGrpSpPr>
            <a:grpSpLocks/>
          </p:cNvGrpSpPr>
          <p:nvPr/>
        </p:nvGrpSpPr>
        <p:grpSpPr bwMode="auto">
          <a:xfrm>
            <a:off x="2708895" y="2799707"/>
            <a:ext cx="2044053" cy="1975170"/>
            <a:chOff x="0" y="0"/>
            <a:chExt cx="2878138" cy="2781300"/>
          </a:xfrm>
        </p:grpSpPr>
        <p:sp>
          <p:nvSpPr>
            <p:cNvPr id="50" name="Freeform 21"/>
            <p:cNvSpPr>
              <a:spLocks/>
            </p:cNvSpPr>
            <p:nvPr/>
          </p:nvSpPr>
          <p:spPr bwMode="auto">
            <a:xfrm>
              <a:off x="519042" y="307004"/>
              <a:ext cx="1884559" cy="1307497"/>
            </a:xfrm>
            <a:custGeom>
              <a:avLst/>
              <a:gdLst>
                <a:gd name="T0" fmla="*/ 85 w 501"/>
                <a:gd name="T1" fmla="*/ 58 h 348"/>
                <a:gd name="T2" fmla="*/ 15 w 501"/>
                <a:gd name="T3" fmla="*/ 160 h 348"/>
                <a:gd name="T4" fmla="*/ 0 w 501"/>
                <a:gd name="T5" fmla="*/ 223 h 348"/>
                <a:gd name="T6" fmla="*/ 72 w 501"/>
                <a:gd name="T7" fmla="*/ 117 h 348"/>
                <a:gd name="T8" fmla="*/ 120 w 501"/>
                <a:gd name="T9" fmla="*/ 92 h 348"/>
                <a:gd name="T10" fmla="*/ 411 w 501"/>
                <a:gd name="T11" fmla="*/ 158 h 348"/>
                <a:gd name="T12" fmla="*/ 482 w 501"/>
                <a:gd name="T13" fmla="*/ 348 h 348"/>
                <a:gd name="T14" fmla="*/ 492 w 501"/>
                <a:gd name="T15" fmla="*/ 285 h 348"/>
                <a:gd name="T16" fmla="*/ 420 w 501"/>
                <a:gd name="T17" fmla="*/ 100 h 348"/>
                <a:gd name="T18" fmla="*/ 132 w 501"/>
                <a:gd name="T19" fmla="*/ 33 h 348"/>
                <a:gd name="T20" fmla="*/ 85 w 501"/>
                <a:gd name="T21" fmla="*/ 5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1" h="348">
                  <a:moveTo>
                    <a:pt x="85" y="58"/>
                  </a:moveTo>
                  <a:cubicBezTo>
                    <a:pt x="47" y="84"/>
                    <a:pt x="24" y="120"/>
                    <a:pt x="15" y="160"/>
                  </a:cubicBezTo>
                  <a:cubicBezTo>
                    <a:pt x="10" y="181"/>
                    <a:pt x="5" y="202"/>
                    <a:pt x="0" y="223"/>
                  </a:cubicBezTo>
                  <a:cubicBezTo>
                    <a:pt x="10" y="182"/>
                    <a:pt x="34" y="145"/>
                    <a:pt x="72" y="117"/>
                  </a:cubicBezTo>
                  <a:cubicBezTo>
                    <a:pt x="87" y="107"/>
                    <a:pt x="103" y="98"/>
                    <a:pt x="120" y="92"/>
                  </a:cubicBezTo>
                  <a:cubicBezTo>
                    <a:pt x="212" y="56"/>
                    <a:pt x="333" y="81"/>
                    <a:pt x="411" y="158"/>
                  </a:cubicBezTo>
                  <a:cubicBezTo>
                    <a:pt x="468" y="214"/>
                    <a:pt x="492" y="284"/>
                    <a:pt x="482" y="348"/>
                  </a:cubicBezTo>
                  <a:cubicBezTo>
                    <a:pt x="486" y="326"/>
                    <a:pt x="489" y="305"/>
                    <a:pt x="492" y="285"/>
                  </a:cubicBezTo>
                  <a:cubicBezTo>
                    <a:pt x="501" y="223"/>
                    <a:pt x="477" y="154"/>
                    <a:pt x="420" y="100"/>
                  </a:cubicBezTo>
                  <a:cubicBezTo>
                    <a:pt x="342" y="25"/>
                    <a:pt x="223" y="0"/>
                    <a:pt x="132" y="33"/>
                  </a:cubicBezTo>
                  <a:cubicBezTo>
                    <a:pt x="115" y="40"/>
                    <a:pt x="100" y="48"/>
                    <a:pt x="85" y="58"/>
                  </a:cubicBezTo>
                  <a:close/>
                </a:path>
              </a:pathLst>
            </a:custGeom>
            <a:gradFill rotWithShape="1">
              <a:gsLst>
                <a:gs pos="0">
                  <a:srgbClr val="D2144F"/>
                </a:gs>
                <a:gs pos="24600">
                  <a:srgbClr val="F87477"/>
                </a:gs>
                <a:gs pos="50000">
                  <a:srgbClr val="BE1247"/>
                </a:gs>
                <a:gs pos="72501">
                  <a:srgbClr val="F87477"/>
                </a:gs>
                <a:gs pos="100000">
                  <a:srgbClr val="BE124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1" name="Freeform 24"/>
            <p:cNvSpPr>
              <a:spLocks/>
            </p:cNvSpPr>
            <p:nvPr/>
          </p:nvSpPr>
          <p:spPr bwMode="auto">
            <a:xfrm>
              <a:off x="0" y="818844"/>
              <a:ext cx="2755287" cy="1962456"/>
            </a:xfrm>
            <a:custGeom>
              <a:avLst/>
              <a:gdLst>
                <a:gd name="T0" fmla="*/ 23 w 733"/>
                <a:gd name="T1" fmla="*/ 63 h 522"/>
                <a:gd name="T2" fmla="*/ 117 w 733"/>
                <a:gd name="T3" fmla="*/ 354 h 522"/>
                <a:gd name="T4" fmla="*/ 635 w 733"/>
                <a:gd name="T5" fmla="*/ 405 h 522"/>
                <a:gd name="T6" fmla="*/ 685 w 733"/>
                <a:gd name="T7" fmla="*/ 349 h 522"/>
                <a:gd name="T8" fmla="*/ 725 w 733"/>
                <a:gd name="T9" fmla="*/ 243 h 522"/>
                <a:gd name="T10" fmla="*/ 733 w 733"/>
                <a:gd name="T11" fmla="*/ 181 h 522"/>
                <a:gd name="T12" fmla="*/ 695 w 733"/>
                <a:gd name="T13" fmla="*/ 283 h 522"/>
                <a:gd name="T14" fmla="*/ 646 w 733"/>
                <a:gd name="T15" fmla="*/ 338 h 522"/>
                <a:gd name="T16" fmla="*/ 133 w 733"/>
                <a:gd name="T17" fmla="*/ 285 h 522"/>
                <a:gd name="T18" fmla="*/ 39 w 733"/>
                <a:gd name="T19" fmla="*/ 0 h 522"/>
                <a:gd name="T20" fmla="*/ 23 w 733"/>
                <a:gd name="T21" fmla="*/ 63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3" h="522">
                  <a:moveTo>
                    <a:pt x="23" y="63"/>
                  </a:moveTo>
                  <a:cubicBezTo>
                    <a:pt x="0" y="158"/>
                    <a:pt x="31" y="267"/>
                    <a:pt x="117" y="354"/>
                  </a:cubicBezTo>
                  <a:cubicBezTo>
                    <a:pt x="263" y="500"/>
                    <a:pt x="496" y="522"/>
                    <a:pt x="635" y="405"/>
                  </a:cubicBezTo>
                  <a:cubicBezTo>
                    <a:pt x="655" y="388"/>
                    <a:pt x="672" y="369"/>
                    <a:pt x="685" y="349"/>
                  </a:cubicBezTo>
                  <a:cubicBezTo>
                    <a:pt x="706" y="316"/>
                    <a:pt x="719" y="281"/>
                    <a:pt x="725" y="243"/>
                  </a:cubicBezTo>
                  <a:cubicBezTo>
                    <a:pt x="728" y="222"/>
                    <a:pt x="730" y="201"/>
                    <a:pt x="733" y="181"/>
                  </a:cubicBezTo>
                  <a:cubicBezTo>
                    <a:pt x="728" y="217"/>
                    <a:pt x="716" y="252"/>
                    <a:pt x="695" y="283"/>
                  </a:cubicBezTo>
                  <a:cubicBezTo>
                    <a:pt x="682" y="303"/>
                    <a:pt x="666" y="321"/>
                    <a:pt x="646" y="338"/>
                  </a:cubicBezTo>
                  <a:cubicBezTo>
                    <a:pt x="510" y="452"/>
                    <a:pt x="278" y="428"/>
                    <a:pt x="133" y="285"/>
                  </a:cubicBezTo>
                  <a:cubicBezTo>
                    <a:pt x="47" y="199"/>
                    <a:pt x="16" y="93"/>
                    <a:pt x="39" y="0"/>
                  </a:cubicBezTo>
                  <a:cubicBezTo>
                    <a:pt x="34" y="21"/>
                    <a:pt x="29" y="42"/>
                    <a:pt x="23" y="63"/>
                  </a:cubicBezTo>
                  <a:close/>
                </a:path>
              </a:pathLst>
            </a:custGeom>
            <a:gradFill rotWithShape="1">
              <a:gsLst>
                <a:gs pos="0">
                  <a:srgbClr val="D2144F"/>
                </a:gs>
                <a:gs pos="24600">
                  <a:srgbClr val="F87477"/>
                </a:gs>
                <a:gs pos="50000">
                  <a:srgbClr val="BE1247"/>
                </a:gs>
                <a:gs pos="72501">
                  <a:srgbClr val="F87477"/>
                </a:gs>
                <a:gs pos="100000">
                  <a:srgbClr val="BE124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2" name="Freeform 32"/>
            <p:cNvSpPr>
              <a:spLocks/>
            </p:cNvSpPr>
            <p:nvPr/>
          </p:nvSpPr>
          <p:spPr bwMode="auto">
            <a:xfrm>
              <a:off x="7938" y="488950"/>
              <a:ext cx="2584450" cy="2028825"/>
            </a:xfrm>
            <a:custGeom>
              <a:avLst/>
              <a:gdLst>
                <a:gd name="T0" fmla="*/ 650 w 688"/>
                <a:gd name="T1" fmla="*/ 418 h 540"/>
                <a:gd name="T2" fmla="*/ 137 w 688"/>
                <a:gd name="T3" fmla="*/ 365 h 540"/>
                <a:gd name="T4" fmla="*/ 79 w 688"/>
                <a:gd name="T5" fmla="*/ 0 h 540"/>
                <a:gd name="T6" fmla="*/ 131 w 688"/>
                <a:gd name="T7" fmla="*/ 373 h 540"/>
                <a:gd name="T8" fmla="*/ 644 w 688"/>
                <a:gd name="T9" fmla="*/ 426 h 540"/>
                <a:gd name="T10" fmla="*/ 688 w 688"/>
                <a:gd name="T11" fmla="*/ 379 h 540"/>
                <a:gd name="T12" fmla="*/ 650 w 688"/>
                <a:gd name="T13" fmla="*/ 418 h 540"/>
              </a:gdLst>
              <a:ahLst/>
              <a:cxnLst>
                <a:cxn ang="0">
                  <a:pos x="T0" y="T1"/>
                </a:cxn>
                <a:cxn ang="0">
                  <a:pos x="T2" y="T3"/>
                </a:cxn>
                <a:cxn ang="0">
                  <a:pos x="T4" y="T5"/>
                </a:cxn>
                <a:cxn ang="0">
                  <a:pos x="T6" y="T7"/>
                </a:cxn>
                <a:cxn ang="0">
                  <a:pos x="T8" y="T9"/>
                </a:cxn>
                <a:cxn ang="0">
                  <a:pos x="T10" y="T11"/>
                </a:cxn>
                <a:cxn ang="0">
                  <a:pos x="T12" y="T13"/>
                </a:cxn>
              </a:cxnLst>
              <a:rect l="0" t="0" r="r" b="b"/>
              <a:pathLst>
                <a:path w="688" h="540">
                  <a:moveTo>
                    <a:pt x="650" y="418"/>
                  </a:moveTo>
                  <a:cubicBezTo>
                    <a:pt x="514" y="532"/>
                    <a:pt x="282" y="508"/>
                    <a:pt x="137" y="365"/>
                  </a:cubicBezTo>
                  <a:cubicBezTo>
                    <a:pt x="24" y="253"/>
                    <a:pt x="6" y="105"/>
                    <a:pt x="79" y="0"/>
                  </a:cubicBezTo>
                  <a:cubicBezTo>
                    <a:pt x="0" y="105"/>
                    <a:pt x="15" y="258"/>
                    <a:pt x="131" y="373"/>
                  </a:cubicBezTo>
                  <a:cubicBezTo>
                    <a:pt x="276" y="516"/>
                    <a:pt x="508" y="540"/>
                    <a:pt x="644" y="426"/>
                  </a:cubicBezTo>
                  <a:cubicBezTo>
                    <a:pt x="661" y="412"/>
                    <a:pt x="676" y="396"/>
                    <a:pt x="688" y="379"/>
                  </a:cubicBezTo>
                  <a:cubicBezTo>
                    <a:pt x="677" y="393"/>
                    <a:pt x="664" y="406"/>
                    <a:pt x="650" y="4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3" name="Freeform 33"/>
            <p:cNvSpPr>
              <a:spLocks/>
            </p:cNvSpPr>
            <p:nvPr/>
          </p:nvSpPr>
          <p:spPr bwMode="auto">
            <a:xfrm>
              <a:off x="684213" y="277813"/>
              <a:ext cx="1792288" cy="1357313"/>
            </a:xfrm>
            <a:custGeom>
              <a:avLst/>
              <a:gdLst>
                <a:gd name="T0" fmla="*/ 94 w 477"/>
                <a:gd name="T1" fmla="*/ 34 h 361"/>
                <a:gd name="T2" fmla="*/ 47 w 477"/>
                <a:gd name="T3" fmla="*/ 58 h 361"/>
                <a:gd name="T4" fmla="*/ 0 w 477"/>
                <a:gd name="T5" fmla="*/ 105 h 361"/>
                <a:gd name="T6" fmla="*/ 41 w 477"/>
                <a:gd name="T7" fmla="*/ 66 h 361"/>
                <a:gd name="T8" fmla="*/ 88 w 477"/>
                <a:gd name="T9" fmla="*/ 41 h 361"/>
                <a:gd name="T10" fmla="*/ 376 w 477"/>
                <a:gd name="T11" fmla="*/ 108 h 361"/>
                <a:gd name="T12" fmla="*/ 421 w 477"/>
                <a:gd name="T13" fmla="*/ 361 h 361"/>
                <a:gd name="T14" fmla="*/ 426 w 477"/>
                <a:gd name="T15" fmla="*/ 355 h 361"/>
                <a:gd name="T16" fmla="*/ 382 w 477"/>
                <a:gd name="T17" fmla="*/ 100 h 361"/>
                <a:gd name="T18" fmla="*/ 94 w 477"/>
                <a:gd name="T19" fmla="*/ 34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7" h="361">
                  <a:moveTo>
                    <a:pt x="94" y="34"/>
                  </a:moveTo>
                  <a:cubicBezTo>
                    <a:pt x="77" y="40"/>
                    <a:pt x="61" y="48"/>
                    <a:pt x="47" y="58"/>
                  </a:cubicBezTo>
                  <a:cubicBezTo>
                    <a:pt x="28" y="71"/>
                    <a:pt x="12" y="88"/>
                    <a:pt x="0" y="105"/>
                  </a:cubicBezTo>
                  <a:cubicBezTo>
                    <a:pt x="11" y="91"/>
                    <a:pt x="25" y="77"/>
                    <a:pt x="41" y="66"/>
                  </a:cubicBezTo>
                  <a:cubicBezTo>
                    <a:pt x="56" y="56"/>
                    <a:pt x="71" y="48"/>
                    <a:pt x="88" y="41"/>
                  </a:cubicBezTo>
                  <a:cubicBezTo>
                    <a:pt x="179" y="8"/>
                    <a:pt x="298" y="33"/>
                    <a:pt x="376" y="108"/>
                  </a:cubicBezTo>
                  <a:cubicBezTo>
                    <a:pt x="455" y="183"/>
                    <a:pt x="471" y="288"/>
                    <a:pt x="421" y="361"/>
                  </a:cubicBezTo>
                  <a:cubicBezTo>
                    <a:pt x="423" y="359"/>
                    <a:pt x="425" y="357"/>
                    <a:pt x="426" y="355"/>
                  </a:cubicBezTo>
                  <a:cubicBezTo>
                    <a:pt x="477" y="281"/>
                    <a:pt x="461" y="176"/>
                    <a:pt x="382" y="100"/>
                  </a:cubicBezTo>
                  <a:cubicBezTo>
                    <a:pt x="304" y="25"/>
                    <a:pt x="184" y="0"/>
                    <a:pt x="94" y="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4" name="Freeform 37"/>
            <p:cNvSpPr>
              <a:spLocks/>
            </p:cNvSpPr>
            <p:nvPr/>
          </p:nvSpPr>
          <p:spPr bwMode="auto">
            <a:xfrm>
              <a:off x="53359" y="-1070"/>
              <a:ext cx="1964597" cy="1751414"/>
            </a:xfrm>
            <a:custGeom>
              <a:avLst/>
              <a:gdLst>
                <a:gd name="T0" fmla="*/ 168 w 523"/>
                <a:gd name="T1" fmla="*/ 179 h 466"/>
                <a:gd name="T2" fmla="*/ 215 w 523"/>
                <a:gd name="T3" fmla="*/ 132 h 466"/>
                <a:gd name="T4" fmla="*/ 262 w 523"/>
                <a:gd name="T5" fmla="*/ 108 h 466"/>
                <a:gd name="T6" fmla="*/ 452 w 523"/>
                <a:gd name="T7" fmla="*/ 113 h 466"/>
                <a:gd name="T8" fmla="*/ 523 w 523"/>
                <a:gd name="T9" fmla="*/ 68 h 466"/>
                <a:gd name="T10" fmla="*/ 199 w 523"/>
                <a:gd name="T11" fmla="*/ 36 h 466"/>
                <a:gd name="T12" fmla="*/ 131 w 523"/>
                <a:gd name="T13" fmla="*/ 70 h 466"/>
                <a:gd name="T14" fmla="*/ 67 w 523"/>
                <a:gd name="T15" fmla="*/ 130 h 466"/>
                <a:gd name="T16" fmla="*/ 99 w 523"/>
                <a:gd name="T17" fmla="*/ 466 h 466"/>
                <a:gd name="T18" fmla="*/ 167 w 523"/>
                <a:gd name="T19" fmla="*/ 372 h 466"/>
                <a:gd name="T20" fmla="*/ 168 w 523"/>
                <a:gd name="T21" fmla="*/ 17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3" h="466">
                  <a:moveTo>
                    <a:pt x="168" y="179"/>
                  </a:moveTo>
                  <a:cubicBezTo>
                    <a:pt x="180" y="162"/>
                    <a:pt x="196" y="145"/>
                    <a:pt x="215" y="132"/>
                  </a:cubicBezTo>
                  <a:cubicBezTo>
                    <a:pt x="229" y="122"/>
                    <a:pt x="245" y="114"/>
                    <a:pt x="262" y="108"/>
                  </a:cubicBezTo>
                  <a:cubicBezTo>
                    <a:pt x="320" y="86"/>
                    <a:pt x="389" y="89"/>
                    <a:pt x="452" y="113"/>
                  </a:cubicBezTo>
                  <a:cubicBezTo>
                    <a:pt x="475" y="97"/>
                    <a:pt x="499" y="82"/>
                    <a:pt x="523" y="68"/>
                  </a:cubicBezTo>
                  <a:cubicBezTo>
                    <a:pt x="421" y="13"/>
                    <a:pt x="298" y="0"/>
                    <a:pt x="199" y="36"/>
                  </a:cubicBezTo>
                  <a:cubicBezTo>
                    <a:pt x="175" y="44"/>
                    <a:pt x="152" y="56"/>
                    <a:pt x="131" y="70"/>
                  </a:cubicBezTo>
                  <a:cubicBezTo>
                    <a:pt x="105" y="87"/>
                    <a:pt x="84" y="108"/>
                    <a:pt x="67" y="130"/>
                  </a:cubicBezTo>
                  <a:cubicBezTo>
                    <a:pt x="0" y="226"/>
                    <a:pt x="10" y="358"/>
                    <a:pt x="99" y="466"/>
                  </a:cubicBezTo>
                  <a:cubicBezTo>
                    <a:pt x="119" y="434"/>
                    <a:pt x="142" y="403"/>
                    <a:pt x="167" y="372"/>
                  </a:cubicBezTo>
                  <a:cubicBezTo>
                    <a:pt x="131" y="307"/>
                    <a:pt x="131" y="235"/>
                    <a:pt x="168" y="179"/>
                  </a:cubicBezTo>
                  <a:close/>
                </a:path>
              </a:pathLst>
            </a:custGeom>
            <a:gradFill rotWithShape="1">
              <a:gsLst>
                <a:gs pos="0">
                  <a:srgbClr val="F87477"/>
                </a:gs>
                <a:gs pos="50000">
                  <a:srgbClr val="BE1247"/>
                </a:gs>
                <a:gs pos="100000">
                  <a:srgbClr val="F87B7E"/>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5" name="Freeform 41"/>
            <p:cNvSpPr>
              <a:spLocks/>
            </p:cNvSpPr>
            <p:nvPr/>
          </p:nvSpPr>
          <p:spPr bwMode="auto">
            <a:xfrm>
              <a:off x="424451" y="253637"/>
              <a:ext cx="2454534" cy="2234145"/>
            </a:xfrm>
            <a:custGeom>
              <a:avLst/>
              <a:gdLst>
                <a:gd name="T0" fmla="*/ 539 w 653"/>
                <a:gd name="T1" fmla="*/ 480 h 594"/>
                <a:gd name="T2" fmla="*/ 577 w 653"/>
                <a:gd name="T3" fmla="*/ 441 h 594"/>
                <a:gd name="T4" fmla="*/ 582 w 653"/>
                <a:gd name="T5" fmla="*/ 433 h 594"/>
                <a:gd name="T6" fmla="*/ 514 w 653"/>
                <a:gd name="T7" fmla="*/ 65 h 594"/>
                <a:gd name="T8" fmla="*/ 424 w 653"/>
                <a:gd name="T9" fmla="*/ 0 h 594"/>
                <a:gd name="T10" fmla="*/ 353 w 653"/>
                <a:gd name="T11" fmla="*/ 45 h 594"/>
                <a:gd name="T12" fmla="*/ 451 w 653"/>
                <a:gd name="T13" fmla="*/ 106 h 594"/>
                <a:gd name="T14" fmla="*/ 495 w 653"/>
                <a:gd name="T15" fmla="*/ 361 h 594"/>
                <a:gd name="T16" fmla="*/ 490 w 653"/>
                <a:gd name="T17" fmla="*/ 367 h 594"/>
                <a:gd name="T18" fmla="*/ 461 w 653"/>
                <a:gd name="T19" fmla="*/ 398 h 594"/>
                <a:gd name="T20" fmla="*/ 112 w 653"/>
                <a:gd name="T21" fmla="*/ 360 h 594"/>
                <a:gd name="T22" fmla="*/ 68 w 653"/>
                <a:gd name="T23" fmla="*/ 304 h 594"/>
                <a:gd name="T24" fmla="*/ 0 w 653"/>
                <a:gd name="T25" fmla="*/ 398 h 594"/>
                <a:gd name="T26" fmla="*/ 26 w 653"/>
                <a:gd name="T27" fmla="*/ 427 h 594"/>
                <a:gd name="T28" fmla="*/ 539 w 653"/>
                <a:gd name="T29" fmla="*/ 480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3" h="594">
                  <a:moveTo>
                    <a:pt x="539" y="480"/>
                  </a:moveTo>
                  <a:cubicBezTo>
                    <a:pt x="553" y="468"/>
                    <a:pt x="566" y="455"/>
                    <a:pt x="577" y="441"/>
                  </a:cubicBezTo>
                  <a:cubicBezTo>
                    <a:pt x="578" y="438"/>
                    <a:pt x="580" y="436"/>
                    <a:pt x="582" y="433"/>
                  </a:cubicBezTo>
                  <a:cubicBezTo>
                    <a:pt x="653" y="326"/>
                    <a:pt x="628" y="173"/>
                    <a:pt x="514" y="65"/>
                  </a:cubicBezTo>
                  <a:cubicBezTo>
                    <a:pt x="487" y="39"/>
                    <a:pt x="457" y="17"/>
                    <a:pt x="424" y="0"/>
                  </a:cubicBezTo>
                  <a:cubicBezTo>
                    <a:pt x="400" y="14"/>
                    <a:pt x="376" y="29"/>
                    <a:pt x="353" y="45"/>
                  </a:cubicBezTo>
                  <a:cubicBezTo>
                    <a:pt x="389" y="59"/>
                    <a:pt x="423" y="79"/>
                    <a:pt x="451" y="106"/>
                  </a:cubicBezTo>
                  <a:cubicBezTo>
                    <a:pt x="530" y="182"/>
                    <a:pt x="546" y="287"/>
                    <a:pt x="495" y="361"/>
                  </a:cubicBezTo>
                  <a:cubicBezTo>
                    <a:pt x="494" y="363"/>
                    <a:pt x="492" y="365"/>
                    <a:pt x="490" y="367"/>
                  </a:cubicBezTo>
                  <a:cubicBezTo>
                    <a:pt x="482" y="378"/>
                    <a:pt x="472" y="389"/>
                    <a:pt x="461" y="398"/>
                  </a:cubicBezTo>
                  <a:cubicBezTo>
                    <a:pt x="367" y="473"/>
                    <a:pt x="210" y="457"/>
                    <a:pt x="112" y="360"/>
                  </a:cubicBezTo>
                  <a:cubicBezTo>
                    <a:pt x="94" y="342"/>
                    <a:pt x="79" y="323"/>
                    <a:pt x="68" y="304"/>
                  </a:cubicBezTo>
                  <a:cubicBezTo>
                    <a:pt x="43" y="335"/>
                    <a:pt x="20" y="366"/>
                    <a:pt x="0" y="398"/>
                  </a:cubicBezTo>
                  <a:cubicBezTo>
                    <a:pt x="8" y="408"/>
                    <a:pt x="16" y="418"/>
                    <a:pt x="26" y="427"/>
                  </a:cubicBezTo>
                  <a:cubicBezTo>
                    <a:pt x="171" y="570"/>
                    <a:pt x="403" y="594"/>
                    <a:pt x="539" y="480"/>
                  </a:cubicBezTo>
                  <a:close/>
                </a:path>
              </a:pathLst>
            </a:custGeom>
            <a:gradFill rotWithShape="1">
              <a:gsLst>
                <a:gs pos="0">
                  <a:srgbClr val="D2144F"/>
                </a:gs>
                <a:gs pos="50000">
                  <a:srgbClr val="F87477"/>
                </a:gs>
                <a:gs pos="100000">
                  <a:srgbClr val="BE124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cxnSp>
        <p:nvCxnSpPr>
          <p:cNvPr id="56" name="直接连接符 78"/>
          <p:cNvCxnSpPr>
            <a:cxnSpLocks noChangeShapeType="1"/>
          </p:cNvCxnSpPr>
          <p:nvPr/>
        </p:nvCxnSpPr>
        <p:spPr bwMode="auto">
          <a:xfrm flipH="1">
            <a:off x="525358" y="1780264"/>
            <a:ext cx="3702369" cy="5166"/>
          </a:xfrm>
          <a:prstGeom prst="line">
            <a:avLst/>
          </a:prstGeom>
          <a:noFill/>
          <a:ln w="6350" cmpd="sng">
            <a:solidFill>
              <a:srgbClr val="2B6395"/>
            </a:solidFill>
            <a:prstDash val="sysDot"/>
            <a:round/>
            <a:headEnd type="oval" w="med" len="med"/>
            <a:tailEnd type="triangle" w="med" len="med"/>
          </a:ln>
          <a:extLst>
            <a:ext uri="{909E8E84-426E-40DD-AFC4-6F175D3DCCD1}">
              <a14:hiddenFill xmlns:a14="http://schemas.microsoft.com/office/drawing/2010/main">
                <a:noFill/>
              </a14:hiddenFill>
            </a:ext>
          </a:extLst>
        </p:spPr>
      </p:cxnSp>
      <p:sp>
        <p:nvSpPr>
          <p:cNvPr id="57" name="TextBox 11"/>
          <p:cNvSpPr txBox="1">
            <a:spLocks noChangeArrowheads="1"/>
          </p:cNvSpPr>
          <p:nvPr/>
        </p:nvSpPr>
        <p:spPr bwMode="auto">
          <a:xfrm flipH="1">
            <a:off x="611460" y="1413471"/>
            <a:ext cx="1580826" cy="36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点击添加标题    </a:t>
            </a:r>
            <a:endParaRPr kumimoji="0" lang="en-US" sz="16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cxnSp>
        <p:nvCxnSpPr>
          <p:cNvPr id="58" name="直接连接符 80"/>
          <p:cNvCxnSpPr>
            <a:cxnSpLocks noChangeShapeType="1"/>
          </p:cNvCxnSpPr>
          <p:nvPr/>
        </p:nvCxnSpPr>
        <p:spPr bwMode="auto">
          <a:xfrm flipH="1">
            <a:off x="6059969" y="3538459"/>
            <a:ext cx="2784527" cy="0"/>
          </a:xfrm>
          <a:prstGeom prst="line">
            <a:avLst/>
          </a:prstGeom>
          <a:noFill/>
          <a:ln w="6350" cmpd="sng">
            <a:solidFill>
              <a:srgbClr val="0070C0"/>
            </a:solidFill>
            <a:prstDash val="sysDot"/>
            <a:round/>
            <a:headEnd type="triangle" w="med" len="med"/>
            <a:tailEnd type="oval" w="med" len="med"/>
          </a:ln>
          <a:extLst>
            <a:ext uri="{909E8E84-426E-40DD-AFC4-6F175D3DCCD1}">
              <a14:hiddenFill xmlns:a14="http://schemas.microsoft.com/office/drawing/2010/main">
                <a:noFill/>
              </a14:hiddenFill>
            </a:ext>
          </a:extLst>
        </p:spPr>
      </p:cxnSp>
      <p:sp>
        <p:nvSpPr>
          <p:cNvPr id="59" name="TextBox 11"/>
          <p:cNvSpPr txBox="1">
            <a:spLocks noChangeArrowheads="1"/>
          </p:cNvSpPr>
          <p:nvPr/>
        </p:nvSpPr>
        <p:spPr bwMode="auto">
          <a:xfrm flipH="1">
            <a:off x="7337717" y="3135503"/>
            <a:ext cx="1579104" cy="36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点击添加标题    </a:t>
            </a:r>
            <a:endParaRPr kumimoji="0" lang="en-US" sz="16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cxnSp>
        <p:nvCxnSpPr>
          <p:cNvPr id="60" name="直接连接符 83"/>
          <p:cNvCxnSpPr>
            <a:cxnSpLocks noChangeShapeType="1"/>
          </p:cNvCxnSpPr>
          <p:nvPr/>
        </p:nvCxnSpPr>
        <p:spPr bwMode="auto">
          <a:xfrm flipH="1">
            <a:off x="525358" y="3646947"/>
            <a:ext cx="3220200" cy="0"/>
          </a:xfrm>
          <a:prstGeom prst="line">
            <a:avLst/>
          </a:prstGeom>
          <a:noFill/>
          <a:ln w="6350" cmpd="sng">
            <a:solidFill>
              <a:srgbClr val="BE1247"/>
            </a:solidFill>
            <a:prstDash val="sysDot"/>
            <a:round/>
            <a:headEnd type="oval" w="med" len="med"/>
            <a:tailEnd type="triangle" w="med" len="med"/>
          </a:ln>
          <a:extLst>
            <a:ext uri="{909E8E84-426E-40DD-AFC4-6F175D3DCCD1}">
              <a14:hiddenFill xmlns:a14="http://schemas.microsoft.com/office/drawing/2010/main">
                <a:noFill/>
              </a14:hiddenFill>
            </a:ext>
          </a:extLst>
        </p:spPr>
      </p:cxnSp>
      <p:sp>
        <p:nvSpPr>
          <p:cNvPr id="61" name="TextBox 11"/>
          <p:cNvSpPr txBox="1">
            <a:spLocks noChangeArrowheads="1"/>
          </p:cNvSpPr>
          <p:nvPr/>
        </p:nvSpPr>
        <p:spPr bwMode="auto">
          <a:xfrm flipH="1">
            <a:off x="611460" y="3292209"/>
            <a:ext cx="1580826" cy="366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点击添加标题    </a:t>
            </a:r>
            <a:endParaRPr kumimoji="0" lang="en-US" sz="16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grpSp>
        <p:nvGrpSpPr>
          <p:cNvPr id="62" name="组合 61"/>
          <p:cNvGrpSpPr/>
          <p:nvPr/>
        </p:nvGrpSpPr>
        <p:grpSpPr>
          <a:xfrm>
            <a:off x="6679901" y="3571178"/>
            <a:ext cx="2297191" cy="504554"/>
            <a:chOff x="6522726" y="4196035"/>
            <a:chExt cx="2297191" cy="504554"/>
          </a:xfrm>
        </p:grpSpPr>
        <p:sp>
          <p:nvSpPr>
            <p:cNvPr id="63" name="TextBox 11"/>
            <p:cNvSpPr txBox="1">
              <a:spLocks noChangeArrowheads="1"/>
            </p:cNvSpPr>
            <p:nvPr/>
          </p:nvSpPr>
          <p:spPr bwMode="auto">
            <a:xfrm flipH="1">
              <a:off x="7576610" y="4197756"/>
              <a:ext cx="1243307" cy="50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sp>
          <p:nvSpPr>
            <p:cNvPr id="64" name="TextBox 11"/>
            <p:cNvSpPr txBox="1">
              <a:spLocks noChangeArrowheads="1"/>
            </p:cNvSpPr>
            <p:nvPr/>
          </p:nvSpPr>
          <p:spPr bwMode="auto">
            <a:xfrm flipH="1">
              <a:off x="6522726" y="4196035"/>
              <a:ext cx="1243307" cy="50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endParaRPr>
            </a:p>
          </p:txBody>
        </p:sp>
      </p:grpSp>
      <p:grpSp>
        <p:nvGrpSpPr>
          <p:cNvPr id="65" name="Group 40"/>
          <p:cNvGrpSpPr>
            <a:grpSpLocks/>
          </p:cNvGrpSpPr>
          <p:nvPr/>
        </p:nvGrpSpPr>
        <p:grpSpPr bwMode="auto">
          <a:xfrm>
            <a:off x="525358" y="1845702"/>
            <a:ext cx="2292025" cy="507999"/>
            <a:chOff x="0" y="0"/>
            <a:chExt cx="2114105" cy="468839"/>
          </a:xfrm>
        </p:grpSpPr>
        <p:sp>
          <p:nvSpPr>
            <p:cNvPr id="66" name="TextBox 11"/>
            <p:cNvSpPr txBox="1">
              <a:spLocks noChangeArrowheads="1"/>
            </p:cNvSpPr>
            <p:nvPr/>
          </p:nvSpPr>
          <p:spPr bwMode="auto">
            <a:xfrm flipH="1">
              <a:off x="0" y="4767"/>
              <a:ext cx="1146794" cy="46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sp>
          <p:nvSpPr>
            <p:cNvPr id="67" name="TextBox 11"/>
            <p:cNvSpPr txBox="1">
              <a:spLocks noChangeArrowheads="1"/>
            </p:cNvSpPr>
            <p:nvPr/>
          </p:nvSpPr>
          <p:spPr bwMode="auto">
            <a:xfrm flipH="1">
              <a:off x="967311" y="0"/>
              <a:ext cx="1146794" cy="46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grpSp>
      <p:grpSp>
        <p:nvGrpSpPr>
          <p:cNvPr id="68" name="Group 43"/>
          <p:cNvGrpSpPr>
            <a:grpSpLocks/>
          </p:cNvGrpSpPr>
          <p:nvPr/>
        </p:nvGrpSpPr>
        <p:grpSpPr bwMode="auto">
          <a:xfrm>
            <a:off x="535690" y="3659001"/>
            <a:ext cx="2292025" cy="508000"/>
            <a:chOff x="0" y="0"/>
            <a:chExt cx="2114105" cy="468839"/>
          </a:xfrm>
        </p:grpSpPr>
        <p:sp>
          <p:nvSpPr>
            <p:cNvPr id="69" name="TextBox 11"/>
            <p:cNvSpPr txBox="1">
              <a:spLocks noChangeArrowheads="1"/>
            </p:cNvSpPr>
            <p:nvPr/>
          </p:nvSpPr>
          <p:spPr bwMode="auto">
            <a:xfrm flipH="1">
              <a:off x="0" y="4768"/>
              <a:ext cx="1146794" cy="464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sp>
          <p:nvSpPr>
            <p:cNvPr id="70" name="TextBox 11"/>
            <p:cNvSpPr txBox="1">
              <a:spLocks noChangeArrowheads="1"/>
            </p:cNvSpPr>
            <p:nvPr/>
          </p:nvSpPr>
          <p:spPr bwMode="auto">
            <a:xfrm flipH="1">
              <a:off x="967311" y="0"/>
              <a:ext cx="1146794" cy="464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点击添加文本    </a:t>
              </a:r>
              <a:endParaRPr kumimoji="0" 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mn-cs"/>
              </a:endParaRPr>
            </a:p>
          </p:txBody>
        </p:sp>
      </p:grpSp>
      <p:grpSp>
        <p:nvGrpSpPr>
          <p:cNvPr id="71" name="Group 46"/>
          <p:cNvGrpSpPr>
            <a:grpSpLocks/>
          </p:cNvGrpSpPr>
          <p:nvPr/>
        </p:nvGrpSpPr>
        <p:grpSpPr bwMode="auto">
          <a:xfrm>
            <a:off x="814293" y="3496343"/>
            <a:ext cx="7632047" cy="1541219"/>
            <a:chOff x="0" y="0"/>
            <a:chExt cx="4432" cy="895"/>
          </a:xfrm>
        </p:grpSpPr>
        <p:pic>
          <p:nvPicPr>
            <p:cNvPr id="72" name="椭圆 92"/>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0"/>
              <a:ext cx="4432" cy="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 Box 48"/>
            <p:cNvSpPr txBox="1">
              <a:spLocks noChangeArrowheads="1"/>
            </p:cNvSpPr>
            <p:nvPr/>
          </p:nvSpPr>
          <p:spPr bwMode="auto">
            <a:xfrm>
              <a:off x="701" y="182"/>
              <a:ext cx="2982" cy="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pitchFamily="34" charset="0"/>
                <a:ea typeface="等线" panose="02010600030101010101" pitchFamily="2" charset="-122"/>
                <a:cs typeface="+mn-cs"/>
              </a:endParaRPr>
            </a:p>
          </p:txBody>
        </p:sp>
      </p:grpSp>
      <p:sp>
        <p:nvSpPr>
          <p:cNvPr id="74" name="TextBox 11"/>
          <p:cNvSpPr txBox="1">
            <a:spLocks noChangeArrowheads="1"/>
          </p:cNvSpPr>
          <p:nvPr/>
        </p:nvSpPr>
        <p:spPr bwMode="auto">
          <a:xfrm>
            <a:off x="4255384" y="2530838"/>
            <a:ext cx="1522276" cy="401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添加标题</a:t>
            </a:r>
            <a:endParaRPr kumimoji="0" lang="en-US" sz="135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pic>
        <p:nvPicPr>
          <p:cNvPr id="75" name="Picture 83" descr="博士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242890" y="816766"/>
            <a:ext cx="2203450"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119"/>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287868363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10" presetClass="entr" presetSubtype="0" fill="hold" grpId="0" nodeType="withEffect">
                                  <p:stCondLst>
                                    <p:cond delay="80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500"/>
                                        <p:tgtEl>
                                          <p:spTgt spid="74"/>
                                        </p:tgtEl>
                                      </p:cBhvr>
                                    </p:animEffect>
                                  </p:childTnLst>
                                </p:cTn>
                              </p:par>
                              <p:par>
                                <p:cTn id="13" presetID="21" presetClass="entr" presetSubtype="1" fill="hold" nodeType="withEffect">
                                  <p:stCondLst>
                                    <p:cond delay="1300"/>
                                  </p:stCondLst>
                                  <p:childTnLst>
                                    <p:set>
                                      <p:cBhvr>
                                        <p:cTn id="14" dur="1" fill="hold">
                                          <p:stCondLst>
                                            <p:cond delay="0"/>
                                          </p:stCondLst>
                                        </p:cTn>
                                        <p:tgtEl>
                                          <p:spTgt spid="14"/>
                                        </p:tgtEl>
                                        <p:attrNameLst>
                                          <p:attrName>style.visibility</p:attrName>
                                        </p:attrNameLst>
                                      </p:cBhvr>
                                      <p:to>
                                        <p:strVal val="visible"/>
                                      </p:to>
                                    </p:set>
                                    <p:animEffect transition="in" filter="wheel(1)">
                                      <p:cBhvr>
                                        <p:cTn id="15" dur="750"/>
                                        <p:tgtEl>
                                          <p:spTgt spid="14"/>
                                        </p:tgtEl>
                                      </p:cBhvr>
                                    </p:animEffect>
                                  </p:childTnLst>
                                </p:cTn>
                              </p:par>
                              <p:par>
                                <p:cTn id="16" presetID="21" presetClass="entr" presetSubtype="1" fill="hold" nodeType="withEffect">
                                  <p:stCondLst>
                                    <p:cond delay="1300"/>
                                  </p:stCondLst>
                                  <p:childTnLst>
                                    <p:set>
                                      <p:cBhvr>
                                        <p:cTn id="17" dur="1" fill="hold">
                                          <p:stCondLst>
                                            <p:cond delay="0"/>
                                          </p:stCondLst>
                                        </p:cTn>
                                        <p:tgtEl>
                                          <p:spTgt spid="20"/>
                                        </p:tgtEl>
                                        <p:attrNameLst>
                                          <p:attrName>style.visibility</p:attrName>
                                        </p:attrNameLst>
                                      </p:cBhvr>
                                      <p:to>
                                        <p:strVal val="visible"/>
                                      </p:to>
                                    </p:set>
                                    <p:animEffect transition="in" filter="wheel(1)">
                                      <p:cBhvr>
                                        <p:cTn id="18" dur="750"/>
                                        <p:tgtEl>
                                          <p:spTgt spid="20"/>
                                        </p:tgtEl>
                                      </p:cBhvr>
                                    </p:animEffect>
                                  </p:childTnLst>
                                </p:cTn>
                              </p:par>
                              <p:par>
                                <p:cTn id="19" presetID="21" presetClass="entr" presetSubtype="1" fill="hold" nodeType="withEffect">
                                  <p:stCondLst>
                                    <p:cond delay="1300"/>
                                  </p:stCondLst>
                                  <p:childTnLst>
                                    <p:set>
                                      <p:cBhvr>
                                        <p:cTn id="20" dur="1" fill="hold">
                                          <p:stCondLst>
                                            <p:cond delay="0"/>
                                          </p:stCondLst>
                                        </p:cTn>
                                        <p:tgtEl>
                                          <p:spTgt spid="49"/>
                                        </p:tgtEl>
                                        <p:attrNameLst>
                                          <p:attrName>style.visibility</p:attrName>
                                        </p:attrNameLst>
                                      </p:cBhvr>
                                      <p:to>
                                        <p:strVal val="visible"/>
                                      </p:to>
                                    </p:set>
                                    <p:animEffect transition="in" filter="wheel(1)">
                                      <p:cBhvr>
                                        <p:cTn id="21" dur="750"/>
                                        <p:tgtEl>
                                          <p:spTgt spid="49"/>
                                        </p:tgtEl>
                                      </p:cBhvr>
                                    </p:animEffect>
                                  </p:childTnLst>
                                </p:cTn>
                              </p:par>
                              <p:par>
                                <p:cTn id="22" presetID="22" presetClass="entr" presetSubtype="2" fill="hold" nodeType="withEffect">
                                  <p:stCondLst>
                                    <p:cond delay="2200"/>
                                  </p:stCondLst>
                                  <p:childTnLst>
                                    <p:set>
                                      <p:cBhvr>
                                        <p:cTn id="23" dur="1" fill="hold">
                                          <p:stCondLst>
                                            <p:cond delay="0"/>
                                          </p:stCondLst>
                                        </p:cTn>
                                        <p:tgtEl>
                                          <p:spTgt spid="56"/>
                                        </p:tgtEl>
                                        <p:attrNameLst>
                                          <p:attrName>style.visibility</p:attrName>
                                        </p:attrNameLst>
                                      </p:cBhvr>
                                      <p:to>
                                        <p:strVal val="visible"/>
                                      </p:to>
                                    </p:set>
                                    <p:animEffect transition="in" filter="wipe(right)">
                                      <p:cBhvr>
                                        <p:cTn id="24" dur="500"/>
                                        <p:tgtEl>
                                          <p:spTgt spid="56"/>
                                        </p:tgtEl>
                                      </p:cBhvr>
                                    </p:animEffect>
                                  </p:childTnLst>
                                </p:cTn>
                              </p:par>
                              <p:par>
                                <p:cTn id="25" presetID="12" presetClass="entr" presetSubtype="4" fill="hold" grpId="0" nodeType="withEffect">
                                  <p:stCondLst>
                                    <p:cond delay="2400"/>
                                  </p:stCondLst>
                                  <p:childTnLst>
                                    <p:set>
                                      <p:cBhvr>
                                        <p:cTn id="26" dur="1" fill="hold">
                                          <p:stCondLst>
                                            <p:cond delay="0"/>
                                          </p:stCondLst>
                                        </p:cTn>
                                        <p:tgtEl>
                                          <p:spTgt spid="57"/>
                                        </p:tgtEl>
                                        <p:attrNameLst>
                                          <p:attrName>style.visibility</p:attrName>
                                        </p:attrNameLst>
                                      </p:cBhvr>
                                      <p:to>
                                        <p:strVal val="visible"/>
                                      </p:to>
                                    </p:set>
                                    <p:anim calcmode="lin" valueType="num">
                                      <p:cBhvr additive="base">
                                        <p:cTn id="27" dur="500"/>
                                        <p:tgtEl>
                                          <p:spTgt spid="57"/>
                                        </p:tgtEl>
                                        <p:attrNameLst>
                                          <p:attrName>ppt_y</p:attrName>
                                        </p:attrNameLst>
                                      </p:cBhvr>
                                      <p:tavLst>
                                        <p:tav tm="0">
                                          <p:val>
                                            <p:strVal val="#ppt_y+#ppt_h*1.125000"/>
                                          </p:val>
                                        </p:tav>
                                        <p:tav tm="100000">
                                          <p:val>
                                            <p:strVal val="#ppt_y"/>
                                          </p:val>
                                        </p:tav>
                                      </p:tavLst>
                                    </p:anim>
                                    <p:animEffect transition="in" filter="wipe(up)">
                                      <p:cBhvr>
                                        <p:cTn id="28" dur="500"/>
                                        <p:tgtEl>
                                          <p:spTgt spid="57"/>
                                        </p:tgtEl>
                                      </p:cBhvr>
                                    </p:animEffect>
                                  </p:childTnLst>
                                </p:cTn>
                              </p:par>
                              <p:par>
                                <p:cTn id="29" presetID="12" presetClass="entr" presetSubtype="1" fill="hold" nodeType="withEffect">
                                  <p:stCondLst>
                                    <p:cond delay="260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500"/>
                                        <p:tgtEl>
                                          <p:spTgt spid="65"/>
                                        </p:tgtEl>
                                        <p:attrNameLst>
                                          <p:attrName>ppt_y</p:attrName>
                                        </p:attrNameLst>
                                      </p:cBhvr>
                                      <p:tavLst>
                                        <p:tav tm="0">
                                          <p:val>
                                            <p:strVal val="#ppt_y-#ppt_h*1.125000"/>
                                          </p:val>
                                        </p:tav>
                                        <p:tav tm="100000">
                                          <p:val>
                                            <p:strVal val="#ppt_y"/>
                                          </p:val>
                                        </p:tav>
                                      </p:tavLst>
                                    </p:anim>
                                    <p:animEffect transition="in" filter="wipe(down)">
                                      <p:cBhvr>
                                        <p:cTn id="32" dur="500"/>
                                        <p:tgtEl>
                                          <p:spTgt spid="65"/>
                                        </p:tgtEl>
                                      </p:cBhvr>
                                    </p:animEffect>
                                  </p:childTnLst>
                                </p:cTn>
                              </p:par>
                              <p:par>
                                <p:cTn id="33" presetID="22" presetClass="entr" presetSubtype="2" fill="hold" nodeType="withEffect">
                                  <p:stCondLst>
                                    <p:cond delay="3100"/>
                                  </p:stCondLst>
                                  <p:childTnLst>
                                    <p:set>
                                      <p:cBhvr>
                                        <p:cTn id="34" dur="1" fill="hold">
                                          <p:stCondLst>
                                            <p:cond delay="0"/>
                                          </p:stCondLst>
                                        </p:cTn>
                                        <p:tgtEl>
                                          <p:spTgt spid="60"/>
                                        </p:tgtEl>
                                        <p:attrNameLst>
                                          <p:attrName>style.visibility</p:attrName>
                                        </p:attrNameLst>
                                      </p:cBhvr>
                                      <p:to>
                                        <p:strVal val="visible"/>
                                      </p:to>
                                    </p:set>
                                    <p:animEffect transition="in" filter="wipe(right)">
                                      <p:cBhvr>
                                        <p:cTn id="35" dur="500"/>
                                        <p:tgtEl>
                                          <p:spTgt spid="60"/>
                                        </p:tgtEl>
                                      </p:cBhvr>
                                    </p:animEffect>
                                  </p:childTnLst>
                                </p:cTn>
                              </p:par>
                              <p:par>
                                <p:cTn id="36" presetID="12" presetClass="entr" presetSubtype="4" fill="hold" grpId="0" nodeType="withEffect">
                                  <p:stCondLst>
                                    <p:cond delay="370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500"/>
                                        <p:tgtEl>
                                          <p:spTgt spid="61"/>
                                        </p:tgtEl>
                                        <p:attrNameLst>
                                          <p:attrName>ppt_y</p:attrName>
                                        </p:attrNameLst>
                                      </p:cBhvr>
                                      <p:tavLst>
                                        <p:tav tm="0">
                                          <p:val>
                                            <p:strVal val="#ppt_y+#ppt_h*1.125000"/>
                                          </p:val>
                                        </p:tav>
                                        <p:tav tm="100000">
                                          <p:val>
                                            <p:strVal val="#ppt_y"/>
                                          </p:val>
                                        </p:tav>
                                      </p:tavLst>
                                    </p:anim>
                                    <p:animEffect transition="in" filter="wipe(up)">
                                      <p:cBhvr>
                                        <p:cTn id="39" dur="500"/>
                                        <p:tgtEl>
                                          <p:spTgt spid="61"/>
                                        </p:tgtEl>
                                      </p:cBhvr>
                                    </p:animEffect>
                                  </p:childTnLst>
                                </p:cTn>
                              </p:par>
                              <p:par>
                                <p:cTn id="40" presetID="12" presetClass="entr" presetSubtype="1" fill="hold" nodeType="withEffect">
                                  <p:stCondLst>
                                    <p:cond delay="3900"/>
                                  </p:stCondLst>
                                  <p:childTnLst>
                                    <p:set>
                                      <p:cBhvr>
                                        <p:cTn id="41" dur="1" fill="hold">
                                          <p:stCondLst>
                                            <p:cond delay="0"/>
                                          </p:stCondLst>
                                        </p:cTn>
                                        <p:tgtEl>
                                          <p:spTgt spid="68"/>
                                        </p:tgtEl>
                                        <p:attrNameLst>
                                          <p:attrName>style.visibility</p:attrName>
                                        </p:attrNameLst>
                                      </p:cBhvr>
                                      <p:to>
                                        <p:strVal val="visible"/>
                                      </p:to>
                                    </p:set>
                                    <p:anim calcmode="lin" valueType="num">
                                      <p:cBhvr additive="base">
                                        <p:cTn id="42" dur="500"/>
                                        <p:tgtEl>
                                          <p:spTgt spid="68"/>
                                        </p:tgtEl>
                                        <p:attrNameLst>
                                          <p:attrName>ppt_y</p:attrName>
                                        </p:attrNameLst>
                                      </p:cBhvr>
                                      <p:tavLst>
                                        <p:tav tm="0">
                                          <p:val>
                                            <p:strVal val="#ppt_y-#ppt_h*1.125000"/>
                                          </p:val>
                                        </p:tav>
                                        <p:tav tm="100000">
                                          <p:val>
                                            <p:strVal val="#ppt_y"/>
                                          </p:val>
                                        </p:tav>
                                      </p:tavLst>
                                    </p:anim>
                                    <p:animEffect transition="in" filter="wipe(down)">
                                      <p:cBhvr>
                                        <p:cTn id="43" dur="500"/>
                                        <p:tgtEl>
                                          <p:spTgt spid="68"/>
                                        </p:tgtEl>
                                      </p:cBhvr>
                                    </p:animEffect>
                                  </p:childTnLst>
                                </p:cTn>
                              </p:par>
                              <p:par>
                                <p:cTn id="44" presetID="22" presetClass="entr" presetSubtype="8" fill="hold" nodeType="withEffect">
                                  <p:stCondLst>
                                    <p:cond delay="4400"/>
                                  </p:stCondLst>
                                  <p:childTnLst>
                                    <p:set>
                                      <p:cBhvr>
                                        <p:cTn id="45" dur="1" fill="hold">
                                          <p:stCondLst>
                                            <p:cond delay="0"/>
                                          </p:stCondLst>
                                        </p:cTn>
                                        <p:tgtEl>
                                          <p:spTgt spid="58"/>
                                        </p:tgtEl>
                                        <p:attrNameLst>
                                          <p:attrName>style.visibility</p:attrName>
                                        </p:attrNameLst>
                                      </p:cBhvr>
                                      <p:to>
                                        <p:strVal val="visible"/>
                                      </p:to>
                                    </p:set>
                                    <p:animEffect transition="in" filter="wipe(left)">
                                      <p:cBhvr>
                                        <p:cTn id="46" dur="500"/>
                                        <p:tgtEl>
                                          <p:spTgt spid="58"/>
                                        </p:tgtEl>
                                      </p:cBhvr>
                                    </p:animEffect>
                                  </p:childTnLst>
                                </p:cTn>
                              </p:par>
                              <p:par>
                                <p:cTn id="47" presetID="12" presetClass="entr" presetSubtype="1" fill="hold" nodeType="withEffect">
                                  <p:stCondLst>
                                    <p:cond delay="4600"/>
                                  </p:stCondLst>
                                  <p:childTnLst>
                                    <p:set>
                                      <p:cBhvr>
                                        <p:cTn id="48" dur="1" fill="hold">
                                          <p:stCondLst>
                                            <p:cond delay="0"/>
                                          </p:stCondLst>
                                        </p:cTn>
                                        <p:tgtEl>
                                          <p:spTgt spid="62"/>
                                        </p:tgtEl>
                                        <p:attrNameLst>
                                          <p:attrName>style.visibility</p:attrName>
                                        </p:attrNameLst>
                                      </p:cBhvr>
                                      <p:to>
                                        <p:strVal val="visible"/>
                                      </p:to>
                                    </p:set>
                                    <p:anim calcmode="lin" valueType="num">
                                      <p:cBhvr additive="base">
                                        <p:cTn id="49" dur="500"/>
                                        <p:tgtEl>
                                          <p:spTgt spid="62"/>
                                        </p:tgtEl>
                                        <p:attrNameLst>
                                          <p:attrName>ppt_y</p:attrName>
                                        </p:attrNameLst>
                                      </p:cBhvr>
                                      <p:tavLst>
                                        <p:tav tm="0">
                                          <p:val>
                                            <p:strVal val="#ppt_y-#ppt_h*1.125000"/>
                                          </p:val>
                                        </p:tav>
                                        <p:tav tm="100000">
                                          <p:val>
                                            <p:strVal val="#ppt_y"/>
                                          </p:val>
                                        </p:tav>
                                      </p:tavLst>
                                    </p:anim>
                                    <p:animEffect transition="in" filter="wipe(down)">
                                      <p:cBhvr>
                                        <p:cTn id="50" dur="500"/>
                                        <p:tgtEl>
                                          <p:spTgt spid="62"/>
                                        </p:tgtEl>
                                      </p:cBhvr>
                                    </p:animEffect>
                                  </p:childTnLst>
                                </p:cTn>
                              </p:par>
                              <p:par>
                                <p:cTn id="51" presetID="12" presetClass="entr" presetSubtype="4" fill="hold" grpId="0" nodeType="withEffect">
                                  <p:stCondLst>
                                    <p:cond delay="480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500"/>
                                        <p:tgtEl>
                                          <p:spTgt spid="59"/>
                                        </p:tgtEl>
                                        <p:attrNameLst>
                                          <p:attrName>ppt_y</p:attrName>
                                        </p:attrNameLst>
                                      </p:cBhvr>
                                      <p:tavLst>
                                        <p:tav tm="0">
                                          <p:val>
                                            <p:strVal val="#ppt_y+#ppt_h*1.125000"/>
                                          </p:val>
                                        </p:tav>
                                        <p:tav tm="100000">
                                          <p:val>
                                            <p:strVal val="#ppt_y"/>
                                          </p:val>
                                        </p:tav>
                                      </p:tavLst>
                                    </p:anim>
                                    <p:animEffect transition="in" filter="wipe(up)">
                                      <p:cBhvr>
                                        <p:cTn id="54" dur="500"/>
                                        <p:tgtEl>
                                          <p:spTgt spid="59"/>
                                        </p:tgtEl>
                                      </p:cBhvr>
                                    </p:animEffect>
                                  </p:childTnLst>
                                </p:cTn>
                              </p:par>
                              <p:par>
                                <p:cTn id="55" presetID="10" presetClass="entr" presetSubtype="0" fill="hold" nodeType="withEffect">
                                  <p:stCondLst>
                                    <p:cond delay="4800"/>
                                  </p:stCondLst>
                                  <p:childTnLst>
                                    <p:set>
                                      <p:cBhvr>
                                        <p:cTn id="56" dur="1" fill="hold">
                                          <p:stCondLst>
                                            <p:cond delay="0"/>
                                          </p:stCondLst>
                                        </p:cTn>
                                        <p:tgtEl>
                                          <p:spTgt spid="75"/>
                                        </p:tgtEl>
                                        <p:attrNameLst>
                                          <p:attrName>style.visibility</p:attrName>
                                        </p:attrNameLst>
                                      </p:cBhvr>
                                      <p:to>
                                        <p:strVal val="visible"/>
                                      </p:to>
                                    </p:set>
                                    <p:animEffect transition="in" filter="fade">
                                      <p:cBhvr>
                                        <p:cTn id="5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9" grpId="0"/>
      <p:bldP spid="61" grpId="0"/>
      <p:bldP spid="7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组合 23"/>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843119" y="742998"/>
            <a:ext cx="3103562" cy="6191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7" name="Group 3"/>
          <p:cNvGrpSpPr>
            <a:grpSpLocks/>
          </p:cNvGrpSpPr>
          <p:nvPr/>
        </p:nvGrpSpPr>
        <p:grpSpPr bwMode="auto">
          <a:xfrm>
            <a:off x="5403756" y="1219248"/>
            <a:ext cx="2749550" cy="4171950"/>
            <a:chOff x="0" y="0"/>
            <a:chExt cx="4328" cy="6572"/>
          </a:xfrm>
        </p:grpSpPr>
        <p:pic>
          <p:nvPicPr>
            <p:cNvPr id="48" name="组合 7"/>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3348" cy="65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9" name="TextBox 11"/>
            <p:cNvSpPr txBox="1">
              <a:spLocks noChangeArrowheads="1"/>
            </p:cNvSpPr>
            <p:nvPr/>
          </p:nvSpPr>
          <p:spPr bwMode="auto">
            <a:xfrm flipH="1">
              <a:off x="813" y="995"/>
              <a:ext cx="2473" cy="5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    </a:t>
              </a:r>
            </a:p>
          </p:txBody>
        </p:sp>
        <p:sp>
          <p:nvSpPr>
            <p:cNvPr id="50" name="TextBox 11"/>
            <p:cNvSpPr txBox="1">
              <a:spLocks noChangeArrowheads="1"/>
            </p:cNvSpPr>
            <p:nvPr/>
          </p:nvSpPr>
          <p:spPr bwMode="auto">
            <a:xfrm flipH="1">
              <a:off x="813" y="1423"/>
              <a:ext cx="2473" cy="5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    </a:t>
              </a:r>
            </a:p>
          </p:txBody>
        </p:sp>
        <p:pic>
          <p:nvPicPr>
            <p:cNvPr id="51" name="Picture 537"/>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648" y="667"/>
              <a:ext cx="2680" cy="4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52" name="Group 8"/>
          <p:cNvGrpSpPr>
            <a:grpSpLocks/>
          </p:cNvGrpSpPr>
          <p:nvPr/>
        </p:nvGrpSpPr>
        <p:grpSpPr bwMode="auto">
          <a:xfrm>
            <a:off x="698406" y="1152573"/>
            <a:ext cx="2603500" cy="2628900"/>
            <a:chOff x="0" y="0"/>
            <a:chExt cx="2075706" cy="2096791"/>
          </a:xfrm>
        </p:grpSpPr>
        <p:pic>
          <p:nvPicPr>
            <p:cNvPr id="53" name="组合 15"/>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04540" y="1741"/>
              <a:ext cx="1688592" cy="3377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4" name="Picture 667"/>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703518"/>
              <a:ext cx="903010" cy="1393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5" name="Group 11"/>
            <p:cNvGrpSpPr>
              <a:grpSpLocks/>
            </p:cNvGrpSpPr>
            <p:nvPr/>
          </p:nvGrpSpPr>
          <p:grpSpPr bwMode="auto">
            <a:xfrm>
              <a:off x="435020" y="507709"/>
              <a:ext cx="438912" cy="640080"/>
              <a:chOff x="0" y="0"/>
              <a:chExt cx="438912" cy="640080"/>
            </a:xfrm>
          </p:grpSpPr>
          <p:pic>
            <p:nvPicPr>
              <p:cNvPr id="58" name="任意多边形 17"/>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438912" cy="64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9" name="Text Box 13"/>
              <p:cNvSpPr txBox="1">
                <a:spLocks noChangeArrowheads="1"/>
              </p:cNvSpPr>
              <p:nvPr/>
            </p:nvSpPr>
            <p:spPr bwMode="auto">
              <a:xfrm>
                <a:off x="-254" y="-1524"/>
                <a:ext cx="43815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pitchFamily="34" charset="0"/>
                  <a:ea typeface="等线" panose="02010600030101010101" pitchFamily="2" charset="-122"/>
                  <a:cs typeface="+mn-cs"/>
                </a:endParaRPr>
              </a:p>
            </p:txBody>
          </p:sp>
        </p:grpSp>
        <p:sp>
          <p:nvSpPr>
            <p:cNvPr id="56" name="TextBox 11"/>
            <p:cNvSpPr txBox="1">
              <a:spLocks noChangeArrowheads="1"/>
            </p:cNvSpPr>
            <p:nvPr/>
          </p:nvSpPr>
          <p:spPr bwMode="auto">
            <a:xfrm flipH="1">
              <a:off x="518185" y="567894"/>
              <a:ext cx="125235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    </a:t>
              </a:r>
            </a:p>
          </p:txBody>
        </p:sp>
        <p:sp>
          <p:nvSpPr>
            <p:cNvPr id="57" name="TextBox 11"/>
            <p:cNvSpPr txBox="1">
              <a:spLocks noChangeArrowheads="1"/>
            </p:cNvSpPr>
            <p:nvPr/>
          </p:nvSpPr>
          <p:spPr bwMode="auto">
            <a:xfrm flipH="1">
              <a:off x="518185" y="772885"/>
              <a:ext cx="125235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    </a:t>
              </a:r>
            </a:p>
          </p:txBody>
        </p:sp>
      </p:grpSp>
      <p:sp>
        <p:nvSpPr>
          <p:cNvPr id="60" name="TextBox 11"/>
          <p:cNvSpPr txBox="1">
            <a:spLocks noChangeArrowheads="1"/>
          </p:cNvSpPr>
          <p:nvPr/>
        </p:nvSpPr>
        <p:spPr bwMode="auto">
          <a:xfrm flipH="1">
            <a:off x="3244756" y="1836786"/>
            <a:ext cx="2571750"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35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点击添加标题    </a:t>
            </a:r>
          </a:p>
        </p:txBody>
      </p:sp>
      <p:sp>
        <p:nvSpPr>
          <p:cNvPr id="61" name="TextBox 11"/>
          <p:cNvSpPr txBox="1">
            <a:spLocks noChangeArrowheads="1"/>
          </p:cNvSpPr>
          <p:nvPr/>
        </p:nvSpPr>
        <p:spPr bwMode="auto">
          <a:xfrm flipH="1">
            <a:off x="3746406" y="2301923"/>
            <a:ext cx="1568450"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    </a:t>
            </a:r>
          </a:p>
        </p:txBody>
      </p:sp>
      <p:sp>
        <p:nvSpPr>
          <p:cNvPr id="62" name="TextBox 11"/>
          <p:cNvSpPr txBox="1">
            <a:spLocks noChangeArrowheads="1"/>
          </p:cNvSpPr>
          <p:nvPr/>
        </p:nvSpPr>
        <p:spPr bwMode="auto">
          <a:xfrm flipH="1">
            <a:off x="3746406" y="2647998"/>
            <a:ext cx="1568450" cy="344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    </a:t>
            </a:r>
          </a:p>
        </p:txBody>
      </p:sp>
      <p:sp>
        <p:nvSpPr>
          <p:cNvPr id="19" name="Text Box 119"/>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11117624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20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400"/>
                                  </p:stCondLst>
                                  <p:childTnLst>
                                    <p:set>
                                      <p:cBhvr>
                                        <p:cTn id="10" dur="1" fill="hold">
                                          <p:stCondLst>
                                            <p:cond delay="0"/>
                                          </p:stCondLst>
                                        </p:cTn>
                                        <p:tgtEl>
                                          <p:spTgt spid="61"/>
                                        </p:tgtEl>
                                        <p:attrNameLst>
                                          <p:attrName>style.visibility</p:attrName>
                                        </p:attrNameLst>
                                      </p:cBhvr>
                                      <p:to>
                                        <p:strVal val="visible"/>
                                      </p:to>
                                    </p:set>
                                    <p:anim calcmode="lin" valueType="num">
                                      <p:cBhvr>
                                        <p:cTn id="11" dur="500" fill="hold"/>
                                        <p:tgtEl>
                                          <p:spTgt spid="61"/>
                                        </p:tgtEl>
                                        <p:attrNameLst>
                                          <p:attrName>ppt_w</p:attrName>
                                        </p:attrNameLst>
                                      </p:cBhvr>
                                      <p:tavLst>
                                        <p:tav tm="0">
                                          <p:val>
                                            <p:fltVal val="0"/>
                                          </p:val>
                                        </p:tav>
                                        <p:tav tm="100000">
                                          <p:val>
                                            <p:strVal val="#ppt_w"/>
                                          </p:val>
                                        </p:tav>
                                      </p:tavLst>
                                    </p:anim>
                                    <p:anim calcmode="lin" valueType="num">
                                      <p:cBhvr>
                                        <p:cTn id="12" dur="500" fill="hold"/>
                                        <p:tgtEl>
                                          <p:spTgt spid="61"/>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600"/>
                                  </p:stCondLst>
                                  <p:childTnLst>
                                    <p:set>
                                      <p:cBhvr>
                                        <p:cTn id="14" dur="1" fill="hold">
                                          <p:stCondLst>
                                            <p:cond delay="0"/>
                                          </p:stCondLst>
                                        </p:cTn>
                                        <p:tgtEl>
                                          <p:spTgt spid="62"/>
                                        </p:tgtEl>
                                        <p:attrNameLst>
                                          <p:attrName>style.visibility</p:attrName>
                                        </p:attrNameLst>
                                      </p:cBhvr>
                                      <p:to>
                                        <p:strVal val="visible"/>
                                      </p:to>
                                    </p:set>
                                    <p:anim calcmode="lin" valueType="num">
                                      <p:cBhvr>
                                        <p:cTn id="15" dur="500" fill="hold"/>
                                        <p:tgtEl>
                                          <p:spTgt spid="62"/>
                                        </p:tgtEl>
                                        <p:attrNameLst>
                                          <p:attrName>ppt_w</p:attrName>
                                        </p:attrNameLst>
                                      </p:cBhvr>
                                      <p:tavLst>
                                        <p:tav tm="0">
                                          <p:val>
                                            <p:fltVal val="0"/>
                                          </p:val>
                                        </p:tav>
                                        <p:tav tm="100000">
                                          <p:val>
                                            <p:strVal val="#ppt_w"/>
                                          </p:val>
                                        </p:tav>
                                      </p:tavLst>
                                    </p:anim>
                                    <p:anim calcmode="lin" valueType="num">
                                      <p:cBhvr>
                                        <p:cTn id="16" dur="500" fill="hold"/>
                                        <p:tgtEl>
                                          <p:spTgt spid="62"/>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800"/>
                                  </p:stCondLst>
                                  <p:childTnLst>
                                    <p:set>
                                      <p:cBhvr>
                                        <p:cTn id="18" dur="1" fill="hold">
                                          <p:stCondLst>
                                            <p:cond delay="0"/>
                                          </p:stCondLst>
                                        </p:cTn>
                                        <p:tgtEl>
                                          <p:spTgt spid="46"/>
                                        </p:tgtEl>
                                        <p:attrNameLst>
                                          <p:attrName>style.visibility</p:attrName>
                                        </p:attrNameLst>
                                      </p:cBhvr>
                                      <p:to>
                                        <p:strVal val="visible"/>
                                      </p:to>
                                    </p:set>
                                    <p:anim calcmode="lin" valueType="num">
                                      <p:cBhvr>
                                        <p:cTn id="19" dur="500" fill="hold"/>
                                        <p:tgtEl>
                                          <p:spTgt spid="46"/>
                                        </p:tgtEl>
                                        <p:attrNameLst>
                                          <p:attrName>ppt_w</p:attrName>
                                        </p:attrNameLst>
                                      </p:cBhvr>
                                      <p:tavLst>
                                        <p:tav tm="0">
                                          <p:val>
                                            <p:fltVal val="0"/>
                                          </p:val>
                                        </p:tav>
                                        <p:tav tm="100000">
                                          <p:val>
                                            <p:strVal val="#ppt_w"/>
                                          </p:val>
                                        </p:tav>
                                      </p:tavLst>
                                    </p:anim>
                                    <p:anim calcmode="lin" valueType="num">
                                      <p:cBhvr>
                                        <p:cTn id="20" dur="500" fill="hold"/>
                                        <p:tgtEl>
                                          <p:spTgt spid="46"/>
                                        </p:tgtEl>
                                        <p:attrNameLst>
                                          <p:attrName>ppt_h</p:attrName>
                                        </p:attrNameLst>
                                      </p:cBhvr>
                                      <p:tavLst>
                                        <p:tav tm="0">
                                          <p:val>
                                            <p:fltVal val="0"/>
                                          </p:val>
                                        </p:tav>
                                        <p:tav tm="100000">
                                          <p:val>
                                            <p:strVal val="#ppt_h"/>
                                          </p:val>
                                        </p:tav>
                                      </p:tavLst>
                                    </p:anim>
                                  </p:childTnLst>
                                </p:cTn>
                              </p:par>
                              <p:par>
                                <p:cTn id="21" presetID="2" presetClass="entr" presetSubtype="8" fill="hold" nodeType="withEffect">
                                  <p:stCondLst>
                                    <p:cond delay="100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0-#ppt_w/2"/>
                                          </p:val>
                                        </p:tav>
                                        <p:tav tm="100000">
                                          <p:val>
                                            <p:strVal val="#ppt_x"/>
                                          </p:val>
                                        </p:tav>
                                      </p:tavLst>
                                    </p:anim>
                                    <p:anim calcmode="lin" valueType="num">
                                      <p:cBhvr additive="base">
                                        <p:cTn id="24" dur="500" fill="hold"/>
                                        <p:tgtEl>
                                          <p:spTgt spid="52"/>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120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ppt_x"/>
                                          </p:val>
                                        </p:tav>
                                        <p:tav tm="100000">
                                          <p:val>
                                            <p:strVal val="#ppt_x"/>
                                          </p:val>
                                        </p:tav>
                                      </p:tavLst>
                                    </p:anim>
                                    <p:anim calcmode="lin" valueType="num">
                                      <p:cBhvr additive="base">
                                        <p:cTn id="2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ldLvl="0" autoUpdateAnimBg="0"/>
      <p:bldP spid="61" grpId="0" bldLvl="0" autoUpdateAnimBg="0"/>
      <p:bldP spid="62"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5" name="文本框 24"/>
          <p:cNvSpPr txBox="1"/>
          <p:nvPr/>
        </p:nvSpPr>
        <p:spPr>
          <a:xfrm>
            <a:off x="3842786" y="1967993"/>
            <a:ext cx="4288353" cy="120032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第三部分</a:t>
            </a:r>
            <a:endParaRPr kumimoji="0" lang="en-US" altLang="zh-CN"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单击添加您的文字标题</a:t>
            </a:r>
            <a:endParaRPr kumimoji="0" lang="zh-CN" altLang="en-US" sz="3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grpSp>
        <p:nvGrpSpPr>
          <p:cNvPr id="33" name="组合 32"/>
          <p:cNvGrpSpPr/>
          <p:nvPr/>
        </p:nvGrpSpPr>
        <p:grpSpPr>
          <a:xfrm>
            <a:off x="1918104" y="1647703"/>
            <a:ext cx="1717798" cy="1717798"/>
            <a:chOff x="1422804" y="2458801"/>
            <a:chExt cx="906700" cy="906700"/>
          </a:xfrm>
        </p:grpSpPr>
        <p:sp>
          <p:nvSpPr>
            <p:cNvPr id="10" name="任意多边形 9"/>
            <p:cNvSpPr/>
            <p:nvPr/>
          </p:nvSpPr>
          <p:spPr>
            <a:xfrm>
              <a:off x="1422804" y="2458801"/>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6" name="文本框 25"/>
            <p:cNvSpPr txBox="1"/>
            <p:nvPr/>
          </p:nvSpPr>
          <p:spPr>
            <a:xfrm>
              <a:off x="1532003" y="2621088"/>
              <a:ext cx="698208" cy="6335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03</a:t>
              </a:r>
              <a:endParaRPr kumimoji="0" lang="zh-CN" altLang="en-US" sz="7200" b="1" i="0" u="none" strike="noStrike" kern="1200" cap="none" spc="0" normalizeH="0" baseline="0" noProof="0" dirty="0">
                <a:ln>
                  <a:noFill/>
                </a:ln>
                <a:solidFill>
                  <a:srgbClr val="9DD235"/>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544017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4229" name="Text Box 37"/>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64240" name="Oval 2"/>
          <p:cNvSpPr>
            <a:spLocks noChangeArrowheads="1"/>
          </p:cNvSpPr>
          <p:nvPr/>
        </p:nvSpPr>
        <p:spPr bwMode="gray">
          <a:xfrm>
            <a:off x="2343150" y="1696641"/>
            <a:ext cx="2419350" cy="2414588"/>
          </a:xfrm>
          <a:prstGeom prst="ellipse">
            <a:avLst/>
          </a:prstGeom>
          <a:noFill/>
          <a:ln w="9525" algn="ctr">
            <a:solidFill>
              <a:srgbClr val="333333"/>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nvGrpSpPr>
          <p:cNvPr id="264241" name="Group 49"/>
          <p:cNvGrpSpPr>
            <a:grpSpLocks/>
          </p:cNvGrpSpPr>
          <p:nvPr/>
        </p:nvGrpSpPr>
        <p:grpSpPr bwMode="auto">
          <a:xfrm>
            <a:off x="3600450" y="2400300"/>
            <a:ext cx="2286000" cy="2265760"/>
            <a:chOff x="2736" y="1968"/>
            <a:chExt cx="2208" cy="2189"/>
          </a:xfrm>
        </p:grpSpPr>
        <p:pic>
          <p:nvPicPr>
            <p:cNvPr id="264242" name="Picture 50" descr="27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36" y="1968"/>
              <a:ext cx="2208" cy="2189"/>
            </a:xfrm>
            <a:prstGeom prst="rect">
              <a:avLst/>
            </a:prstGeom>
            <a:noFill/>
            <a:extLst>
              <a:ext uri="{909E8E84-426E-40DD-AFC4-6F175D3DCCD1}">
                <a14:hiddenFill xmlns:a14="http://schemas.microsoft.com/office/drawing/2010/main">
                  <a:solidFill>
                    <a:srgbClr val="FFFFFF"/>
                  </a:solidFill>
                </a14:hiddenFill>
              </a:ext>
            </a:extLst>
          </p:spPr>
        </p:pic>
        <p:pic>
          <p:nvPicPr>
            <p:cNvPr id="264243" name="Picture 51" descr="27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24" y="2241"/>
              <a:ext cx="1680" cy="164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4244" name="Group 52"/>
          <p:cNvGrpSpPr>
            <a:grpSpLocks/>
          </p:cNvGrpSpPr>
          <p:nvPr/>
        </p:nvGrpSpPr>
        <p:grpSpPr bwMode="auto">
          <a:xfrm>
            <a:off x="1314450" y="2459832"/>
            <a:ext cx="2286000" cy="2265760"/>
            <a:chOff x="816" y="2018"/>
            <a:chExt cx="2208" cy="2189"/>
          </a:xfrm>
        </p:grpSpPr>
        <p:pic>
          <p:nvPicPr>
            <p:cNvPr id="264245" name="Picture 53" descr="27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6" y="2018"/>
              <a:ext cx="2208" cy="2189"/>
            </a:xfrm>
            <a:prstGeom prst="rect">
              <a:avLst/>
            </a:prstGeom>
            <a:noFill/>
            <a:extLst>
              <a:ext uri="{909E8E84-426E-40DD-AFC4-6F175D3DCCD1}">
                <a14:hiddenFill xmlns:a14="http://schemas.microsoft.com/office/drawing/2010/main">
                  <a:solidFill>
                    <a:srgbClr val="FFFFFF"/>
                  </a:solidFill>
                </a14:hiddenFill>
              </a:ext>
            </a:extLst>
          </p:spPr>
        </p:pic>
        <p:pic>
          <p:nvPicPr>
            <p:cNvPr id="264246" name="Picture 54" descr="27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04" y="2213"/>
              <a:ext cx="1680" cy="1675"/>
            </a:xfrm>
            <a:prstGeom prst="rect">
              <a:avLst/>
            </a:prstGeom>
            <a:noFill/>
            <a:extLst>
              <a:ext uri="{909E8E84-426E-40DD-AFC4-6F175D3DCCD1}">
                <a14:hiddenFill xmlns:a14="http://schemas.microsoft.com/office/drawing/2010/main">
                  <a:solidFill>
                    <a:srgbClr val="FFFFFF"/>
                  </a:solidFill>
                </a14:hiddenFill>
              </a:ext>
            </a:extLst>
          </p:spPr>
        </p:pic>
      </p:grpSp>
      <p:sp>
        <p:nvSpPr>
          <p:cNvPr id="264247" name="Rectangle 55"/>
          <p:cNvSpPr>
            <a:spLocks noChangeArrowheads="1"/>
          </p:cNvSpPr>
          <p:nvPr/>
        </p:nvSpPr>
        <p:spPr bwMode="ltGray">
          <a:xfrm>
            <a:off x="2057400" y="3296841"/>
            <a:ext cx="800100" cy="553998"/>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5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点击输</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5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入内容</a:t>
            </a:r>
          </a:p>
        </p:txBody>
      </p:sp>
      <p:sp>
        <p:nvSpPr>
          <p:cNvPr id="264248" name="Rectangle 56"/>
          <p:cNvSpPr>
            <a:spLocks noChangeArrowheads="1"/>
          </p:cNvSpPr>
          <p:nvPr/>
        </p:nvSpPr>
        <p:spPr bwMode="ltGray">
          <a:xfrm>
            <a:off x="4400550" y="3239691"/>
            <a:ext cx="800100" cy="553998"/>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5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点击输</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5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入内容</a:t>
            </a:r>
          </a:p>
        </p:txBody>
      </p:sp>
      <p:sp>
        <p:nvSpPr>
          <p:cNvPr id="264249" name="Rectangle 12"/>
          <p:cNvSpPr>
            <a:spLocks noChangeArrowheads="1"/>
          </p:cNvSpPr>
          <p:nvPr/>
        </p:nvSpPr>
        <p:spPr bwMode="gray">
          <a:xfrm>
            <a:off x="2924175" y="4227910"/>
            <a:ext cx="1247775"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auto" latinLnBrk="0" hangingPunct="0">
              <a:lnSpc>
                <a:spcPct val="100000"/>
              </a:lnSpc>
              <a:spcBef>
                <a:spcPts val="0"/>
              </a:spcBef>
              <a:spcAft>
                <a:spcPts val="0"/>
              </a:spcAft>
              <a:buClr>
                <a:srgbClr val="FF3300"/>
              </a:buClr>
              <a:buSzPct val="115000"/>
              <a:buFont typeface="Wingdings" panose="05000000000000000000" pitchFamily="2" charset="2"/>
              <a:buNone/>
              <a:tabLst/>
              <a:defRPr/>
            </a:pPr>
            <a:r>
              <a:rPr kumimoji="0" lang="zh-CN" altLang="en-US" sz="1050" b="0" i="0" u="none" strike="noStrike" kern="1200" cap="none" spc="0" normalizeH="0" baseline="0" noProof="0">
                <a:ln>
                  <a:noFill/>
                </a:ln>
                <a:solidFill>
                  <a:srgbClr val="000000"/>
                </a:solidFill>
                <a:effectLst/>
                <a:uLnTx/>
                <a:uFillTx/>
                <a:latin typeface="华文细黑" panose="02010600040101010101" pitchFamily="2" charset="-122"/>
                <a:ea typeface="华文细黑" panose="02010600040101010101" pitchFamily="2" charset="-122"/>
                <a:cs typeface="+mn-cs"/>
              </a:rPr>
              <a:t> 点击输入文字内容</a:t>
            </a:r>
            <a:r>
              <a:rPr kumimoji="0" lang="zh-CN" altLang="en-US" sz="105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点击输入文字内</a:t>
            </a:r>
          </a:p>
        </p:txBody>
      </p:sp>
      <p:sp>
        <p:nvSpPr>
          <p:cNvPr id="264250" name="Rectangle 12"/>
          <p:cNvSpPr>
            <a:spLocks noChangeArrowheads="1"/>
          </p:cNvSpPr>
          <p:nvPr/>
        </p:nvSpPr>
        <p:spPr bwMode="gray">
          <a:xfrm>
            <a:off x="1438275" y="1468041"/>
            <a:ext cx="1247775"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auto" latinLnBrk="0" hangingPunct="0">
              <a:lnSpc>
                <a:spcPct val="100000"/>
              </a:lnSpc>
              <a:spcBef>
                <a:spcPts val="0"/>
              </a:spcBef>
              <a:spcAft>
                <a:spcPts val="0"/>
              </a:spcAft>
              <a:buClr>
                <a:srgbClr val="FF3300"/>
              </a:buClr>
              <a:buSzPct val="115000"/>
              <a:buFont typeface="Wingdings" panose="05000000000000000000" pitchFamily="2" charset="2"/>
              <a:buNone/>
              <a:tabLst/>
              <a:defRPr/>
            </a:pPr>
            <a:r>
              <a:rPr kumimoji="0" lang="zh-CN" altLang="en-US" sz="1050" b="0" i="0" u="none" strike="noStrike" kern="1200" cap="none" spc="0" normalizeH="0" baseline="0" noProof="0">
                <a:ln>
                  <a:noFill/>
                </a:ln>
                <a:solidFill>
                  <a:srgbClr val="000000"/>
                </a:solidFill>
                <a:effectLst/>
                <a:uLnTx/>
                <a:uFillTx/>
                <a:latin typeface="华文细黑" panose="02010600040101010101" pitchFamily="2" charset="-122"/>
                <a:ea typeface="华文细黑" panose="02010600040101010101" pitchFamily="2" charset="-122"/>
                <a:cs typeface="+mn-cs"/>
              </a:rPr>
              <a:t> 点击输入文字内容</a:t>
            </a:r>
            <a:r>
              <a:rPr kumimoji="0" lang="zh-CN" altLang="en-US" sz="105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点击输入文字内</a:t>
            </a:r>
          </a:p>
        </p:txBody>
      </p:sp>
      <p:sp>
        <p:nvSpPr>
          <p:cNvPr id="264251" name="Rectangle 12"/>
          <p:cNvSpPr>
            <a:spLocks noChangeArrowheads="1"/>
          </p:cNvSpPr>
          <p:nvPr/>
        </p:nvSpPr>
        <p:spPr bwMode="gray">
          <a:xfrm>
            <a:off x="4810125" y="2153841"/>
            <a:ext cx="1247775"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auto" latinLnBrk="0" hangingPunct="0">
              <a:lnSpc>
                <a:spcPct val="100000"/>
              </a:lnSpc>
              <a:spcBef>
                <a:spcPts val="0"/>
              </a:spcBef>
              <a:spcAft>
                <a:spcPts val="0"/>
              </a:spcAft>
              <a:buClr>
                <a:srgbClr val="FF3300"/>
              </a:buClr>
              <a:buSzPct val="115000"/>
              <a:buFont typeface="Wingdings" panose="05000000000000000000" pitchFamily="2" charset="2"/>
              <a:buNone/>
              <a:tabLst/>
              <a:defRPr/>
            </a:pPr>
            <a:r>
              <a:rPr kumimoji="0" lang="zh-CN" altLang="en-US" sz="1050" b="0" i="0" u="none" strike="noStrike" kern="1200" cap="none" spc="0" normalizeH="0" baseline="0" noProof="0">
                <a:ln>
                  <a:noFill/>
                </a:ln>
                <a:solidFill>
                  <a:srgbClr val="000000"/>
                </a:solidFill>
                <a:effectLst/>
                <a:uLnTx/>
                <a:uFillTx/>
                <a:latin typeface="华文细黑" panose="02010600040101010101" pitchFamily="2" charset="-122"/>
                <a:ea typeface="华文细黑" panose="02010600040101010101" pitchFamily="2" charset="-122"/>
                <a:cs typeface="+mn-cs"/>
              </a:rPr>
              <a:t> 点击输入文字内容</a:t>
            </a:r>
            <a:r>
              <a:rPr kumimoji="0" lang="zh-CN" altLang="en-US" sz="105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点击输入文字内</a:t>
            </a:r>
          </a:p>
        </p:txBody>
      </p:sp>
      <p:grpSp>
        <p:nvGrpSpPr>
          <p:cNvPr id="264252" name="Group 60"/>
          <p:cNvGrpSpPr>
            <a:grpSpLocks/>
          </p:cNvGrpSpPr>
          <p:nvPr/>
        </p:nvGrpSpPr>
        <p:grpSpPr bwMode="auto">
          <a:xfrm>
            <a:off x="2400300" y="685800"/>
            <a:ext cx="2286000" cy="2265760"/>
            <a:chOff x="1728" y="528"/>
            <a:chExt cx="2208" cy="2189"/>
          </a:xfrm>
        </p:grpSpPr>
        <p:pic>
          <p:nvPicPr>
            <p:cNvPr id="264253" name="Picture 61" descr="27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28" y="528"/>
              <a:ext cx="2208" cy="2189"/>
            </a:xfrm>
            <a:prstGeom prst="rect">
              <a:avLst/>
            </a:prstGeom>
            <a:noFill/>
            <a:extLst>
              <a:ext uri="{909E8E84-426E-40DD-AFC4-6F175D3DCCD1}">
                <a14:hiddenFill xmlns:a14="http://schemas.microsoft.com/office/drawing/2010/main">
                  <a:solidFill>
                    <a:srgbClr val="FFFFFF"/>
                  </a:solidFill>
                </a14:hiddenFill>
              </a:ext>
            </a:extLst>
          </p:spPr>
        </p:pic>
        <p:pic>
          <p:nvPicPr>
            <p:cNvPr id="264254" name="Picture 62" descr="27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016" y="720"/>
              <a:ext cx="1656" cy="1662"/>
            </a:xfrm>
            <a:prstGeom prst="rect">
              <a:avLst/>
            </a:prstGeom>
            <a:noFill/>
            <a:extLst>
              <a:ext uri="{909E8E84-426E-40DD-AFC4-6F175D3DCCD1}">
                <a14:hiddenFill xmlns:a14="http://schemas.microsoft.com/office/drawing/2010/main">
                  <a:solidFill>
                    <a:srgbClr val="FFFFFF"/>
                  </a:solidFill>
                </a14:hiddenFill>
              </a:ext>
            </a:extLst>
          </p:spPr>
        </p:pic>
      </p:grpSp>
      <p:sp>
        <p:nvSpPr>
          <p:cNvPr id="264255" name="Rectangle 63"/>
          <p:cNvSpPr>
            <a:spLocks noChangeArrowheads="1"/>
          </p:cNvSpPr>
          <p:nvPr/>
        </p:nvSpPr>
        <p:spPr bwMode="ltGray">
          <a:xfrm>
            <a:off x="3143250" y="1468041"/>
            <a:ext cx="800100" cy="553998"/>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5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点击输</a:t>
            </a: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500" b="0" i="0" u="none" strike="noStrike" kern="1200" cap="none" spc="0" normalizeH="0" baseline="0" noProof="0">
                <a:ln>
                  <a:noFill/>
                </a:ln>
                <a:solidFill>
                  <a:srgbClr val="FFFFFF"/>
                </a:solidFill>
                <a:effectLst/>
                <a:uLnTx/>
                <a:uFillTx/>
                <a:latin typeface="Arial" panose="020B0604020202020204" pitchFamily="34" charset="0"/>
                <a:ea typeface="等线" panose="02010600030101010101" pitchFamily="2" charset="-122"/>
                <a:cs typeface="+mn-cs"/>
              </a:rPr>
              <a:t>入内容</a:t>
            </a:r>
          </a:p>
        </p:txBody>
      </p:sp>
      <p:pic>
        <p:nvPicPr>
          <p:cNvPr id="264256" name="Picture 64" descr="思考"/>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886450" y="800100"/>
            <a:ext cx="1744266" cy="2800350"/>
          </a:xfrm>
          <a:prstGeom prst="rect">
            <a:avLst/>
          </a:prstGeom>
          <a:noFill/>
          <a:extLst>
            <a:ext uri="{909E8E84-426E-40DD-AFC4-6F175D3DCCD1}">
              <a14:hiddenFill xmlns:a14="http://schemas.microsoft.com/office/drawing/2010/main">
                <a:solidFill>
                  <a:srgbClr val="FFFFFF"/>
                </a:solidFill>
              </a14:hiddenFill>
            </a:ext>
          </a:extLst>
        </p:spPr>
      </p:pic>
      <p:sp>
        <p:nvSpPr>
          <p:cNvPr id="264259" name="Rectangle 67"/>
          <p:cNvSpPr>
            <a:spLocks noChangeArrowheads="1"/>
          </p:cNvSpPr>
          <p:nvPr/>
        </p:nvSpPr>
        <p:spPr bwMode="auto">
          <a:xfrm>
            <a:off x="5829300" y="3943350"/>
            <a:ext cx="2000250"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点击添加文字内容点击添加</a:t>
            </a:r>
          </a:p>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文字内容点击添加文字内容</a:t>
            </a:r>
          </a:p>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125"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点击添加文字内容点击添加</a:t>
            </a:r>
          </a:p>
        </p:txBody>
      </p:sp>
      <p:sp>
        <p:nvSpPr>
          <p:cNvPr id="264260" name="Rectangle 68"/>
          <p:cNvSpPr>
            <a:spLocks noChangeArrowheads="1"/>
          </p:cNvSpPr>
          <p:nvPr/>
        </p:nvSpPr>
        <p:spPr bwMode="ltGray">
          <a:xfrm>
            <a:off x="5834063" y="3657600"/>
            <a:ext cx="1877437" cy="346249"/>
          </a:xfrm>
          <a:prstGeom prst="rect">
            <a:avLst/>
          </a:prstGeom>
          <a:noFill/>
          <a:ln>
            <a:noFill/>
          </a:ln>
          <a:effectLst/>
          <a:extLst>
            <a:ext uri="{909E8E84-426E-40DD-AFC4-6F175D3DCCD1}">
              <a14:hiddenFill xmlns:a14="http://schemas.microsoft.com/office/drawing/2010/main">
                <a:gradFill rotWithShape="1">
                  <a:gsLst>
                    <a:gs pos="0">
                      <a:schemeClr val="bg1"/>
                    </a:gs>
                    <a:gs pos="100000">
                      <a:schemeClr val="accent1"/>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50" b="0" i="0" u="none" strike="noStrike" kern="1200" cap="none" spc="0" normalizeH="0" baseline="0" noProof="0">
                <a:ln>
                  <a:noFill/>
                </a:ln>
                <a:solidFill>
                  <a:srgbClr val="008080"/>
                </a:solidFill>
                <a:effectLst/>
                <a:uLnTx/>
                <a:uFillTx/>
                <a:latin typeface="Arial" panose="020B0604020202020204" pitchFamily="34" charset="0"/>
                <a:ea typeface="等线" panose="02010600030101010101" pitchFamily="2" charset="-122"/>
                <a:cs typeface="+mn-cs"/>
              </a:rPr>
              <a:t>点击添加文字标题</a:t>
            </a:r>
          </a:p>
        </p:txBody>
      </p:sp>
    </p:spTree>
    <p:extLst>
      <p:ext uri="{BB962C8B-B14F-4D97-AF65-F5344CB8AC3E}">
        <p14:creationId xmlns:p14="http://schemas.microsoft.com/office/powerpoint/2010/main" val="389944818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64240"/>
                                        </p:tgtEl>
                                        <p:attrNameLst>
                                          <p:attrName>style.visibility</p:attrName>
                                        </p:attrNameLst>
                                      </p:cBhvr>
                                      <p:to>
                                        <p:strVal val="visible"/>
                                      </p:to>
                                    </p:set>
                                    <p:anim calcmode="lin" valueType="num">
                                      <p:cBhvr>
                                        <p:cTn id="7" dur="500" fill="hold"/>
                                        <p:tgtEl>
                                          <p:spTgt spid="264240"/>
                                        </p:tgtEl>
                                        <p:attrNameLst>
                                          <p:attrName>ppt_w</p:attrName>
                                        </p:attrNameLst>
                                      </p:cBhvr>
                                      <p:tavLst>
                                        <p:tav tm="0">
                                          <p:val>
                                            <p:fltVal val="0"/>
                                          </p:val>
                                        </p:tav>
                                        <p:tav tm="100000">
                                          <p:val>
                                            <p:strVal val="#ppt_w"/>
                                          </p:val>
                                        </p:tav>
                                      </p:tavLst>
                                    </p:anim>
                                    <p:anim calcmode="lin" valueType="num">
                                      <p:cBhvr>
                                        <p:cTn id="8" dur="500" fill="hold"/>
                                        <p:tgtEl>
                                          <p:spTgt spid="26424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264252"/>
                                        </p:tgtEl>
                                        <p:attrNameLst>
                                          <p:attrName>style.visibility</p:attrName>
                                        </p:attrNameLst>
                                      </p:cBhvr>
                                      <p:to>
                                        <p:strVal val="visible"/>
                                      </p:to>
                                    </p:set>
                                    <p:anim calcmode="lin" valueType="num">
                                      <p:cBhvr>
                                        <p:cTn id="12" dur="500" fill="hold"/>
                                        <p:tgtEl>
                                          <p:spTgt spid="264252"/>
                                        </p:tgtEl>
                                        <p:attrNameLst>
                                          <p:attrName>ppt_w</p:attrName>
                                        </p:attrNameLst>
                                      </p:cBhvr>
                                      <p:tavLst>
                                        <p:tav tm="0">
                                          <p:val>
                                            <p:fltVal val="0"/>
                                          </p:val>
                                        </p:tav>
                                        <p:tav tm="100000">
                                          <p:val>
                                            <p:strVal val="#ppt_w"/>
                                          </p:val>
                                        </p:tav>
                                      </p:tavLst>
                                    </p:anim>
                                    <p:anim calcmode="lin" valueType="num">
                                      <p:cBhvr>
                                        <p:cTn id="13" dur="500" fill="hold"/>
                                        <p:tgtEl>
                                          <p:spTgt spid="264252"/>
                                        </p:tgtEl>
                                        <p:attrNameLst>
                                          <p:attrName>ppt_h</p:attrName>
                                        </p:attrNameLst>
                                      </p:cBhvr>
                                      <p:tavLst>
                                        <p:tav tm="0">
                                          <p:val>
                                            <p:fltVal val="0"/>
                                          </p:val>
                                        </p:tav>
                                        <p:tav tm="100000">
                                          <p:val>
                                            <p:strVal val="#ppt_h"/>
                                          </p:val>
                                        </p:tav>
                                      </p:tavLst>
                                    </p:anim>
                                    <p:anim calcmode="lin" valueType="num">
                                      <p:cBhvr>
                                        <p:cTn id="14" dur="500" fill="hold"/>
                                        <p:tgtEl>
                                          <p:spTgt spid="264252"/>
                                        </p:tgtEl>
                                        <p:attrNameLst>
                                          <p:attrName>style.rotation</p:attrName>
                                        </p:attrNameLst>
                                      </p:cBhvr>
                                      <p:tavLst>
                                        <p:tav tm="0">
                                          <p:val>
                                            <p:fltVal val="360"/>
                                          </p:val>
                                        </p:tav>
                                        <p:tav tm="100000">
                                          <p:val>
                                            <p:fltVal val="0"/>
                                          </p:val>
                                        </p:tav>
                                      </p:tavLst>
                                    </p:anim>
                                    <p:animEffect transition="in" filter="fade">
                                      <p:cBhvr>
                                        <p:cTn id="15" dur="500"/>
                                        <p:tgtEl>
                                          <p:spTgt spid="264252"/>
                                        </p:tgtEl>
                                      </p:cBhvr>
                                    </p:animEffect>
                                  </p:childTnLst>
                                </p:cTn>
                              </p:par>
                            </p:childTnLst>
                          </p:cTn>
                        </p:par>
                        <p:par>
                          <p:cTn id="16" fill="hold" nodeType="afterGroup">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64255"/>
                                        </p:tgtEl>
                                        <p:attrNameLst>
                                          <p:attrName>style.visibility</p:attrName>
                                        </p:attrNameLst>
                                      </p:cBhvr>
                                      <p:to>
                                        <p:strVal val="visible"/>
                                      </p:to>
                                    </p:set>
                                    <p:animEffect transition="in" filter="wipe(left)">
                                      <p:cBhvr>
                                        <p:cTn id="19" dur="500"/>
                                        <p:tgtEl>
                                          <p:spTgt spid="264255"/>
                                        </p:tgtEl>
                                      </p:cBhvr>
                                    </p:animEffect>
                                  </p:childTnLst>
                                </p:cTn>
                              </p:par>
                            </p:childTnLst>
                          </p:cTn>
                        </p:par>
                        <p:par>
                          <p:cTn id="20" fill="hold" nodeType="afterGroup">
                            <p:stCondLst>
                              <p:cond delay="15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264250"/>
                                        </p:tgtEl>
                                        <p:attrNameLst>
                                          <p:attrName>style.visibility</p:attrName>
                                        </p:attrNameLst>
                                      </p:cBhvr>
                                      <p:to>
                                        <p:strVal val="visible"/>
                                      </p:to>
                                    </p:set>
                                    <p:anim calcmode="discrete" valueType="clr">
                                      <p:cBhvr override="childStyle">
                                        <p:cTn id="23" dur="80"/>
                                        <p:tgtEl>
                                          <p:spTgt spid="264250"/>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64250"/>
                                        </p:tgtEl>
                                        <p:attrNameLst>
                                          <p:attrName>fillcolor</p:attrName>
                                        </p:attrNameLst>
                                      </p:cBhvr>
                                      <p:tavLst>
                                        <p:tav tm="0">
                                          <p:val>
                                            <p:clrVal>
                                              <a:schemeClr val="accent2"/>
                                            </p:clrVal>
                                          </p:val>
                                        </p:tav>
                                        <p:tav tm="50000">
                                          <p:val>
                                            <p:clrVal>
                                              <a:schemeClr val="hlink"/>
                                            </p:clrVal>
                                          </p:val>
                                        </p:tav>
                                      </p:tavLst>
                                    </p:anim>
                                    <p:set>
                                      <p:cBhvr>
                                        <p:cTn id="25" dur="80"/>
                                        <p:tgtEl>
                                          <p:spTgt spid="264250"/>
                                        </p:tgtEl>
                                        <p:attrNameLst>
                                          <p:attrName>fill.type</p:attrName>
                                        </p:attrNameLst>
                                      </p:cBhvr>
                                      <p:to>
                                        <p:strVal val="solid"/>
                                      </p:to>
                                    </p:set>
                                  </p:childTnLst>
                                </p:cTn>
                              </p:par>
                            </p:childTnLst>
                          </p:cTn>
                        </p:par>
                        <p:par>
                          <p:cTn id="26" fill="hold" nodeType="afterGroup">
                            <p:stCondLst>
                              <p:cond delay="2140"/>
                            </p:stCondLst>
                            <p:childTnLst>
                              <p:par>
                                <p:cTn id="27" presetID="49" presetClass="entr" presetSubtype="0" decel="100000" fill="hold" nodeType="afterEffect">
                                  <p:stCondLst>
                                    <p:cond delay="0"/>
                                  </p:stCondLst>
                                  <p:childTnLst>
                                    <p:set>
                                      <p:cBhvr>
                                        <p:cTn id="28" dur="1" fill="hold">
                                          <p:stCondLst>
                                            <p:cond delay="0"/>
                                          </p:stCondLst>
                                        </p:cTn>
                                        <p:tgtEl>
                                          <p:spTgt spid="264244"/>
                                        </p:tgtEl>
                                        <p:attrNameLst>
                                          <p:attrName>style.visibility</p:attrName>
                                        </p:attrNameLst>
                                      </p:cBhvr>
                                      <p:to>
                                        <p:strVal val="visible"/>
                                      </p:to>
                                    </p:set>
                                    <p:anim calcmode="lin" valueType="num">
                                      <p:cBhvr>
                                        <p:cTn id="29" dur="500" fill="hold"/>
                                        <p:tgtEl>
                                          <p:spTgt spid="264244"/>
                                        </p:tgtEl>
                                        <p:attrNameLst>
                                          <p:attrName>ppt_w</p:attrName>
                                        </p:attrNameLst>
                                      </p:cBhvr>
                                      <p:tavLst>
                                        <p:tav tm="0">
                                          <p:val>
                                            <p:fltVal val="0"/>
                                          </p:val>
                                        </p:tav>
                                        <p:tav tm="100000">
                                          <p:val>
                                            <p:strVal val="#ppt_w"/>
                                          </p:val>
                                        </p:tav>
                                      </p:tavLst>
                                    </p:anim>
                                    <p:anim calcmode="lin" valueType="num">
                                      <p:cBhvr>
                                        <p:cTn id="30" dur="500" fill="hold"/>
                                        <p:tgtEl>
                                          <p:spTgt spid="264244"/>
                                        </p:tgtEl>
                                        <p:attrNameLst>
                                          <p:attrName>ppt_h</p:attrName>
                                        </p:attrNameLst>
                                      </p:cBhvr>
                                      <p:tavLst>
                                        <p:tav tm="0">
                                          <p:val>
                                            <p:fltVal val="0"/>
                                          </p:val>
                                        </p:tav>
                                        <p:tav tm="100000">
                                          <p:val>
                                            <p:strVal val="#ppt_h"/>
                                          </p:val>
                                        </p:tav>
                                      </p:tavLst>
                                    </p:anim>
                                    <p:anim calcmode="lin" valueType="num">
                                      <p:cBhvr>
                                        <p:cTn id="31" dur="500" fill="hold"/>
                                        <p:tgtEl>
                                          <p:spTgt spid="264244"/>
                                        </p:tgtEl>
                                        <p:attrNameLst>
                                          <p:attrName>style.rotation</p:attrName>
                                        </p:attrNameLst>
                                      </p:cBhvr>
                                      <p:tavLst>
                                        <p:tav tm="0">
                                          <p:val>
                                            <p:fltVal val="360"/>
                                          </p:val>
                                        </p:tav>
                                        <p:tav tm="100000">
                                          <p:val>
                                            <p:fltVal val="0"/>
                                          </p:val>
                                        </p:tav>
                                      </p:tavLst>
                                    </p:anim>
                                    <p:animEffect transition="in" filter="fade">
                                      <p:cBhvr>
                                        <p:cTn id="32" dur="500"/>
                                        <p:tgtEl>
                                          <p:spTgt spid="264244"/>
                                        </p:tgtEl>
                                      </p:cBhvr>
                                    </p:animEffect>
                                  </p:childTnLst>
                                </p:cTn>
                              </p:par>
                            </p:childTnLst>
                          </p:cTn>
                        </p:par>
                        <p:par>
                          <p:cTn id="33" fill="hold" nodeType="afterGroup">
                            <p:stCondLst>
                              <p:cond delay="2640"/>
                            </p:stCondLst>
                            <p:childTnLst>
                              <p:par>
                                <p:cTn id="34" presetID="22" presetClass="entr" presetSubtype="8" fill="hold" grpId="0" nodeType="afterEffect">
                                  <p:stCondLst>
                                    <p:cond delay="0"/>
                                  </p:stCondLst>
                                  <p:childTnLst>
                                    <p:set>
                                      <p:cBhvr>
                                        <p:cTn id="35" dur="1" fill="hold">
                                          <p:stCondLst>
                                            <p:cond delay="0"/>
                                          </p:stCondLst>
                                        </p:cTn>
                                        <p:tgtEl>
                                          <p:spTgt spid="264247"/>
                                        </p:tgtEl>
                                        <p:attrNameLst>
                                          <p:attrName>style.visibility</p:attrName>
                                        </p:attrNameLst>
                                      </p:cBhvr>
                                      <p:to>
                                        <p:strVal val="visible"/>
                                      </p:to>
                                    </p:set>
                                    <p:animEffect transition="in" filter="wipe(left)">
                                      <p:cBhvr>
                                        <p:cTn id="36" dur="500"/>
                                        <p:tgtEl>
                                          <p:spTgt spid="264247"/>
                                        </p:tgtEl>
                                      </p:cBhvr>
                                    </p:animEffect>
                                  </p:childTnLst>
                                </p:cTn>
                              </p:par>
                            </p:childTnLst>
                          </p:cTn>
                        </p:par>
                        <p:par>
                          <p:cTn id="37" fill="hold" nodeType="afterGroup">
                            <p:stCondLst>
                              <p:cond delay="314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264249"/>
                                        </p:tgtEl>
                                        <p:attrNameLst>
                                          <p:attrName>style.visibility</p:attrName>
                                        </p:attrNameLst>
                                      </p:cBhvr>
                                      <p:to>
                                        <p:strVal val="visible"/>
                                      </p:to>
                                    </p:set>
                                    <p:anim calcmode="discrete" valueType="clr">
                                      <p:cBhvr override="childStyle">
                                        <p:cTn id="40" dur="80"/>
                                        <p:tgtEl>
                                          <p:spTgt spid="264249"/>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264249"/>
                                        </p:tgtEl>
                                        <p:attrNameLst>
                                          <p:attrName>fillcolor</p:attrName>
                                        </p:attrNameLst>
                                      </p:cBhvr>
                                      <p:tavLst>
                                        <p:tav tm="0">
                                          <p:val>
                                            <p:clrVal>
                                              <a:schemeClr val="accent2"/>
                                            </p:clrVal>
                                          </p:val>
                                        </p:tav>
                                        <p:tav tm="50000">
                                          <p:val>
                                            <p:clrVal>
                                              <a:schemeClr val="hlink"/>
                                            </p:clrVal>
                                          </p:val>
                                        </p:tav>
                                      </p:tavLst>
                                    </p:anim>
                                    <p:set>
                                      <p:cBhvr>
                                        <p:cTn id="42" dur="80"/>
                                        <p:tgtEl>
                                          <p:spTgt spid="264249"/>
                                        </p:tgtEl>
                                        <p:attrNameLst>
                                          <p:attrName>fill.type</p:attrName>
                                        </p:attrNameLst>
                                      </p:cBhvr>
                                      <p:to>
                                        <p:strVal val="solid"/>
                                      </p:to>
                                    </p:set>
                                  </p:childTnLst>
                                </p:cTn>
                              </p:par>
                            </p:childTnLst>
                          </p:cTn>
                        </p:par>
                        <p:par>
                          <p:cTn id="43" fill="hold" nodeType="afterGroup">
                            <p:stCondLst>
                              <p:cond delay="3780"/>
                            </p:stCondLst>
                            <p:childTnLst>
                              <p:par>
                                <p:cTn id="44" presetID="49" presetClass="entr" presetSubtype="0" decel="100000" fill="hold" nodeType="afterEffect">
                                  <p:stCondLst>
                                    <p:cond delay="0"/>
                                  </p:stCondLst>
                                  <p:childTnLst>
                                    <p:set>
                                      <p:cBhvr>
                                        <p:cTn id="45" dur="1" fill="hold">
                                          <p:stCondLst>
                                            <p:cond delay="0"/>
                                          </p:stCondLst>
                                        </p:cTn>
                                        <p:tgtEl>
                                          <p:spTgt spid="264241"/>
                                        </p:tgtEl>
                                        <p:attrNameLst>
                                          <p:attrName>style.visibility</p:attrName>
                                        </p:attrNameLst>
                                      </p:cBhvr>
                                      <p:to>
                                        <p:strVal val="visible"/>
                                      </p:to>
                                    </p:set>
                                    <p:anim calcmode="lin" valueType="num">
                                      <p:cBhvr>
                                        <p:cTn id="46" dur="500" fill="hold"/>
                                        <p:tgtEl>
                                          <p:spTgt spid="264241"/>
                                        </p:tgtEl>
                                        <p:attrNameLst>
                                          <p:attrName>ppt_w</p:attrName>
                                        </p:attrNameLst>
                                      </p:cBhvr>
                                      <p:tavLst>
                                        <p:tav tm="0">
                                          <p:val>
                                            <p:fltVal val="0"/>
                                          </p:val>
                                        </p:tav>
                                        <p:tav tm="100000">
                                          <p:val>
                                            <p:strVal val="#ppt_w"/>
                                          </p:val>
                                        </p:tav>
                                      </p:tavLst>
                                    </p:anim>
                                    <p:anim calcmode="lin" valueType="num">
                                      <p:cBhvr>
                                        <p:cTn id="47" dur="500" fill="hold"/>
                                        <p:tgtEl>
                                          <p:spTgt spid="264241"/>
                                        </p:tgtEl>
                                        <p:attrNameLst>
                                          <p:attrName>ppt_h</p:attrName>
                                        </p:attrNameLst>
                                      </p:cBhvr>
                                      <p:tavLst>
                                        <p:tav tm="0">
                                          <p:val>
                                            <p:fltVal val="0"/>
                                          </p:val>
                                        </p:tav>
                                        <p:tav tm="100000">
                                          <p:val>
                                            <p:strVal val="#ppt_h"/>
                                          </p:val>
                                        </p:tav>
                                      </p:tavLst>
                                    </p:anim>
                                    <p:anim calcmode="lin" valueType="num">
                                      <p:cBhvr>
                                        <p:cTn id="48" dur="500" fill="hold"/>
                                        <p:tgtEl>
                                          <p:spTgt spid="264241"/>
                                        </p:tgtEl>
                                        <p:attrNameLst>
                                          <p:attrName>style.rotation</p:attrName>
                                        </p:attrNameLst>
                                      </p:cBhvr>
                                      <p:tavLst>
                                        <p:tav tm="0">
                                          <p:val>
                                            <p:fltVal val="360"/>
                                          </p:val>
                                        </p:tav>
                                        <p:tav tm="100000">
                                          <p:val>
                                            <p:fltVal val="0"/>
                                          </p:val>
                                        </p:tav>
                                      </p:tavLst>
                                    </p:anim>
                                    <p:animEffect transition="in" filter="fade">
                                      <p:cBhvr>
                                        <p:cTn id="49" dur="500"/>
                                        <p:tgtEl>
                                          <p:spTgt spid="264241"/>
                                        </p:tgtEl>
                                      </p:cBhvr>
                                    </p:animEffect>
                                  </p:childTnLst>
                                </p:cTn>
                              </p:par>
                            </p:childTnLst>
                          </p:cTn>
                        </p:par>
                        <p:par>
                          <p:cTn id="50" fill="hold" nodeType="afterGroup">
                            <p:stCondLst>
                              <p:cond delay="4280"/>
                            </p:stCondLst>
                            <p:childTnLst>
                              <p:par>
                                <p:cTn id="51" presetID="22" presetClass="entr" presetSubtype="8" fill="hold" grpId="0" nodeType="afterEffect">
                                  <p:stCondLst>
                                    <p:cond delay="0"/>
                                  </p:stCondLst>
                                  <p:childTnLst>
                                    <p:set>
                                      <p:cBhvr>
                                        <p:cTn id="52" dur="1" fill="hold">
                                          <p:stCondLst>
                                            <p:cond delay="0"/>
                                          </p:stCondLst>
                                        </p:cTn>
                                        <p:tgtEl>
                                          <p:spTgt spid="264248"/>
                                        </p:tgtEl>
                                        <p:attrNameLst>
                                          <p:attrName>style.visibility</p:attrName>
                                        </p:attrNameLst>
                                      </p:cBhvr>
                                      <p:to>
                                        <p:strVal val="visible"/>
                                      </p:to>
                                    </p:set>
                                    <p:animEffect transition="in" filter="wipe(left)">
                                      <p:cBhvr>
                                        <p:cTn id="53" dur="500"/>
                                        <p:tgtEl>
                                          <p:spTgt spid="264248"/>
                                        </p:tgtEl>
                                      </p:cBhvr>
                                    </p:animEffect>
                                  </p:childTnLst>
                                </p:cTn>
                              </p:par>
                            </p:childTnLst>
                          </p:cTn>
                        </p:par>
                        <p:par>
                          <p:cTn id="54" fill="hold" nodeType="afterGroup">
                            <p:stCondLst>
                              <p:cond delay="4780"/>
                            </p:stCondLst>
                            <p:childTnLst>
                              <p:par>
                                <p:cTn id="55" presetID="27" presetClass="entr" presetSubtype="0" fill="hold" grpId="0" nodeType="afterEffect">
                                  <p:stCondLst>
                                    <p:cond delay="0"/>
                                  </p:stCondLst>
                                  <p:iterate type="lt">
                                    <p:tmPct val="50000"/>
                                  </p:iterate>
                                  <p:childTnLst>
                                    <p:set>
                                      <p:cBhvr>
                                        <p:cTn id="56" dur="1" fill="hold">
                                          <p:stCondLst>
                                            <p:cond delay="0"/>
                                          </p:stCondLst>
                                        </p:cTn>
                                        <p:tgtEl>
                                          <p:spTgt spid="264251"/>
                                        </p:tgtEl>
                                        <p:attrNameLst>
                                          <p:attrName>style.visibility</p:attrName>
                                        </p:attrNameLst>
                                      </p:cBhvr>
                                      <p:to>
                                        <p:strVal val="visible"/>
                                      </p:to>
                                    </p:set>
                                    <p:anim calcmode="discrete" valueType="clr">
                                      <p:cBhvr override="childStyle">
                                        <p:cTn id="57" dur="80"/>
                                        <p:tgtEl>
                                          <p:spTgt spid="264251"/>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264251"/>
                                        </p:tgtEl>
                                        <p:attrNameLst>
                                          <p:attrName>fillcolor</p:attrName>
                                        </p:attrNameLst>
                                      </p:cBhvr>
                                      <p:tavLst>
                                        <p:tav tm="0">
                                          <p:val>
                                            <p:clrVal>
                                              <a:schemeClr val="accent2"/>
                                            </p:clrVal>
                                          </p:val>
                                        </p:tav>
                                        <p:tav tm="50000">
                                          <p:val>
                                            <p:clrVal>
                                              <a:schemeClr val="hlink"/>
                                            </p:clrVal>
                                          </p:val>
                                        </p:tav>
                                      </p:tavLst>
                                    </p:anim>
                                    <p:set>
                                      <p:cBhvr>
                                        <p:cTn id="59" dur="80"/>
                                        <p:tgtEl>
                                          <p:spTgt spid="264251"/>
                                        </p:tgtEl>
                                        <p:attrNameLst>
                                          <p:attrName>fill.type</p:attrName>
                                        </p:attrNameLst>
                                      </p:cBhvr>
                                      <p:to>
                                        <p:strVal val="solid"/>
                                      </p:to>
                                    </p:set>
                                  </p:childTnLst>
                                </p:cTn>
                              </p:par>
                            </p:childTnLst>
                          </p:cTn>
                        </p:par>
                        <p:par>
                          <p:cTn id="60" fill="hold" nodeType="afterGroup">
                            <p:stCondLst>
                              <p:cond delay="5420"/>
                            </p:stCondLst>
                            <p:childTnLst>
                              <p:par>
                                <p:cTn id="61" presetID="22" presetClass="entr" presetSubtype="4" fill="hold" nodeType="afterEffect">
                                  <p:stCondLst>
                                    <p:cond delay="0"/>
                                  </p:stCondLst>
                                  <p:childTnLst>
                                    <p:set>
                                      <p:cBhvr>
                                        <p:cTn id="62" dur="1" fill="hold">
                                          <p:stCondLst>
                                            <p:cond delay="0"/>
                                          </p:stCondLst>
                                        </p:cTn>
                                        <p:tgtEl>
                                          <p:spTgt spid="264256"/>
                                        </p:tgtEl>
                                        <p:attrNameLst>
                                          <p:attrName>style.visibility</p:attrName>
                                        </p:attrNameLst>
                                      </p:cBhvr>
                                      <p:to>
                                        <p:strVal val="visible"/>
                                      </p:to>
                                    </p:set>
                                    <p:animEffect transition="in" filter="wipe(down)">
                                      <p:cBhvr>
                                        <p:cTn id="63" dur="500"/>
                                        <p:tgtEl>
                                          <p:spTgt spid="264256"/>
                                        </p:tgtEl>
                                      </p:cBhvr>
                                    </p:animEffect>
                                  </p:childTnLst>
                                </p:cTn>
                              </p:par>
                            </p:childTnLst>
                          </p:cTn>
                        </p:par>
                        <p:par>
                          <p:cTn id="64" fill="hold" nodeType="afterGroup">
                            <p:stCondLst>
                              <p:cond delay="5920"/>
                            </p:stCondLst>
                            <p:childTnLst>
                              <p:par>
                                <p:cTn id="65" presetID="21" presetClass="entr" presetSubtype="4" fill="hold" grpId="0" nodeType="afterEffect">
                                  <p:stCondLst>
                                    <p:cond delay="0"/>
                                  </p:stCondLst>
                                  <p:childTnLst>
                                    <p:set>
                                      <p:cBhvr>
                                        <p:cTn id="66" dur="1" fill="hold">
                                          <p:stCondLst>
                                            <p:cond delay="0"/>
                                          </p:stCondLst>
                                        </p:cTn>
                                        <p:tgtEl>
                                          <p:spTgt spid="264260"/>
                                        </p:tgtEl>
                                        <p:attrNameLst>
                                          <p:attrName>style.visibility</p:attrName>
                                        </p:attrNameLst>
                                      </p:cBhvr>
                                      <p:to>
                                        <p:strVal val="visible"/>
                                      </p:to>
                                    </p:set>
                                    <p:animEffect transition="in" filter="wheel(4)">
                                      <p:cBhvr>
                                        <p:cTn id="67" dur="2000"/>
                                        <p:tgtEl>
                                          <p:spTgt spid="264260"/>
                                        </p:tgtEl>
                                      </p:cBhvr>
                                    </p:animEffect>
                                  </p:childTnLst>
                                </p:cTn>
                              </p:par>
                            </p:childTnLst>
                          </p:cTn>
                        </p:par>
                        <p:par>
                          <p:cTn id="68" fill="hold" nodeType="afterGroup">
                            <p:stCondLst>
                              <p:cond delay="7920"/>
                            </p:stCondLst>
                            <p:childTnLst>
                              <p:par>
                                <p:cTn id="69" presetID="12" presetClass="entr" presetSubtype="8" fill="hold" grpId="0" nodeType="afterEffect">
                                  <p:stCondLst>
                                    <p:cond delay="0"/>
                                  </p:stCondLst>
                                  <p:childTnLst>
                                    <p:set>
                                      <p:cBhvr>
                                        <p:cTn id="70" dur="1" fill="hold">
                                          <p:stCondLst>
                                            <p:cond delay="0"/>
                                          </p:stCondLst>
                                        </p:cTn>
                                        <p:tgtEl>
                                          <p:spTgt spid="264259"/>
                                        </p:tgtEl>
                                        <p:attrNameLst>
                                          <p:attrName>style.visibility</p:attrName>
                                        </p:attrNameLst>
                                      </p:cBhvr>
                                      <p:to>
                                        <p:strVal val="visible"/>
                                      </p:to>
                                    </p:set>
                                    <p:animEffect transition="in" filter="slide(fromLeft)">
                                      <p:cBhvr>
                                        <p:cTn id="71" dur="500"/>
                                        <p:tgtEl>
                                          <p:spTgt spid="264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40" grpId="0" animBg="1"/>
      <p:bldP spid="264247" grpId="0"/>
      <p:bldP spid="264248" grpId="0"/>
      <p:bldP spid="264249" grpId="0"/>
      <p:bldP spid="264250" grpId="0"/>
      <p:bldP spid="264251" grpId="0"/>
      <p:bldP spid="264255" grpId="0"/>
      <p:bldP spid="264259" grpId="0"/>
      <p:bldP spid="26426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7502" name="Text Box 174"/>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227616" name="Picture 288" descr="3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80060" y="914400"/>
            <a:ext cx="4857750" cy="3800475"/>
          </a:xfrm>
          <a:prstGeom prst="rect">
            <a:avLst/>
          </a:prstGeom>
          <a:noFill/>
          <a:extLst>
            <a:ext uri="{909E8E84-426E-40DD-AFC4-6F175D3DCCD1}">
              <a14:hiddenFill xmlns:a14="http://schemas.microsoft.com/office/drawing/2010/main">
                <a:solidFill>
                  <a:srgbClr val="FFFFFF"/>
                </a:solidFill>
              </a14:hiddenFill>
            </a:ext>
          </a:extLst>
        </p:spPr>
      </p:pic>
      <p:pic>
        <p:nvPicPr>
          <p:cNvPr id="227617" name="Picture 289" descr="4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19300">
            <a:off x="1750219" y="3334941"/>
            <a:ext cx="716756" cy="464344"/>
          </a:xfrm>
          <a:prstGeom prst="rect">
            <a:avLst/>
          </a:prstGeom>
          <a:noFill/>
          <a:extLst>
            <a:ext uri="{909E8E84-426E-40DD-AFC4-6F175D3DCCD1}">
              <a14:hiddenFill xmlns:a14="http://schemas.microsoft.com/office/drawing/2010/main">
                <a:solidFill>
                  <a:srgbClr val="FFFFFF"/>
                </a:solidFill>
              </a14:hiddenFill>
            </a:ext>
          </a:extLst>
        </p:spPr>
      </p:pic>
      <p:pic>
        <p:nvPicPr>
          <p:cNvPr id="227618" name="Picture 290" descr="4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208610" y="3488531"/>
            <a:ext cx="1266825" cy="820341"/>
          </a:xfrm>
          <a:prstGeom prst="rect">
            <a:avLst/>
          </a:prstGeom>
          <a:noFill/>
          <a:extLst>
            <a:ext uri="{909E8E84-426E-40DD-AFC4-6F175D3DCCD1}">
              <a14:hiddenFill xmlns:a14="http://schemas.microsoft.com/office/drawing/2010/main">
                <a:solidFill>
                  <a:srgbClr val="FFFFFF"/>
                </a:solidFill>
              </a14:hiddenFill>
            </a:ext>
          </a:extLst>
        </p:spPr>
      </p:pic>
      <p:pic>
        <p:nvPicPr>
          <p:cNvPr id="227619" name="Picture 291" descr="4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21362950">
            <a:off x="6723460" y="1260872"/>
            <a:ext cx="934640" cy="604838"/>
          </a:xfrm>
          <a:prstGeom prst="rect">
            <a:avLst/>
          </a:prstGeom>
          <a:noFill/>
          <a:extLst>
            <a:ext uri="{909E8E84-426E-40DD-AFC4-6F175D3DCCD1}">
              <a14:hiddenFill xmlns:a14="http://schemas.microsoft.com/office/drawing/2010/main">
                <a:solidFill>
                  <a:srgbClr val="FFFFFF"/>
                </a:solidFill>
              </a14:hiddenFill>
            </a:ext>
          </a:extLst>
        </p:spPr>
      </p:pic>
      <p:sp>
        <p:nvSpPr>
          <p:cNvPr id="227620" name="TextBox 4"/>
          <p:cNvSpPr txBox="1">
            <a:spLocks noChangeArrowheads="1"/>
          </p:cNvSpPr>
          <p:nvPr/>
        </p:nvSpPr>
        <p:spPr bwMode="auto">
          <a:xfrm>
            <a:off x="3465910" y="1727598"/>
            <a:ext cx="2864644"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Franklin Gothic Book" panose="020B0503020102020204" pitchFamily="34" charset="0"/>
                <a:ea typeface="微软雅黑" panose="020B0503020204020204" pitchFamily="34" charset="-122"/>
                <a:cs typeface="+mn-cs"/>
              </a:rPr>
              <a:t>请输入相关内容请输入相关内容请输入相关内容相关内容请输入相关内容</a:t>
            </a:r>
            <a:r>
              <a:rPr kumimoji="0" lang="zh-CN" altLang="en-US" sz="105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请输入相关内容请输入相关内容请输入相关内容相关内容请输入相关内</a:t>
            </a:r>
            <a:endParaRPr kumimoji="0" lang="zh-CN" altLang="en-US" sz="1050" b="0" i="0" u="none" strike="noStrike" kern="1200" cap="none" spc="0" normalizeH="0" baseline="0" noProof="0">
              <a:ln>
                <a:noFill/>
              </a:ln>
              <a:solidFill>
                <a:srgbClr val="000000"/>
              </a:solidFill>
              <a:effectLst/>
              <a:uLnTx/>
              <a:uFillTx/>
              <a:latin typeface="Franklin Gothic Book" panose="020B0503020102020204" pitchFamily="34" charset="0"/>
              <a:ea typeface="微软雅黑" panose="020B0503020204020204" pitchFamily="34" charset="-122"/>
              <a:cs typeface="+mn-cs"/>
            </a:endParaRPr>
          </a:p>
        </p:txBody>
      </p:sp>
      <p:sp>
        <p:nvSpPr>
          <p:cNvPr id="227621" name="TextBox 4"/>
          <p:cNvSpPr txBox="1">
            <a:spLocks noChangeArrowheads="1"/>
          </p:cNvSpPr>
          <p:nvPr/>
        </p:nvSpPr>
        <p:spPr bwMode="auto">
          <a:xfrm>
            <a:off x="3408760" y="2813448"/>
            <a:ext cx="2864644"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Franklin Gothic Book" panose="020B0503020102020204" pitchFamily="34" charset="0"/>
                <a:ea typeface="微软雅黑" panose="020B0503020204020204" pitchFamily="34" charset="-122"/>
                <a:cs typeface="+mn-cs"/>
              </a:rPr>
              <a:t>请输入相关内容请输入相关内容请输入相关内容相关内容请输入相关内容</a:t>
            </a:r>
            <a:r>
              <a:rPr kumimoji="0" lang="zh-CN" altLang="en-US" sz="105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请输入相关内容请输入相关内容请输入相关内容相关内容请输入相关内</a:t>
            </a:r>
            <a:endParaRPr kumimoji="0" lang="zh-CN" altLang="en-US" sz="1050" b="0" i="0" u="none" strike="noStrike" kern="1200" cap="none" spc="0" normalizeH="0" baseline="0" noProof="0">
              <a:ln>
                <a:noFill/>
              </a:ln>
              <a:solidFill>
                <a:srgbClr val="000000"/>
              </a:solidFill>
              <a:effectLst/>
              <a:uLnTx/>
              <a:uFillTx/>
              <a:latin typeface="Franklin Gothic Book" panose="020B0503020102020204" pitchFamily="34" charset="0"/>
              <a:ea typeface="微软雅黑" panose="020B0503020204020204" pitchFamily="34" charset="-122"/>
              <a:cs typeface="+mn-cs"/>
            </a:endParaRPr>
          </a:p>
        </p:txBody>
      </p:sp>
      <p:pic>
        <p:nvPicPr>
          <p:cNvPr id="227571" name="Picture 243" descr="博士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428750" y="1428750"/>
            <a:ext cx="1657350" cy="1570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36186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27571"/>
                                        </p:tgtEl>
                                        <p:attrNameLst>
                                          <p:attrName>style.visibility</p:attrName>
                                        </p:attrNameLst>
                                      </p:cBhvr>
                                      <p:to>
                                        <p:strVal val="visible"/>
                                      </p:to>
                                    </p:set>
                                    <p:animEffect transition="in" filter="wipe(down)">
                                      <p:cBhvr>
                                        <p:cTn id="7" dur="500"/>
                                        <p:tgtEl>
                                          <p:spTgt spid="227571"/>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227616"/>
                                        </p:tgtEl>
                                        <p:attrNameLst>
                                          <p:attrName>style.visibility</p:attrName>
                                        </p:attrNameLst>
                                      </p:cBhvr>
                                      <p:to>
                                        <p:strVal val="visible"/>
                                      </p:to>
                                    </p:set>
                                    <p:animEffect transition="in" filter="wipe(up)">
                                      <p:cBhvr>
                                        <p:cTn id="11" dur="1000"/>
                                        <p:tgtEl>
                                          <p:spTgt spid="227616"/>
                                        </p:tgtEl>
                                      </p:cBhvr>
                                    </p:animEffect>
                                  </p:childTnLst>
                                </p:cTn>
                              </p:par>
                            </p:childTnLst>
                          </p:cTn>
                        </p:par>
                        <p:par>
                          <p:cTn id="12" fill="hold" nodeType="afterGroup">
                            <p:stCondLst>
                              <p:cond delay="1500"/>
                            </p:stCondLst>
                            <p:childTnLst>
                              <p:par>
                                <p:cTn id="13" presetID="22" presetClass="entr" presetSubtype="4" fill="hold" grpId="0" nodeType="afterEffect">
                                  <p:stCondLst>
                                    <p:cond delay="0"/>
                                  </p:stCondLst>
                                  <p:childTnLst>
                                    <p:set>
                                      <p:cBhvr>
                                        <p:cTn id="14" dur="1" fill="hold">
                                          <p:stCondLst>
                                            <p:cond delay="0"/>
                                          </p:stCondLst>
                                        </p:cTn>
                                        <p:tgtEl>
                                          <p:spTgt spid="227620"/>
                                        </p:tgtEl>
                                        <p:attrNameLst>
                                          <p:attrName>style.visibility</p:attrName>
                                        </p:attrNameLst>
                                      </p:cBhvr>
                                      <p:to>
                                        <p:strVal val="visible"/>
                                      </p:to>
                                    </p:set>
                                    <p:animEffect transition="in" filter="wipe(down)">
                                      <p:cBhvr>
                                        <p:cTn id="15" dur="500"/>
                                        <p:tgtEl>
                                          <p:spTgt spid="227620"/>
                                        </p:tgtEl>
                                      </p:cBhvr>
                                    </p:animEffect>
                                  </p:childTnLst>
                                </p:cTn>
                              </p:par>
                            </p:childTnLst>
                          </p:cTn>
                        </p:par>
                        <p:par>
                          <p:cTn id="16" fill="hold" nodeType="afterGroup">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227621"/>
                                        </p:tgtEl>
                                        <p:attrNameLst>
                                          <p:attrName>style.visibility</p:attrName>
                                        </p:attrNameLst>
                                      </p:cBhvr>
                                      <p:to>
                                        <p:strVal val="visible"/>
                                      </p:to>
                                    </p:set>
                                    <p:animEffect transition="in" filter="wipe(down)">
                                      <p:cBhvr>
                                        <p:cTn id="19" dur="500"/>
                                        <p:tgtEl>
                                          <p:spTgt spid="227621"/>
                                        </p:tgtEl>
                                      </p:cBhvr>
                                    </p:animEffect>
                                  </p:childTnLst>
                                </p:cTn>
                              </p:par>
                            </p:childTnLst>
                          </p:cTn>
                        </p:par>
                        <p:par>
                          <p:cTn id="20" fill="hold" nodeType="afterGroup">
                            <p:stCondLst>
                              <p:cond delay="2500"/>
                            </p:stCondLst>
                            <p:childTnLst>
                              <p:par>
                                <p:cTn id="21" presetID="29" presetClass="entr" presetSubtype="0" fill="hold" nodeType="afterEffect">
                                  <p:stCondLst>
                                    <p:cond delay="0"/>
                                  </p:stCondLst>
                                  <p:childTnLst>
                                    <p:set>
                                      <p:cBhvr>
                                        <p:cTn id="22" dur="1" fill="hold">
                                          <p:stCondLst>
                                            <p:cond delay="0"/>
                                          </p:stCondLst>
                                        </p:cTn>
                                        <p:tgtEl>
                                          <p:spTgt spid="227617"/>
                                        </p:tgtEl>
                                        <p:attrNameLst>
                                          <p:attrName>style.visibility</p:attrName>
                                        </p:attrNameLst>
                                      </p:cBhvr>
                                      <p:to>
                                        <p:strVal val="visible"/>
                                      </p:to>
                                    </p:set>
                                    <p:anim calcmode="lin" valueType="num">
                                      <p:cBhvr>
                                        <p:cTn id="23" dur="1000" fill="hold"/>
                                        <p:tgtEl>
                                          <p:spTgt spid="227617"/>
                                        </p:tgtEl>
                                        <p:attrNameLst>
                                          <p:attrName>ppt_x</p:attrName>
                                        </p:attrNameLst>
                                      </p:cBhvr>
                                      <p:tavLst>
                                        <p:tav tm="0">
                                          <p:val>
                                            <p:strVal val="#ppt_x-.2"/>
                                          </p:val>
                                        </p:tav>
                                        <p:tav tm="100000">
                                          <p:val>
                                            <p:strVal val="#ppt_x"/>
                                          </p:val>
                                        </p:tav>
                                      </p:tavLst>
                                    </p:anim>
                                    <p:anim calcmode="lin" valueType="num">
                                      <p:cBhvr>
                                        <p:cTn id="24" dur="1000" fill="hold"/>
                                        <p:tgtEl>
                                          <p:spTgt spid="227617"/>
                                        </p:tgtEl>
                                        <p:attrNameLst>
                                          <p:attrName>ppt_y</p:attrName>
                                        </p:attrNameLst>
                                      </p:cBhvr>
                                      <p:tavLst>
                                        <p:tav tm="0">
                                          <p:val>
                                            <p:strVal val="#ppt_y"/>
                                          </p:val>
                                        </p:tav>
                                        <p:tav tm="100000">
                                          <p:val>
                                            <p:strVal val="#ppt_y"/>
                                          </p:val>
                                        </p:tav>
                                      </p:tavLst>
                                    </p:anim>
                                    <p:animEffect transition="in" filter="wipe(right)" prLst="gradientSize: 0.1">
                                      <p:cBhvr>
                                        <p:cTn id="25" dur="1000"/>
                                        <p:tgtEl>
                                          <p:spTgt spid="227617"/>
                                        </p:tgtEl>
                                      </p:cBhvr>
                                    </p:animEffect>
                                  </p:childTnLst>
                                </p:cTn>
                              </p:par>
                            </p:childTnLst>
                          </p:cTn>
                        </p:par>
                        <p:par>
                          <p:cTn id="26" fill="hold" nodeType="afterGroup">
                            <p:stCondLst>
                              <p:cond delay="3500"/>
                            </p:stCondLst>
                            <p:childTnLst>
                              <p:par>
                                <p:cTn id="27" presetID="29" presetClass="entr" presetSubtype="0" fill="hold" nodeType="afterEffect">
                                  <p:stCondLst>
                                    <p:cond delay="0"/>
                                  </p:stCondLst>
                                  <p:childTnLst>
                                    <p:set>
                                      <p:cBhvr>
                                        <p:cTn id="28" dur="1" fill="hold">
                                          <p:stCondLst>
                                            <p:cond delay="0"/>
                                          </p:stCondLst>
                                        </p:cTn>
                                        <p:tgtEl>
                                          <p:spTgt spid="227618"/>
                                        </p:tgtEl>
                                        <p:attrNameLst>
                                          <p:attrName>style.visibility</p:attrName>
                                        </p:attrNameLst>
                                      </p:cBhvr>
                                      <p:to>
                                        <p:strVal val="visible"/>
                                      </p:to>
                                    </p:set>
                                    <p:anim calcmode="lin" valueType="num">
                                      <p:cBhvr>
                                        <p:cTn id="29" dur="1000" fill="hold"/>
                                        <p:tgtEl>
                                          <p:spTgt spid="227618"/>
                                        </p:tgtEl>
                                        <p:attrNameLst>
                                          <p:attrName>ppt_x</p:attrName>
                                        </p:attrNameLst>
                                      </p:cBhvr>
                                      <p:tavLst>
                                        <p:tav tm="0">
                                          <p:val>
                                            <p:strVal val="#ppt_x-.2"/>
                                          </p:val>
                                        </p:tav>
                                        <p:tav tm="100000">
                                          <p:val>
                                            <p:strVal val="#ppt_x"/>
                                          </p:val>
                                        </p:tav>
                                      </p:tavLst>
                                    </p:anim>
                                    <p:anim calcmode="lin" valueType="num">
                                      <p:cBhvr>
                                        <p:cTn id="30" dur="1000" fill="hold"/>
                                        <p:tgtEl>
                                          <p:spTgt spid="227618"/>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27618"/>
                                        </p:tgtEl>
                                      </p:cBhvr>
                                    </p:animEffect>
                                  </p:childTnLst>
                                </p:cTn>
                              </p:par>
                            </p:childTnLst>
                          </p:cTn>
                        </p:par>
                        <p:par>
                          <p:cTn id="32" fill="hold" nodeType="afterGroup">
                            <p:stCondLst>
                              <p:cond delay="4500"/>
                            </p:stCondLst>
                            <p:childTnLst>
                              <p:par>
                                <p:cTn id="33" presetID="29" presetClass="entr" presetSubtype="0" fill="hold" nodeType="afterEffect">
                                  <p:stCondLst>
                                    <p:cond delay="0"/>
                                  </p:stCondLst>
                                  <p:childTnLst>
                                    <p:set>
                                      <p:cBhvr>
                                        <p:cTn id="34" dur="1" fill="hold">
                                          <p:stCondLst>
                                            <p:cond delay="0"/>
                                          </p:stCondLst>
                                        </p:cTn>
                                        <p:tgtEl>
                                          <p:spTgt spid="227619"/>
                                        </p:tgtEl>
                                        <p:attrNameLst>
                                          <p:attrName>style.visibility</p:attrName>
                                        </p:attrNameLst>
                                      </p:cBhvr>
                                      <p:to>
                                        <p:strVal val="visible"/>
                                      </p:to>
                                    </p:set>
                                    <p:anim calcmode="lin" valueType="num">
                                      <p:cBhvr>
                                        <p:cTn id="35" dur="1000" fill="hold"/>
                                        <p:tgtEl>
                                          <p:spTgt spid="227619"/>
                                        </p:tgtEl>
                                        <p:attrNameLst>
                                          <p:attrName>ppt_x</p:attrName>
                                        </p:attrNameLst>
                                      </p:cBhvr>
                                      <p:tavLst>
                                        <p:tav tm="0">
                                          <p:val>
                                            <p:strVal val="#ppt_x-.2"/>
                                          </p:val>
                                        </p:tav>
                                        <p:tav tm="100000">
                                          <p:val>
                                            <p:strVal val="#ppt_x"/>
                                          </p:val>
                                        </p:tav>
                                      </p:tavLst>
                                    </p:anim>
                                    <p:anim calcmode="lin" valueType="num">
                                      <p:cBhvr>
                                        <p:cTn id="36" dur="1000" fill="hold"/>
                                        <p:tgtEl>
                                          <p:spTgt spid="227619"/>
                                        </p:tgtEl>
                                        <p:attrNameLst>
                                          <p:attrName>ppt_y</p:attrName>
                                        </p:attrNameLst>
                                      </p:cBhvr>
                                      <p:tavLst>
                                        <p:tav tm="0">
                                          <p:val>
                                            <p:strVal val="#ppt_y"/>
                                          </p:val>
                                        </p:tav>
                                        <p:tav tm="100000">
                                          <p:val>
                                            <p:strVal val="#ppt_y"/>
                                          </p:val>
                                        </p:tav>
                                      </p:tavLst>
                                    </p:anim>
                                    <p:animEffect transition="in" filter="wipe(right)" prLst="gradientSize: 0.1">
                                      <p:cBhvr>
                                        <p:cTn id="37" dur="1000"/>
                                        <p:tgtEl>
                                          <p:spTgt spid="227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620" grpId="0"/>
      <p:bldP spid="227621"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84713" name="Group 41"/>
          <p:cNvGrpSpPr>
            <a:grpSpLocks/>
          </p:cNvGrpSpPr>
          <p:nvPr/>
        </p:nvGrpSpPr>
        <p:grpSpPr bwMode="auto">
          <a:xfrm>
            <a:off x="3389710" y="1257300"/>
            <a:ext cx="2394347" cy="2852738"/>
            <a:chOff x="1791" y="1434"/>
            <a:chExt cx="2011" cy="2396"/>
          </a:xfrm>
        </p:grpSpPr>
        <p:sp>
          <p:nvSpPr>
            <p:cNvPr id="284714" name="Oval 42"/>
            <p:cNvSpPr>
              <a:spLocks noChangeArrowheads="1"/>
            </p:cNvSpPr>
            <p:nvPr/>
          </p:nvSpPr>
          <p:spPr bwMode="auto">
            <a:xfrm>
              <a:off x="1791" y="2704"/>
              <a:ext cx="2011" cy="1126"/>
            </a:xfrm>
            <a:prstGeom prst="ellipse">
              <a:avLst/>
            </a:prstGeom>
            <a:gradFill rotWithShape="1">
              <a:gsLst>
                <a:gs pos="0">
                  <a:schemeClr val="bg2">
                    <a:alpha val="61000"/>
                  </a:schemeClr>
                </a:gs>
                <a:gs pos="100000">
                  <a:schemeClr val="bg1">
                    <a:alpha val="14000"/>
                  </a:scheme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284715" name="Group 43"/>
            <p:cNvGrpSpPr>
              <a:grpSpLocks/>
            </p:cNvGrpSpPr>
            <p:nvPr/>
          </p:nvGrpSpPr>
          <p:grpSpPr bwMode="auto">
            <a:xfrm>
              <a:off x="1791" y="1434"/>
              <a:ext cx="2011" cy="2069"/>
              <a:chOff x="1791" y="1434"/>
              <a:chExt cx="2011" cy="2069"/>
            </a:xfrm>
          </p:grpSpPr>
          <p:sp>
            <p:nvSpPr>
              <p:cNvPr id="284716" name="AutoShape 44"/>
              <p:cNvSpPr>
                <a:spLocks noChangeAspect="1" noChangeArrowheads="1" noTextEdit="1"/>
              </p:cNvSpPr>
              <p:nvPr/>
            </p:nvSpPr>
            <p:spPr bwMode="auto">
              <a:xfrm>
                <a:off x="1804" y="1434"/>
                <a:ext cx="1998" cy="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17" name="Freeform 45"/>
              <p:cNvSpPr>
                <a:spLocks/>
              </p:cNvSpPr>
              <p:nvPr/>
            </p:nvSpPr>
            <p:spPr bwMode="auto">
              <a:xfrm>
                <a:off x="2254" y="1438"/>
                <a:ext cx="1096" cy="572"/>
              </a:xfrm>
              <a:custGeom>
                <a:avLst/>
                <a:gdLst>
                  <a:gd name="T0" fmla="*/ 149 w 280"/>
                  <a:gd name="T1" fmla="*/ 0 h 146"/>
                  <a:gd name="T2" fmla="*/ 275 w 280"/>
                  <a:gd name="T3" fmla="*/ 79 h 146"/>
                  <a:gd name="T4" fmla="*/ 125 w 280"/>
                  <a:gd name="T5" fmla="*/ 143 h 146"/>
                  <a:gd name="T6" fmla="*/ 5 w 280"/>
                  <a:gd name="T7" fmla="*/ 67 h 146"/>
                  <a:gd name="T8" fmla="*/ 149 w 280"/>
                  <a:gd name="T9" fmla="*/ 0 h 146"/>
                </a:gdLst>
                <a:ahLst/>
                <a:cxnLst>
                  <a:cxn ang="0">
                    <a:pos x="T0" y="T1"/>
                  </a:cxn>
                  <a:cxn ang="0">
                    <a:pos x="T2" y="T3"/>
                  </a:cxn>
                  <a:cxn ang="0">
                    <a:pos x="T4" y="T5"/>
                  </a:cxn>
                  <a:cxn ang="0">
                    <a:pos x="T6" y="T7"/>
                  </a:cxn>
                  <a:cxn ang="0">
                    <a:pos x="T8" y="T9"/>
                  </a:cxn>
                </a:cxnLst>
                <a:rect l="0" t="0" r="r" b="b"/>
                <a:pathLst>
                  <a:path w="280" h="146">
                    <a:moveTo>
                      <a:pt x="149" y="0"/>
                    </a:moveTo>
                    <a:cubicBezTo>
                      <a:pt x="149" y="0"/>
                      <a:pt x="280" y="4"/>
                      <a:pt x="275" y="79"/>
                    </a:cubicBezTo>
                    <a:cubicBezTo>
                      <a:pt x="272" y="122"/>
                      <a:pt x="210" y="146"/>
                      <a:pt x="125" y="143"/>
                    </a:cubicBezTo>
                    <a:cubicBezTo>
                      <a:pt x="47" y="140"/>
                      <a:pt x="0" y="105"/>
                      <a:pt x="5" y="67"/>
                    </a:cubicBezTo>
                    <a:cubicBezTo>
                      <a:pt x="11" y="14"/>
                      <a:pt x="81" y="0"/>
                      <a:pt x="149" y="0"/>
                    </a:cubicBezTo>
                  </a:path>
                </a:pathLst>
              </a:custGeom>
              <a:gradFill rotWithShape="1">
                <a:gsLst>
                  <a:gs pos="0">
                    <a:srgbClr val="003300"/>
                  </a:gs>
                  <a:gs pos="100000">
                    <a:srgbClr val="008000">
                      <a:alpha val="39999"/>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18" name="Freeform 46"/>
              <p:cNvSpPr>
                <a:spLocks/>
              </p:cNvSpPr>
              <p:nvPr/>
            </p:nvSpPr>
            <p:spPr bwMode="auto">
              <a:xfrm>
                <a:off x="2273" y="1724"/>
                <a:ext cx="1054" cy="1501"/>
              </a:xfrm>
              <a:custGeom>
                <a:avLst/>
                <a:gdLst>
                  <a:gd name="T0" fmla="*/ 120 w 269"/>
                  <a:gd name="T1" fmla="*/ 69 h 383"/>
                  <a:gd name="T2" fmla="*/ 0 w 269"/>
                  <a:gd name="T3" fmla="*/ 0 h 383"/>
                  <a:gd name="T4" fmla="*/ 1 w 269"/>
                  <a:gd name="T5" fmla="*/ 7 h 383"/>
                  <a:gd name="T6" fmla="*/ 4 w 269"/>
                  <a:gd name="T7" fmla="*/ 325 h 383"/>
                  <a:gd name="T8" fmla="*/ 122 w 269"/>
                  <a:gd name="T9" fmla="*/ 380 h 383"/>
                  <a:gd name="T10" fmla="*/ 256 w 269"/>
                  <a:gd name="T11" fmla="*/ 322 h 383"/>
                  <a:gd name="T12" fmla="*/ 269 w 269"/>
                  <a:gd name="T13" fmla="*/ 10 h 383"/>
                  <a:gd name="T14" fmla="*/ 120 w 269"/>
                  <a:gd name="T15" fmla="*/ 69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383">
                    <a:moveTo>
                      <a:pt x="120" y="69"/>
                    </a:moveTo>
                    <a:cubicBezTo>
                      <a:pt x="47" y="66"/>
                      <a:pt x="1" y="35"/>
                      <a:pt x="0" y="0"/>
                    </a:cubicBezTo>
                    <a:cubicBezTo>
                      <a:pt x="1" y="7"/>
                      <a:pt x="1" y="7"/>
                      <a:pt x="1" y="7"/>
                    </a:cubicBezTo>
                    <a:cubicBezTo>
                      <a:pt x="4" y="325"/>
                      <a:pt x="4" y="325"/>
                      <a:pt x="4" y="325"/>
                    </a:cubicBezTo>
                    <a:cubicBezTo>
                      <a:pt x="6" y="352"/>
                      <a:pt x="60" y="378"/>
                      <a:pt x="122" y="380"/>
                    </a:cubicBezTo>
                    <a:cubicBezTo>
                      <a:pt x="195" y="383"/>
                      <a:pt x="254" y="359"/>
                      <a:pt x="256" y="322"/>
                    </a:cubicBezTo>
                    <a:cubicBezTo>
                      <a:pt x="269" y="10"/>
                      <a:pt x="269" y="10"/>
                      <a:pt x="269" y="10"/>
                    </a:cubicBezTo>
                    <a:cubicBezTo>
                      <a:pt x="262" y="50"/>
                      <a:pt x="201" y="72"/>
                      <a:pt x="120" y="69"/>
                    </a:cubicBezTo>
                  </a:path>
                </a:pathLst>
              </a:custGeom>
              <a:gradFill rotWithShape="1">
                <a:gsLst>
                  <a:gs pos="0">
                    <a:srgbClr val="003300"/>
                  </a:gs>
                  <a:gs pos="100000">
                    <a:srgbClr val="008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19" name="Freeform 47"/>
              <p:cNvSpPr>
                <a:spLocks/>
              </p:cNvSpPr>
              <p:nvPr/>
            </p:nvSpPr>
            <p:spPr bwMode="auto">
              <a:xfrm>
                <a:off x="2258" y="1724"/>
                <a:ext cx="1074" cy="309"/>
              </a:xfrm>
              <a:custGeom>
                <a:avLst/>
                <a:gdLst>
                  <a:gd name="T0" fmla="*/ 274 w 274"/>
                  <a:gd name="T1" fmla="*/ 6 h 79"/>
                  <a:gd name="T2" fmla="*/ 221 w 274"/>
                  <a:gd name="T3" fmla="*/ 53 h 79"/>
                  <a:gd name="T4" fmla="*/ 48 w 274"/>
                  <a:gd name="T5" fmla="*/ 47 h 79"/>
                  <a:gd name="T6" fmla="*/ 4 w 274"/>
                  <a:gd name="T7" fmla="*/ 0 h 79"/>
                  <a:gd name="T8" fmla="*/ 45 w 274"/>
                  <a:gd name="T9" fmla="*/ 55 h 79"/>
                  <a:gd name="T10" fmla="*/ 205 w 274"/>
                  <a:gd name="T11" fmla="*/ 66 h 79"/>
                  <a:gd name="T12" fmla="*/ 274 w 274"/>
                  <a:gd name="T13" fmla="*/ 6 h 79"/>
                </a:gdLst>
                <a:ahLst/>
                <a:cxnLst>
                  <a:cxn ang="0">
                    <a:pos x="T0" y="T1"/>
                  </a:cxn>
                  <a:cxn ang="0">
                    <a:pos x="T2" y="T3"/>
                  </a:cxn>
                  <a:cxn ang="0">
                    <a:pos x="T4" y="T5"/>
                  </a:cxn>
                  <a:cxn ang="0">
                    <a:pos x="T6" y="T7"/>
                  </a:cxn>
                  <a:cxn ang="0">
                    <a:pos x="T8" y="T9"/>
                  </a:cxn>
                  <a:cxn ang="0">
                    <a:pos x="T10" y="T11"/>
                  </a:cxn>
                  <a:cxn ang="0">
                    <a:pos x="T12" y="T13"/>
                  </a:cxn>
                </a:cxnLst>
                <a:rect l="0" t="0" r="r" b="b"/>
                <a:pathLst>
                  <a:path w="274" h="79">
                    <a:moveTo>
                      <a:pt x="274" y="6"/>
                    </a:moveTo>
                    <a:cubicBezTo>
                      <a:pt x="274" y="6"/>
                      <a:pt x="271" y="34"/>
                      <a:pt x="221" y="53"/>
                    </a:cubicBezTo>
                    <a:cubicBezTo>
                      <a:pt x="171" y="72"/>
                      <a:pt x="91" y="68"/>
                      <a:pt x="48" y="47"/>
                    </a:cubicBezTo>
                    <a:cubicBezTo>
                      <a:pt x="5" y="26"/>
                      <a:pt x="4" y="0"/>
                      <a:pt x="4" y="0"/>
                    </a:cubicBezTo>
                    <a:cubicBezTo>
                      <a:pt x="4" y="0"/>
                      <a:pt x="0" y="34"/>
                      <a:pt x="45" y="55"/>
                    </a:cubicBezTo>
                    <a:cubicBezTo>
                      <a:pt x="90" y="76"/>
                      <a:pt x="158" y="79"/>
                      <a:pt x="205" y="66"/>
                    </a:cubicBezTo>
                    <a:cubicBezTo>
                      <a:pt x="237" y="57"/>
                      <a:pt x="270" y="42"/>
                      <a:pt x="274" y="6"/>
                    </a:cubicBezTo>
                    <a:close/>
                  </a:path>
                </a:pathLst>
              </a:custGeom>
              <a:gradFill rotWithShape="1">
                <a:gsLst>
                  <a:gs pos="0">
                    <a:srgbClr val="56D282">
                      <a:alpha val="56000"/>
                    </a:srgbClr>
                  </a:gs>
                  <a:gs pos="100000">
                    <a:srgbClr val="ABFFAB">
                      <a:alpha val="74001"/>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0" name="Freeform 48"/>
              <p:cNvSpPr>
                <a:spLocks/>
              </p:cNvSpPr>
              <p:nvPr/>
            </p:nvSpPr>
            <p:spPr bwMode="auto">
              <a:xfrm>
                <a:off x="2610" y="1886"/>
                <a:ext cx="686" cy="1229"/>
              </a:xfrm>
              <a:custGeom>
                <a:avLst/>
                <a:gdLst>
                  <a:gd name="T0" fmla="*/ 175 w 175"/>
                  <a:gd name="T1" fmla="*/ 0 h 314"/>
                  <a:gd name="T2" fmla="*/ 167 w 175"/>
                  <a:gd name="T3" fmla="*/ 144 h 314"/>
                  <a:gd name="T4" fmla="*/ 158 w 175"/>
                  <a:gd name="T5" fmla="*/ 295 h 314"/>
                  <a:gd name="T6" fmla="*/ 123 w 175"/>
                  <a:gd name="T7" fmla="*/ 309 h 314"/>
                  <a:gd name="T8" fmla="*/ 64 w 175"/>
                  <a:gd name="T9" fmla="*/ 150 h 314"/>
                  <a:gd name="T10" fmla="*/ 0 w 175"/>
                  <a:gd name="T11" fmla="*/ 33 h 314"/>
                  <a:gd name="T12" fmla="*/ 118 w 175"/>
                  <a:gd name="T13" fmla="*/ 30 h 314"/>
                  <a:gd name="T14" fmla="*/ 175 w 175"/>
                  <a:gd name="T15" fmla="*/ 0 h 3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14">
                    <a:moveTo>
                      <a:pt x="175" y="0"/>
                    </a:moveTo>
                    <a:cubicBezTo>
                      <a:pt x="175" y="0"/>
                      <a:pt x="167" y="122"/>
                      <a:pt x="167" y="144"/>
                    </a:cubicBezTo>
                    <a:cubicBezTo>
                      <a:pt x="167" y="166"/>
                      <a:pt x="166" y="283"/>
                      <a:pt x="158" y="295"/>
                    </a:cubicBezTo>
                    <a:cubicBezTo>
                      <a:pt x="150" y="308"/>
                      <a:pt x="137" y="314"/>
                      <a:pt x="123" y="309"/>
                    </a:cubicBezTo>
                    <a:cubicBezTo>
                      <a:pt x="109" y="305"/>
                      <a:pt x="102" y="171"/>
                      <a:pt x="64" y="150"/>
                    </a:cubicBezTo>
                    <a:cubicBezTo>
                      <a:pt x="26" y="130"/>
                      <a:pt x="2" y="44"/>
                      <a:pt x="0" y="33"/>
                    </a:cubicBezTo>
                    <a:cubicBezTo>
                      <a:pt x="0" y="33"/>
                      <a:pt x="45" y="46"/>
                      <a:pt x="118" y="30"/>
                    </a:cubicBezTo>
                    <a:cubicBezTo>
                      <a:pt x="163" y="20"/>
                      <a:pt x="175" y="0"/>
                      <a:pt x="175" y="0"/>
                    </a:cubicBezTo>
                  </a:path>
                </a:pathLst>
              </a:custGeom>
              <a:gradFill rotWithShape="1">
                <a:gsLst>
                  <a:gs pos="0">
                    <a:srgbClr val="009900"/>
                  </a:gs>
                  <a:gs pos="100000">
                    <a:srgbClr val="FFFFFF">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1" name="Freeform 49"/>
              <p:cNvSpPr>
                <a:spLocks/>
              </p:cNvSpPr>
              <p:nvPr/>
            </p:nvSpPr>
            <p:spPr bwMode="auto">
              <a:xfrm>
                <a:off x="2948" y="2171"/>
                <a:ext cx="365" cy="1029"/>
              </a:xfrm>
              <a:custGeom>
                <a:avLst/>
                <a:gdLst>
                  <a:gd name="T0" fmla="*/ 92 w 93"/>
                  <a:gd name="T1" fmla="*/ 12 h 263"/>
                  <a:gd name="T2" fmla="*/ 93 w 93"/>
                  <a:gd name="T3" fmla="*/ 0 h 263"/>
                  <a:gd name="T4" fmla="*/ 51 w 93"/>
                  <a:gd name="T5" fmla="*/ 48 h 263"/>
                  <a:gd name="T6" fmla="*/ 0 w 93"/>
                  <a:gd name="T7" fmla="*/ 61 h 263"/>
                  <a:gd name="T8" fmla="*/ 1 w 93"/>
                  <a:gd name="T9" fmla="*/ 166 h 263"/>
                  <a:gd name="T10" fmla="*/ 1 w 93"/>
                  <a:gd name="T11" fmla="*/ 263 h 263"/>
                  <a:gd name="T12" fmla="*/ 7 w 93"/>
                  <a:gd name="T13" fmla="*/ 262 h 263"/>
                  <a:gd name="T14" fmla="*/ 92 w 93"/>
                  <a:gd name="T15" fmla="*/ 12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63">
                    <a:moveTo>
                      <a:pt x="92" y="12"/>
                    </a:moveTo>
                    <a:cubicBezTo>
                      <a:pt x="93" y="0"/>
                      <a:pt x="93" y="0"/>
                      <a:pt x="93" y="0"/>
                    </a:cubicBezTo>
                    <a:cubicBezTo>
                      <a:pt x="93" y="0"/>
                      <a:pt x="85" y="33"/>
                      <a:pt x="51" y="48"/>
                    </a:cubicBezTo>
                    <a:cubicBezTo>
                      <a:pt x="28" y="58"/>
                      <a:pt x="0" y="61"/>
                      <a:pt x="0" y="61"/>
                    </a:cubicBezTo>
                    <a:cubicBezTo>
                      <a:pt x="1" y="166"/>
                      <a:pt x="1" y="166"/>
                      <a:pt x="1" y="166"/>
                    </a:cubicBezTo>
                    <a:cubicBezTo>
                      <a:pt x="1" y="263"/>
                      <a:pt x="1" y="263"/>
                      <a:pt x="1" y="263"/>
                    </a:cubicBezTo>
                    <a:cubicBezTo>
                      <a:pt x="7" y="262"/>
                      <a:pt x="7" y="262"/>
                      <a:pt x="7" y="262"/>
                    </a:cubicBezTo>
                    <a:cubicBezTo>
                      <a:pt x="7" y="262"/>
                      <a:pt x="88" y="55"/>
                      <a:pt x="92" y="12"/>
                    </a:cubicBezTo>
                  </a:path>
                </a:pathLst>
              </a:custGeom>
              <a:solidFill>
                <a:srgbClr val="000000">
                  <a:alpha val="16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2" name="Freeform 50"/>
              <p:cNvSpPr>
                <a:spLocks noEditPoints="1"/>
              </p:cNvSpPr>
              <p:nvPr/>
            </p:nvSpPr>
            <p:spPr bwMode="auto">
              <a:xfrm>
                <a:off x="2280" y="2445"/>
                <a:ext cx="346" cy="755"/>
              </a:xfrm>
              <a:custGeom>
                <a:avLst/>
                <a:gdLst>
                  <a:gd name="T0" fmla="*/ 84 w 88"/>
                  <a:gd name="T1" fmla="*/ 192 h 193"/>
                  <a:gd name="T2" fmla="*/ 83 w 88"/>
                  <a:gd name="T3" fmla="*/ 192 h 193"/>
                  <a:gd name="T4" fmla="*/ 88 w 88"/>
                  <a:gd name="T5" fmla="*/ 193 h 193"/>
                  <a:gd name="T6" fmla="*/ 84 w 88"/>
                  <a:gd name="T7" fmla="*/ 192 h 193"/>
                  <a:gd name="T8" fmla="*/ 0 w 88"/>
                  <a:gd name="T9" fmla="*/ 0 h 193"/>
                  <a:gd name="T10" fmla="*/ 0 w 88"/>
                  <a:gd name="T11" fmla="*/ 0 h 193"/>
                  <a:gd name="T12" fmla="*/ 0 w 88"/>
                  <a:gd name="T13" fmla="*/ 1 h 193"/>
                  <a:gd name="T14" fmla="*/ 0 w 88"/>
                  <a:gd name="T15" fmla="*/ 5 h 193"/>
                  <a:gd name="T16" fmla="*/ 0 w 88"/>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93">
                    <a:moveTo>
                      <a:pt x="84" y="192"/>
                    </a:moveTo>
                    <a:cubicBezTo>
                      <a:pt x="83" y="192"/>
                      <a:pt x="83" y="192"/>
                      <a:pt x="83" y="192"/>
                    </a:cubicBezTo>
                    <a:cubicBezTo>
                      <a:pt x="88" y="193"/>
                      <a:pt x="88" y="193"/>
                      <a:pt x="88" y="193"/>
                    </a:cubicBezTo>
                    <a:cubicBezTo>
                      <a:pt x="86" y="193"/>
                      <a:pt x="85" y="192"/>
                      <a:pt x="84" y="192"/>
                    </a:cubicBezTo>
                    <a:moveTo>
                      <a:pt x="0" y="0"/>
                    </a:moveTo>
                    <a:cubicBezTo>
                      <a:pt x="0" y="0"/>
                      <a:pt x="0" y="0"/>
                      <a:pt x="0" y="0"/>
                    </a:cubicBezTo>
                    <a:cubicBezTo>
                      <a:pt x="0" y="1"/>
                      <a:pt x="0" y="1"/>
                      <a:pt x="0" y="1"/>
                    </a:cubicBezTo>
                    <a:cubicBezTo>
                      <a:pt x="0" y="2"/>
                      <a:pt x="0" y="4"/>
                      <a:pt x="0" y="5"/>
                    </a:cubicBezTo>
                    <a:cubicBezTo>
                      <a:pt x="0" y="0"/>
                      <a:pt x="0" y="0"/>
                      <a:pt x="0" y="0"/>
                    </a:cubicBezTo>
                  </a:path>
                </a:pathLst>
              </a:cu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3" name="Freeform 51"/>
              <p:cNvSpPr>
                <a:spLocks noEditPoints="1"/>
              </p:cNvSpPr>
              <p:nvPr/>
            </p:nvSpPr>
            <p:spPr bwMode="auto">
              <a:xfrm>
                <a:off x="2280" y="2443"/>
                <a:ext cx="355" cy="757"/>
              </a:xfrm>
              <a:custGeom>
                <a:avLst/>
                <a:gdLst>
                  <a:gd name="T0" fmla="*/ 84 w 90"/>
                  <a:gd name="T1" fmla="*/ 190 h 194"/>
                  <a:gd name="T2" fmla="*/ 84 w 90"/>
                  <a:gd name="T3" fmla="*/ 193 h 194"/>
                  <a:gd name="T4" fmla="*/ 84 w 90"/>
                  <a:gd name="T5" fmla="*/ 193 h 194"/>
                  <a:gd name="T6" fmla="*/ 88 w 90"/>
                  <a:gd name="T7" fmla="*/ 194 h 194"/>
                  <a:gd name="T8" fmla="*/ 90 w 90"/>
                  <a:gd name="T9" fmla="*/ 194 h 194"/>
                  <a:gd name="T10" fmla="*/ 90 w 90"/>
                  <a:gd name="T11" fmla="*/ 191 h 194"/>
                  <a:gd name="T12" fmla="*/ 84 w 90"/>
                  <a:gd name="T13" fmla="*/ 190 h 194"/>
                  <a:gd name="T14" fmla="*/ 0 w 90"/>
                  <a:gd name="T15" fmla="*/ 0 h 194"/>
                  <a:gd name="T16" fmla="*/ 0 w 90"/>
                  <a:gd name="T17" fmla="*/ 1 h 194"/>
                  <a:gd name="T18" fmla="*/ 0 w 90"/>
                  <a:gd name="T19" fmla="*/ 6 h 194"/>
                  <a:gd name="T20" fmla="*/ 64 w 90"/>
                  <a:gd name="T21" fmla="*/ 64 h 194"/>
                  <a:gd name="T22" fmla="*/ 81 w 90"/>
                  <a:gd name="T23" fmla="*/ 60 h 194"/>
                  <a:gd name="T24" fmla="*/ 31 w 90"/>
                  <a:gd name="T25" fmla="*/ 41 h 194"/>
                  <a:gd name="T26" fmla="*/ 0 w 90"/>
                  <a:gd name="T27"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4">
                    <a:moveTo>
                      <a:pt x="84" y="190"/>
                    </a:moveTo>
                    <a:cubicBezTo>
                      <a:pt x="84" y="193"/>
                      <a:pt x="84" y="193"/>
                      <a:pt x="84" y="193"/>
                    </a:cubicBezTo>
                    <a:cubicBezTo>
                      <a:pt x="84" y="193"/>
                      <a:pt x="84" y="193"/>
                      <a:pt x="84" y="193"/>
                    </a:cubicBezTo>
                    <a:cubicBezTo>
                      <a:pt x="85" y="193"/>
                      <a:pt x="86" y="194"/>
                      <a:pt x="88" y="194"/>
                    </a:cubicBezTo>
                    <a:cubicBezTo>
                      <a:pt x="90" y="194"/>
                      <a:pt x="90" y="194"/>
                      <a:pt x="90" y="194"/>
                    </a:cubicBezTo>
                    <a:cubicBezTo>
                      <a:pt x="90" y="191"/>
                      <a:pt x="90" y="191"/>
                      <a:pt x="90" y="191"/>
                    </a:cubicBezTo>
                    <a:cubicBezTo>
                      <a:pt x="88" y="191"/>
                      <a:pt x="86" y="191"/>
                      <a:pt x="84" y="190"/>
                    </a:cubicBezTo>
                    <a:moveTo>
                      <a:pt x="0" y="0"/>
                    </a:moveTo>
                    <a:cubicBezTo>
                      <a:pt x="0" y="0"/>
                      <a:pt x="0" y="1"/>
                      <a:pt x="0" y="1"/>
                    </a:cubicBezTo>
                    <a:cubicBezTo>
                      <a:pt x="0" y="6"/>
                      <a:pt x="0" y="6"/>
                      <a:pt x="0" y="6"/>
                    </a:cubicBezTo>
                    <a:cubicBezTo>
                      <a:pt x="3" y="30"/>
                      <a:pt x="25" y="52"/>
                      <a:pt x="64" y="64"/>
                    </a:cubicBezTo>
                    <a:cubicBezTo>
                      <a:pt x="69" y="63"/>
                      <a:pt x="75" y="61"/>
                      <a:pt x="81" y="60"/>
                    </a:cubicBezTo>
                    <a:cubicBezTo>
                      <a:pt x="68" y="58"/>
                      <a:pt x="47" y="53"/>
                      <a:pt x="31" y="41"/>
                    </a:cubicBezTo>
                    <a:cubicBezTo>
                      <a:pt x="5" y="22"/>
                      <a:pt x="0" y="0"/>
                      <a:pt x="0" y="0"/>
                    </a:cubicBezTo>
                  </a:path>
                </a:pathLst>
              </a:custGeom>
              <a:gradFill rotWithShape="1">
                <a:gsLst>
                  <a:gs pos="0">
                    <a:schemeClr val="tx1">
                      <a:alpha val="27000"/>
                    </a:schemeClr>
                  </a:gs>
                  <a:gs pos="100000">
                    <a:schemeClr val="tx1">
                      <a:gamma/>
                      <a:tint val="5137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4" name="Freeform 52"/>
              <p:cNvSpPr>
                <a:spLocks/>
              </p:cNvSpPr>
              <p:nvPr/>
            </p:nvSpPr>
            <p:spPr bwMode="auto">
              <a:xfrm>
                <a:off x="1804" y="1998"/>
                <a:ext cx="806" cy="1019"/>
              </a:xfrm>
              <a:custGeom>
                <a:avLst/>
                <a:gdLst>
                  <a:gd name="T0" fmla="*/ 122 w 206"/>
                  <a:gd name="T1" fmla="*/ 115 h 260"/>
                  <a:gd name="T2" fmla="*/ 120 w 206"/>
                  <a:gd name="T3" fmla="*/ 1 h 260"/>
                  <a:gd name="T4" fmla="*/ 0 w 206"/>
                  <a:gd name="T5" fmla="*/ 126 h 260"/>
                  <a:gd name="T6" fmla="*/ 154 w 206"/>
                  <a:gd name="T7" fmla="*/ 260 h 260"/>
                  <a:gd name="T8" fmla="*/ 206 w 206"/>
                  <a:gd name="T9" fmla="*/ 182 h 260"/>
                  <a:gd name="T10" fmla="*/ 122 w 206"/>
                  <a:gd name="T11" fmla="*/ 115 h 260"/>
                </a:gdLst>
                <a:ahLst/>
                <a:cxnLst>
                  <a:cxn ang="0">
                    <a:pos x="T0" y="T1"/>
                  </a:cxn>
                  <a:cxn ang="0">
                    <a:pos x="T2" y="T3"/>
                  </a:cxn>
                  <a:cxn ang="0">
                    <a:pos x="T4" y="T5"/>
                  </a:cxn>
                  <a:cxn ang="0">
                    <a:pos x="T6" y="T7"/>
                  </a:cxn>
                  <a:cxn ang="0">
                    <a:pos x="T8" y="T9"/>
                  </a:cxn>
                  <a:cxn ang="0">
                    <a:pos x="T10" y="T11"/>
                  </a:cxn>
                </a:cxnLst>
                <a:rect l="0" t="0" r="r" b="b"/>
                <a:pathLst>
                  <a:path w="206" h="260">
                    <a:moveTo>
                      <a:pt x="122" y="115"/>
                    </a:moveTo>
                    <a:cubicBezTo>
                      <a:pt x="122" y="115"/>
                      <a:pt x="122" y="0"/>
                      <a:pt x="120" y="1"/>
                    </a:cubicBezTo>
                    <a:cubicBezTo>
                      <a:pt x="47" y="27"/>
                      <a:pt x="0" y="73"/>
                      <a:pt x="0" y="126"/>
                    </a:cubicBezTo>
                    <a:cubicBezTo>
                      <a:pt x="0" y="186"/>
                      <a:pt x="63" y="238"/>
                      <a:pt x="154" y="260"/>
                    </a:cubicBezTo>
                    <a:cubicBezTo>
                      <a:pt x="206" y="182"/>
                      <a:pt x="206" y="182"/>
                      <a:pt x="206" y="182"/>
                    </a:cubicBezTo>
                    <a:cubicBezTo>
                      <a:pt x="153" y="172"/>
                      <a:pt x="122" y="144"/>
                      <a:pt x="122" y="115"/>
                    </a:cubicBezTo>
                  </a:path>
                </a:pathLst>
              </a:custGeom>
              <a:gradFill rotWithShape="1">
                <a:gsLst>
                  <a:gs pos="0">
                    <a:srgbClr val="FFA7A7">
                      <a:alpha val="82001"/>
                    </a:srgbClr>
                  </a:gs>
                  <a:gs pos="100000">
                    <a:srgbClr val="E25B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5" name="Freeform 53"/>
              <p:cNvSpPr>
                <a:spLocks/>
              </p:cNvSpPr>
              <p:nvPr/>
            </p:nvSpPr>
            <p:spPr bwMode="auto">
              <a:xfrm>
                <a:off x="1804" y="2516"/>
                <a:ext cx="603" cy="983"/>
              </a:xfrm>
              <a:custGeom>
                <a:avLst/>
                <a:gdLst>
                  <a:gd name="T0" fmla="*/ 1 w 154"/>
                  <a:gd name="T1" fmla="*/ 0 h 251"/>
                  <a:gd name="T2" fmla="*/ 0 w 154"/>
                  <a:gd name="T3" fmla="*/ 117 h 251"/>
                  <a:gd name="T4" fmla="*/ 154 w 154"/>
                  <a:gd name="T5" fmla="*/ 251 h 251"/>
                  <a:gd name="T6" fmla="*/ 154 w 154"/>
                  <a:gd name="T7" fmla="*/ 128 h 251"/>
                  <a:gd name="T8" fmla="*/ 1 w 154"/>
                  <a:gd name="T9" fmla="*/ 0 h 251"/>
                </a:gdLst>
                <a:ahLst/>
                <a:cxnLst>
                  <a:cxn ang="0">
                    <a:pos x="T0" y="T1"/>
                  </a:cxn>
                  <a:cxn ang="0">
                    <a:pos x="T2" y="T3"/>
                  </a:cxn>
                  <a:cxn ang="0">
                    <a:pos x="T4" y="T5"/>
                  </a:cxn>
                  <a:cxn ang="0">
                    <a:pos x="T6" y="T7"/>
                  </a:cxn>
                  <a:cxn ang="0">
                    <a:pos x="T8" y="T9"/>
                  </a:cxn>
                </a:cxnLst>
                <a:rect l="0" t="0" r="r" b="b"/>
                <a:pathLst>
                  <a:path w="154" h="251">
                    <a:moveTo>
                      <a:pt x="1" y="0"/>
                    </a:moveTo>
                    <a:cubicBezTo>
                      <a:pt x="0" y="117"/>
                      <a:pt x="0" y="117"/>
                      <a:pt x="0" y="117"/>
                    </a:cubicBezTo>
                    <a:cubicBezTo>
                      <a:pt x="0" y="177"/>
                      <a:pt x="63" y="229"/>
                      <a:pt x="154" y="251"/>
                    </a:cubicBezTo>
                    <a:cubicBezTo>
                      <a:pt x="154" y="128"/>
                      <a:pt x="154" y="128"/>
                      <a:pt x="154" y="128"/>
                    </a:cubicBezTo>
                    <a:cubicBezTo>
                      <a:pt x="67" y="107"/>
                      <a:pt x="5" y="58"/>
                      <a:pt x="1" y="0"/>
                    </a:cubicBezTo>
                  </a:path>
                </a:pathLst>
              </a:custGeom>
              <a:gradFill rotWithShape="1">
                <a:gsLst>
                  <a:gs pos="0">
                    <a:srgbClr val="FF6801"/>
                  </a:gs>
                  <a:gs pos="100000">
                    <a:srgbClr val="F2481A"/>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6" name="Freeform 54"/>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close/>
                  </a:path>
                </a:pathLst>
              </a:custGeom>
              <a:gradFill rotWithShape="1">
                <a:gsLst>
                  <a:gs pos="0">
                    <a:srgbClr val="FF6801"/>
                  </a:gs>
                  <a:gs pos="100000">
                    <a:srgbClr val="F2481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7" name="Freeform 55"/>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8" name="Freeform 56"/>
              <p:cNvSpPr>
                <a:spLocks/>
              </p:cNvSpPr>
              <p:nvPr/>
            </p:nvSpPr>
            <p:spPr bwMode="auto">
              <a:xfrm>
                <a:off x="1791" y="2516"/>
                <a:ext cx="827" cy="983"/>
              </a:xfrm>
              <a:custGeom>
                <a:avLst/>
                <a:gdLst>
                  <a:gd name="T0" fmla="*/ 209 w 211"/>
                  <a:gd name="T1" fmla="*/ 50 h 251"/>
                  <a:gd name="T2" fmla="*/ 155 w 211"/>
                  <a:gd name="T3" fmla="*/ 125 h 251"/>
                  <a:gd name="T4" fmla="*/ 68 w 211"/>
                  <a:gd name="T5" fmla="*/ 89 h 251"/>
                  <a:gd name="T6" fmla="*/ 4 w 211"/>
                  <a:gd name="T7" fmla="*/ 0 h 251"/>
                  <a:gd name="T8" fmla="*/ 50 w 211"/>
                  <a:gd name="T9" fmla="*/ 81 h 251"/>
                  <a:gd name="T10" fmla="*/ 153 w 211"/>
                  <a:gd name="T11" fmla="*/ 131 h 251"/>
                  <a:gd name="T12" fmla="*/ 154 w 211"/>
                  <a:gd name="T13" fmla="*/ 251 h 251"/>
                  <a:gd name="T14" fmla="*/ 157 w 211"/>
                  <a:gd name="T15" fmla="*/ 251 h 251"/>
                  <a:gd name="T16" fmla="*/ 159 w 211"/>
                  <a:gd name="T17" fmla="*/ 247 h 251"/>
                  <a:gd name="T18" fmla="*/ 158 w 211"/>
                  <a:gd name="T19" fmla="*/ 129 h 251"/>
                  <a:gd name="T20" fmla="*/ 209 w 211"/>
                  <a:gd name="T21" fmla="*/ 5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251">
                    <a:moveTo>
                      <a:pt x="209" y="50"/>
                    </a:moveTo>
                    <a:cubicBezTo>
                      <a:pt x="209" y="50"/>
                      <a:pt x="162" y="118"/>
                      <a:pt x="155" y="125"/>
                    </a:cubicBezTo>
                    <a:cubicBezTo>
                      <a:pt x="155" y="125"/>
                      <a:pt x="119" y="120"/>
                      <a:pt x="68" y="89"/>
                    </a:cubicBezTo>
                    <a:cubicBezTo>
                      <a:pt x="9" y="52"/>
                      <a:pt x="4" y="10"/>
                      <a:pt x="4" y="0"/>
                    </a:cubicBezTo>
                    <a:cubicBezTo>
                      <a:pt x="4" y="0"/>
                      <a:pt x="0" y="42"/>
                      <a:pt x="50" y="81"/>
                    </a:cubicBezTo>
                    <a:cubicBezTo>
                      <a:pt x="101" y="121"/>
                      <a:pt x="153" y="131"/>
                      <a:pt x="153" y="131"/>
                    </a:cubicBezTo>
                    <a:cubicBezTo>
                      <a:pt x="154" y="251"/>
                      <a:pt x="154" y="251"/>
                      <a:pt x="154" y="251"/>
                    </a:cubicBezTo>
                    <a:cubicBezTo>
                      <a:pt x="157" y="251"/>
                      <a:pt x="157" y="251"/>
                      <a:pt x="157" y="251"/>
                    </a:cubicBezTo>
                    <a:cubicBezTo>
                      <a:pt x="159" y="247"/>
                      <a:pt x="159" y="247"/>
                      <a:pt x="159" y="247"/>
                    </a:cubicBezTo>
                    <a:cubicBezTo>
                      <a:pt x="158" y="129"/>
                      <a:pt x="158" y="129"/>
                      <a:pt x="158" y="129"/>
                    </a:cubicBezTo>
                    <a:cubicBezTo>
                      <a:pt x="158" y="129"/>
                      <a:pt x="211" y="56"/>
                      <a:pt x="209" y="50"/>
                    </a:cubicBezTo>
                  </a:path>
                </a:pathLst>
              </a:custGeom>
              <a:gradFill rotWithShape="1">
                <a:gsLst>
                  <a:gs pos="0">
                    <a:srgbClr val="FFD2B3"/>
                  </a:gs>
                  <a:gs pos="100000">
                    <a:srgbClr val="F0965E">
                      <a:alpha val="41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29" name="Freeform 57"/>
              <p:cNvSpPr>
                <a:spLocks/>
              </p:cNvSpPr>
              <p:nvPr/>
            </p:nvSpPr>
            <p:spPr bwMode="auto">
              <a:xfrm>
                <a:off x="1831" y="2043"/>
                <a:ext cx="423" cy="488"/>
              </a:xfrm>
              <a:custGeom>
                <a:avLst/>
                <a:gdLst>
                  <a:gd name="T0" fmla="*/ 56 w 108"/>
                  <a:gd name="T1" fmla="*/ 118 h 125"/>
                  <a:gd name="T2" fmla="*/ 108 w 108"/>
                  <a:gd name="T3" fmla="*/ 84 h 125"/>
                  <a:gd name="T4" fmla="*/ 108 w 108"/>
                  <a:gd name="T5" fmla="*/ 0 h 125"/>
                  <a:gd name="T6" fmla="*/ 36 w 108"/>
                  <a:gd name="T7" fmla="*/ 41 h 125"/>
                  <a:gd name="T8" fmla="*/ 1 w 108"/>
                  <a:gd name="T9" fmla="*/ 107 h 125"/>
                  <a:gd name="T10" fmla="*/ 56 w 108"/>
                  <a:gd name="T11" fmla="*/ 118 h 125"/>
                </a:gdLst>
                <a:ahLst/>
                <a:cxnLst>
                  <a:cxn ang="0">
                    <a:pos x="T0" y="T1"/>
                  </a:cxn>
                  <a:cxn ang="0">
                    <a:pos x="T2" y="T3"/>
                  </a:cxn>
                  <a:cxn ang="0">
                    <a:pos x="T4" y="T5"/>
                  </a:cxn>
                  <a:cxn ang="0">
                    <a:pos x="T6" y="T7"/>
                  </a:cxn>
                  <a:cxn ang="0">
                    <a:pos x="T8" y="T9"/>
                  </a:cxn>
                  <a:cxn ang="0">
                    <a:pos x="T10" y="T11"/>
                  </a:cxn>
                </a:cxnLst>
                <a:rect l="0" t="0" r="r" b="b"/>
                <a:pathLst>
                  <a:path w="108" h="125">
                    <a:moveTo>
                      <a:pt x="56" y="118"/>
                    </a:moveTo>
                    <a:cubicBezTo>
                      <a:pt x="83" y="116"/>
                      <a:pt x="107" y="119"/>
                      <a:pt x="108" y="84"/>
                    </a:cubicBezTo>
                    <a:cubicBezTo>
                      <a:pt x="108" y="0"/>
                      <a:pt x="108" y="0"/>
                      <a:pt x="108" y="0"/>
                    </a:cubicBezTo>
                    <a:cubicBezTo>
                      <a:pt x="108" y="0"/>
                      <a:pt x="63" y="14"/>
                      <a:pt x="36" y="41"/>
                    </a:cubicBezTo>
                    <a:cubicBezTo>
                      <a:pt x="19" y="58"/>
                      <a:pt x="2" y="81"/>
                      <a:pt x="1" y="107"/>
                    </a:cubicBezTo>
                    <a:cubicBezTo>
                      <a:pt x="0" y="125"/>
                      <a:pt x="29" y="119"/>
                      <a:pt x="56" y="118"/>
                    </a:cubicBezTo>
                    <a:close/>
                  </a:path>
                </a:pathLst>
              </a:custGeom>
              <a:gradFill rotWithShape="1">
                <a:gsLst>
                  <a:gs pos="0">
                    <a:srgbClr val="FFFFFF"/>
                  </a:gs>
                  <a:gs pos="100000">
                    <a:srgbClr val="FFE8DD">
                      <a:alpha val="41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0" name="Freeform 58"/>
              <p:cNvSpPr>
                <a:spLocks/>
              </p:cNvSpPr>
              <p:nvPr/>
            </p:nvSpPr>
            <p:spPr bwMode="auto">
              <a:xfrm>
                <a:off x="2974" y="1717"/>
                <a:ext cx="824" cy="1018"/>
              </a:xfrm>
              <a:custGeom>
                <a:avLst/>
                <a:gdLst>
                  <a:gd name="T0" fmla="*/ 91 w 210"/>
                  <a:gd name="T1" fmla="*/ 0 h 260"/>
                  <a:gd name="T2" fmla="*/ 91 w 210"/>
                  <a:gd name="T3" fmla="*/ 8 h 260"/>
                  <a:gd name="T4" fmla="*/ 90 w 210"/>
                  <a:gd name="T5" fmla="*/ 15 h 260"/>
                  <a:gd name="T6" fmla="*/ 87 w 210"/>
                  <a:gd name="T7" fmla="*/ 123 h 260"/>
                  <a:gd name="T8" fmla="*/ 86 w 210"/>
                  <a:gd name="T9" fmla="*/ 123 h 260"/>
                  <a:gd name="T10" fmla="*/ 0 w 210"/>
                  <a:gd name="T11" fmla="*/ 182 h 260"/>
                  <a:gd name="T12" fmla="*/ 53 w 210"/>
                  <a:gd name="T13" fmla="*/ 260 h 260"/>
                  <a:gd name="T14" fmla="*/ 210 w 210"/>
                  <a:gd name="T15" fmla="*/ 125 h 260"/>
                  <a:gd name="T16" fmla="*/ 91 w 210"/>
                  <a:gd name="T17"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260">
                    <a:moveTo>
                      <a:pt x="91" y="0"/>
                    </a:moveTo>
                    <a:cubicBezTo>
                      <a:pt x="91" y="3"/>
                      <a:pt x="91" y="5"/>
                      <a:pt x="91" y="8"/>
                    </a:cubicBezTo>
                    <a:cubicBezTo>
                      <a:pt x="91" y="10"/>
                      <a:pt x="90" y="13"/>
                      <a:pt x="90" y="15"/>
                    </a:cubicBezTo>
                    <a:cubicBezTo>
                      <a:pt x="91" y="20"/>
                      <a:pt x="87" y="123"/>
                      <a:pt x="87" y="123"/>
                    </a:cubicBezTo>
                    <a:cubicBezTo>
                      <a:pt x="86" y="123"/>
                      <a:pt x="86" y="123"/>
                      <a:pt x="86" y="123"/>
                    </a:cubicBezTo>
                    <a:cubicBezTo>
                      <a:pt x="84" y="154"/>
                      <a:pt x="50" y="174"/>
                      <a:pt x="0" y="182"/>
                    </a:cubicBezTo>
                    <a:cubicBezTo>
                      <a:pt x="53" y="260"/>
                      <a:pt x="53" y="260"/>
                      <a:pt x="53" y="260"/>
                    </a:cubicBezTo>
                    <a:cubicBezTo>
                      <a:pt x="145" y="238"/>
                      <a:pt x="210" y="186"/>
                      <a:pt x="210" y="125"/>
                    </a:cubicBezTo>
                    <a:cubicBezTo>
                      <a:pt x="210" y="72"/>
                      <a:pt x="162" y="26"/>
                      <a:pt x="91" y="0"/>
                    </a:cubicBezTo>
                    <a:close/>
                  </a:path>
                </a:pathLst>
              </a:custGeom>
              <a:gradFill rotWithShape="1">
                <a:gsLst>
                  <a:gs pos="0">
                    <a:srgbClr val="CC9900"/>
                  </a:gs>
                  <a:gs pos="100000">
                    <a:srgbClr val="FFCC00">
                      <a:alpha val="75999"/>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1" name="Freeform 59"/>
              <p:cNvSpPr>
                <a:spLocks/>
              </p:cNvSpPr>
              <p:nvPr/>
            </p:nvSpPr>
            <p:spPr bwMode="auto">
              <a:xfrm>
                <a:off x="3183" y="2230"/>
                <a:ext cx="615" cy="1273"/>
              </a:xfrm>
              <a:custGeom>
                <a:avLst/>
                <a:gdLst>
                  <a:gd name="T0" fmla="*/ 157 w 157"/>
                  <a:gd name="T1" fmla="*/ 183 h 325"/>
                  <a:gd name="T2" fmla="*/ 157 w 157"/>
                  <a:gd name="T3" fmla="*/ 0 h 325"/>
                  <a:gd name="T4" fmla="*/ 0 w 157"/>
                  <a:gd name="T5" fmla="*/ 129 h 325"/>
                  <a:gd name="T6" fmla="*/ 0 w 157"/>
                  <a:gd name="T7" fmla="*/ 325 h 325"/>
                  <a:gd name="T8" fmla="*/ 157 w 157"/>
                  <a:gd name="T9" fmla="*/ 190 h 325"/>
                  <a:gd name="T10" fmla="*/ 157 w 157"/>
                  <a:gd name="T11" fmla="*/ 183 h 325"/>
                </a:gdLst>
                <a:ahLst/>
                <a:cxnLst>
                  <a:cxn ang="0">
                    <a:pos x="T0" y="T1"/>
                  </a:cxn>
                  <a:cxn ang="0">
                    <a:pos x="T2" y="T3"/>
                  </a:cxn>
                  <a:cxn ang="0">
                    <a:pos x="T4" y="T5"/>
                  </a:cxn>
                  <a:cxn ang="0">
                    <a:pos x="T6" y="T7"/>
                  </a:cxn>
                  <a:cxn ang="0">
                    <a:pos x="T8" y="T9"/>
                  </a:cxn>
                  <a:cxn ang="0">
                    <a:pos x="T10" y="T11"/>
                  </a:cxn>
                </a:cxnLst>
                <a:rect l="0" t="0" r="r" b="b"/>
                <a:pathLst>
                  <a:path w="157" h="325">
                    <a:moveTo>
                      <a:pt x="157" y="183"/>
                    </a:moveTo>
                    <a:cubicBezTo>
                      <a:pt x="157" y="0"/>
                      <a:pt x="157" y="0"/>
                      <a:pt x="157" y="0"/>
                    </a:cubicBezTo>
                    <a:cubicBezTo>
                      <a:pt x="152" y="59"/>
                      <a:pt x="89" y="108"/>
                      <a:pt x="0" y="129"/>
                    </a:cubicBezTo>
                    <a:cubicBezTo>
                      <a:pt x="0" y="325"/>
                      <a:pt x="0" y="325"/>
                      <a:pt x="0" y="325"/>
                    </a:cubicBezTo>
                    <a:cubicBezTo>
                      <a:pt x="92" y="303"/>
                      <a:pt x="157" y="251"/>
                      <a:pt x="157" y="190"/>
                    </a:cubicBezTo>
                    <a:cubicBezTo>
                      <a:pt x="157" y="187"/>
                      <a:pt x="157" y="185"/>
                      <a:pt x="157" y="183"/>
                    </a:cubicBezTo>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2" name="Freeform 60"/>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close/>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3" name="Freeform 61"/>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4" name="Freeform 62"/>
              <p:cNvSpPr>
                <a:spLocks/>
              </p:cNvSpPr>
              <p:nvPr/>
            </p:nvSpPr>
            <p:spPr bwMode="auto">
              <a:xfrm>
                <a:off x="2970" y="2233"/>
                <a:ext cx="832" cy="1270"/>
              </a:xfrm>
              <a:custGeom>
                <a:avLst/>
                <a:gdLst>
                  <a:gd name="T0" fmla="*/ 1 w 212"/>
                  <a:gd name="T1" fmla="*/ 50 h 324"/>
                  <a:gd name="T2" fmla="*/ 55 w 212"/>
                  <a:gd name="T3" fmla="*/ 125 h 324"/>
                  <a:gd name="T4" fmla="*/ 143 w 212"/>
                  <a:gd name="T5" fmla="*/ 88 h 324"/>
                  <a:gd name="T6" fmla="*/ 210 w 212"/>
                  <a:gd name="T7" fmla="*/ 0 h 324"/>
                  <a:gd name="T8" fmla="*/ 162 w 212"/>
                  <a:gd name="T9" fmla="*/ 81 h 324"/>
                  <a:gd name="T10" fmla="*/ 57 w 212"/>
                  <a:gd name="T11" fmla="*/ 130 h 324"/>
                  <a:gd name="T12" fmla="*/ 56 w 212"/>
                  <a:gd name="T13" fmla="*/ 324 h 324"/>
                  <a:gd name="T14" fmla="*/ 54 w 212"/>
                  <a:gd name="T15" fmla="*/ 324 h 324"/>
                  <a:gd name="T16" fmla="*/ 51 w 212"/>
                  <a:gd name="T17" fmla="*/ 320 h 324"/>
                  <a:gd name="T18" fmla="*/ 52 w 212"/>
                  <a:gd name="T19" fmla="*/ 129 h 324"/>
                  <a:gd name="T20" fmla="*/ 1 w 212"/>
                  <a:gd name="T21" fmla="*/ 5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324">
                    <a:moveTo>
                      <a:pt x="1" y="50"/>
                    </a:moveTo>
                    <a:cubicBezTo>
                      <a:pt x="1" y="50"/>
                      <a:pt x="48" y="118"/>
                      <a:pt x="55" y="125"/>
                    </a:cubicBezTo>
                    <a:cubicBezTo>
                      <a:pt x="55" y="125"/>
                      <a:pt x="91" y="120"/>
                      <a:pt x="143" y="88"/>
                    </a:cubicBezTo>
                    <a:cubicBezTo>
                      <a:pt x="201" y="52"/>
                      <a:pt x="210" y="10"/>
                      <a:pt x="210" y="0"/>
                    </a:cubicBezTo>
                    <a:cubicBezTo>
                      <a:pt x="210" y="0"/>
                      <a:pt x="212" y="42"/>
                      <a:pt x="162" y="81"/>
                    </a:cubicBezTo>
                    <a:cubicBezTo>
                      <a:pt x="111" y="121"/>
                      <a:pt x="57" y="130"/>
                      <a:pt x="57" y="130"/>
                    </a:cubicBezTo>
                    <a:cubicBezTo>
                      <a:pt x="56" y="324"/>
                      <a:pt x="56" y="324"/>
                      <a:pt x="56" y="324"/>
                    </a:cubicBezTo>
                    <a:cubicBezTo>
                      <a:pt x="54" y="324"/>
                      <a:pt x="54" y="324"/>
                      <a:pt x="54" y="324"/>
                    </a:cubicBezTo>
                    <a:cubicBezTo>
                      <a:pt x="51" y="320"/>
                      <a:pt x="51" y="320"/>
                      <a:pt x="51" y="320"/>
                    </a:cubicBezTo>
                    <a:cubicBezTo>
                      <a:pt x="52" y="129"/>
                      <a:pt x="52" y="129"/>
                      <a:pt x="52" y="129"/>
                    </a:cubicBezTo>
                    <a:cubicBezTo>
                      <a:pt x="52" y="129"/>
                      <a:pt x="0" y="55"/>
                      <a:pt x="1" y="5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5" name="Freeform 63"/>
              <p:cNvSpPr>
                <a:spLocks/>
              </p:cNvSpPr>
              <p:nvPr/>
            </p:nvSpPr>
            <p:spPr bwMode="auto">
              <a:xfrm>
                <a:off x="3348" y="1754"/>
                <a:ext cx="422" cy="492"/>
              </a:xfrm>
              <a:custGeom>
                <a:avLst/>
                <a:gdLst>
                  <a:gd name="T0" fmla="*/ 56 w 108"/>
                  <a:gd name="T1" fmla="*/ 122 h 125"/>
                  <a:gd name="T2" fmla="*/ 0 w 108"/>
                  <a:gd name="T3" fmla="*/ 84 h 125"/>
                  <a:gd name="T4" fmla="*/ 0 w 108"/>
                  <a:gd name="T5" fmla="*/ 0 h 125"/>
                  <a:gd name="T6" fmla="*/ 72 w 108"/>
                  <a:gd name="T7" fmla="*/ 41 h 125"/>
                  <a:gd name="T8" fmla="*/ 107 w 108"/>
                  <a:gd name="T9" fmla="*/ 107 h 125"/>
                  <a:gd name="T10" fmla="*/ 56 w 108"/>
                  <a:gd name="T11" fmla="*/ 122 h 125"/>
                </a:gdLst>
                <a:ahLst/>
                <a:cxnLst>
                  <a:cxn ang="0">
                    <a:pos x="T0" y="T1"/>
                  </a:cxn>
                  <a:cxn ang="0">
                    <a:pos x="T2" y="T3"/>
                  </a:cxn>
                  <a:cxn ang="0">
                    <a:pos x="T4" y="T5"/>
                  </a:cxn>
                  <a:cxn ang="0">
                    <a:pos x="T6" y="T7"/>
                  </a:cxn>
                  <a:cxn ang="0">
                    <a:pos x="T8" y="T9"/>
                  </a:cxn>
                  <a:cxn ang="0">
                    <a:pos x="T10" y="T11"/>
                  </a:cxn>
                </a:cxnLst>
                <a:rect l="0" t="0" r="r" b="b"/>
                <a:pathLst>
                  <a:path w="108" h="125">
                    <a:moveTo>
                      <a:pt x="56" y="122"/>
                    </a:moveTo>
                    <a:cubicBezTo>
                      <a:pt x="30" y="121"/>
                      <a:pt x="0" y="119"/>
                      <a:pt x="0" y="84"/>
                    </a:cubicBezTo>
                    <a:cubicBezTo>
                      <a:pt x="0" y="0"/>
                      <a:pt x="0" y="0"/>
                      <a:pt x="0" y="0"/>
                    </a:cubicBezTo>
                    <a:cubicBezTo>
                      <a:pt x="0" y="0"/>
                      <a:pt x="45" y="14"/>
                      <a:pt x="72" y="41"/>
                    </a:cubicBezTo>
                    <a:cubicBezTo>
                      <a:pt x="89" y="58"/>
                      <a:pt x="106" y="81"/>
                      <a:pt x="107" y="107"/>
                    </a:cubicBezTo>
                    <a:cubicBezTo>
                      <a:pt x="108" y="125"/>
                      <a:pt x="83" y="124"/>
                      <a:pt x="56" y="122"/>
                    </a:cubicBezTo>
                    <a:close/>
                  </a:path>
                </a:pathLst>
              </a:custGeom>
              <a:gradFill rotWithShape="1">
                <a:gsLst>
                  <a:gs pos="0">
                    <a:srgbClr val="FFEEAF">
                      <a:alpha val="64999"/>
                    </a:srgbClr>
                  </a:gs>
                  <a:gs pos="100000">
                    <a:srgbClr val="FFFFF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6" name="Freeform 64"/>
              <p:cNvSpPr>
                <a:spLocks/>
              </p:cNvSpPr>
              <p:nvPr/>
            </p:nvSpPr>
            <p:spPr bwMode="auto">
              <a:xfrm>
                <a:off x="2811" y="1495"/>
                <a:ext cx="395" cy="176"/>
              </a:xfrm>
              <a:custGeom>
                <a:avLst/>
                <a:gdLst>
                  <a:gd name="T0" fmla="*/ 22 w 101"/>
                  <a:gd name="T1" fmla="*/ 0 h 45"/>
                  <a:gd name="T2" fmla="*/ 9 w 101"/>
                  <a:gd name="T3" fmla="*/ 1 h 45"/>
                  <a:gd name="T4" fmla="*/ 0 w 101"/>
                  <a:gd name="T5" fmla="*/ 8 h 45"/>
                  <a:gd name="T6" fmla="*/ 56 w 101"/>
                  <a:gd name="T7" fmla="*/ 22 h 45"/>
                  <a:gd name="T8" fmla="*/ 91 w 101"/>
                  <a:gd name="T9" fmla="*/ 45 h 45"/>
                  <a:gd name="T10" fmla="*/ 95 w 101"/>
                  <a:gd name="T11" fmla="*/ 45 h 45"/>
                  <a:gd name="T12" fmla="*/ 101 w 101"/>
                  <a:gd name="T13" fmla="*/ 40 h 45"/>
                  <a:gd name="T14" fmla="*/ 77 w 101"/>
                  <a:gd name="T15" fmla="*/ 14 h 45"/>
                  <a:gd name="T16" fmla="*/ 22 w 101"/>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45">
                    <a:moveTo>
                      <a:pt x="22" y="0"/>
                    </a:moveTo>
                    <a:cubicBezTo>
                      <a:pt x="14" y="0"/>
                      <a:pt x="9" y="1"/>
                      <a:pt x="9" y="1"/>
                    </a:cubicBezTo>
                    <a:cubicBezTo>
                      <a:pt x="2" y="4"/>
                      <a:pt x="0" y="6"/>
                      <a:pt x="0" y="8"/>
                    </a:cubicBezTo>
                    <a:cubicBezTo>
                      <a:pt x="0" y="14"/>
                      <a:pt x="36" y="14"/>
                      <a:pt x="56" y="22"/>
                    </a:cubicBezTo>
                    <a:cubicBezTo>
                      <a:pt x="72" y="29"/>
                      <a:pt x="73" y="41"/>
                      <a:pt x="91" y="45"/>
                    </a:cubicBezTo>
                    <a:cubicBezTo>
                      <a:pt x="93" y="45"/>
                      <a:pt x="94" y="45"/>
                      <a:pt x="95" y="45"/>
                    </a:cubicBezTo>
                    <a:cubicBezTo>
                      <a:pt x="99" y="45"/>
                      <a:pt x="101" y="43"/>
                      <a:pt x="101" y="40"/>
                    </a:cubicBezTo>
                    <a:cubicBezTo>
                      <a:pt x="101" y="33"/>
                      <a:pt x="92" y="22"/>
                      <a:pt x="77" y="14"/>
                    </a:cubicBezTo>
                    <a:cubicBezTo>
                      <a:pt x="55" y="2"/>
                      <a:pt x="35" y="0"/>
                      <a:pt x="22" y="0"/>
                    </a:cubicBezTo>
                  </a:path>
                </a:pathLst>
              </a:custGeom>
              <a:gradFill rotWithShape="1">
                <a:gsLst>
                  <a:gs pos="0">
                    <a:srgbClr val="FFFFFF"/>
                  </a:gs>
                  <a:gs pos="100000">
                    <a:srgbClr val="7DFF7D">
                      <a:alpha val="1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7" name="Freeform 65"/>
              <p:cNvSpPr>
                <a:spLocks/>
              </p:cNvSpPr>
              <p:nvPr/>
            </p:nvSpPr>
            <p:spPr bwMode="auto">
              <a:xfrm>
                <a:off x="2599" y="2666"/>
                <a:ext cx="352" cy="534"/>
              </a:xfrm>
              <a:custGeom>
                <a:avLst/>
                <a:gdLst>
                  <a:gd name="T0" fmla="*/ 55 w 90"/>
                  <a:gd name="T1" fmla="*/ 0 h 137"/>
                  <a:gd name="T2" fmla="*/ 0 w 90"/>
                  <a:gd name="T3" fmla="*/ 3 h 137"/>
                  <a:gd name="T4" fmla="*/ 10 w 90"/>
                  <a:gd name="T5" fmla="*/ 5 h 137"/>
                  <a:gd name="T6" fmla="*/ 9 w 90"/>
                  <a:gd name="T7" fmla="*/ 134 h 137"/>
                  <a:gd name="T8" fmla="*/ 32 w 90"/>
                  <a:gd name="T9" fmla="*/ 136 h 137"/>
                  <a:gd name="T10" fmla="*/ 47 w 90"/>
                  <a:gd name="T11" fmla="*/ 137 h 137"/>
                  <a:gd name="T12" fmla="*/ 90 w 90"/>
                  <a:gd name="T13" fmla="*/ 134 h 137"/>
                  <a:gd name="T14" fmla="*/ 90 w 90"/>
                  <a:gd name="T15" fmla="*/ 40 h 137"/>
                  <a:gd name="T16" fmla="*/ 90 w 90"/>
                  <a:gd name="T17" fmla="*/ 3 h 137"/>
                  <a:gd name="T18" fmla="*/ 55 w 90"/>
                  <a:gd name="T1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7">
                    <a:moveTo>
                      <a:pt x="55" y="0"/>
                    </a:moveTo>
                    <a:cubicBezTo>
                      <a:pt x="37" y="0"/>
                      <a:pt x="18" y="1"/>
                      <a:pt x="0" y="3"/>
                    </a:cubicBezTo>
                    <a:cubicBezTo>
                      <a:pt x="4" y="4"/>
                      <a:pt x="8" y="4"/>
                      <a:pt x="10" y="5"/>
                    </a:cubicBezTo>
                    <a:cubicBezTo>
                      <a:pt x="9" y="134"/>
                      <a:pt x="9" y="134"/>
                      <a:pt x="9" y="134"/>
                    </a:cubicBezTo>
                    <a:cubicBezTo>
                      <a:pt x="17" y="135"/>
                      <a:pt x="24" y="136"/>
                      <a:pt x="32" y="136"/>
                    </a:cubicBezTo>
                    <a:cubicBezTo>
                      <a:pt x="37" y="137"/>
                      <a:pt x="42" y="137"/>
                      <a:pt x="47" y="137"/>
                    </a:cubicBezTo>
                    <a:cubicBezTo>
                      <a:pt x="62" y="137"/>
                      <a:pt x="77" y="136"/>
                      <a:pt x="90" y="134"/>
                    </a:cubicBezTo>
                    <a:cubicBezTo>
                      <a:pt x="90" y="40"/>
                      <a:pt x="90" y="40"/>
                      <a:pt x="90" y="40"/>
                    </a:cubicBezTo>
                    <a:cubicBezTo>
                      <a:pt x="90" y="3"/>
                      <a:pt x="90" y="3"/>
                      <a:pt x="90" y="3"/>
                    </a:cubicBezTo>
                    <a:cubicBezTo>
                      <a:pt x="70" y="0"/>
                      <a:pt x="55" y="0"/>
                      <a:pt x="55" y="0"/>
                    </a:cubicBezTo>
                  </a:path>
                </a:pathLst>
              </a:custGeom>
              <a:gradFill rotWithShape="1">
                <a:gsLst>
                  <a:gs pos="0">
                    <a:srgbClr val="008000"/>
                  </a:gs>
                  <a:gs pos="100000">
                    <a:srgbClr val="FFFFFF">
                      <a:alpha val="2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8" name="Freeform 66"/>
              <p:cNvSpPr>
                <a:spLocks/>
              </p:cNvSpPr>
              <p:nvPr/>
            </p:nvSpPr>
            <p:spPr bwMode="auto">
              <a:xfrm>
                <a:off x="2951" y="2678"/>
                <a:ext cx="23" cy="510"/>
              </a:xfrm>
              <a:custGeom>
                <a:avLst/>
                <a:gdLst>
                  <a:gd name="T0" fmla="*/ 0 w 6"/>
                  <a:gd name="T1" fmla="*/ 0 h 131"/>
                  <a:gd name="T2" fmla="*/ 0 w 6"/>
                  <a:gd name="T3" fmla="*/ 37 h 131"/>
                  <a:gd name="T4" fmla="*/ 0 w 6"/>
                  <a:gd name="T5" fmla="*/ 131 h 131"/>
                  <a:gd name="T6" fmla="*/ 6 w 6"/>
                  <a:gd name="T7" fmla="*/ 130 h 131"/>
                  <a:gd name="T8" fmla="*/ 6 w 6"/>
                  <a:gd name="T9" fmla="*/ 2 h 131"/>
                  <a:gd name="T10" fmla="*/ 0 w 6"/>
                  <a:gd name="T11" fmla="*/ 0 h 131"/>
                </a:gdLst>
                <a:ahLst/>
                <a:cxnLst>
                  <a:cxn ang="0">
                    <a:pos x="T0" y="T1"/>
                  </a:cxn>
                  <a:cxn ang="0">
                    <a:pos x="T2" y="T3"/>
                  </a:cxn>
                  <a:cxn ang="0">
                    <a:pos x="T4" y="T5"/>
                  </a:cxn>
                  <a:cxn ang="0">
                    <a:pos x="T6" y="T7"/>
                  </a:cxn>
                  <a:cxn ang="0">
                    <a:pos x="T8" y="T9"/>
                  </a:cxn>
                  <a:cxn ang="0">
                    <a:pos x="T10" y="T11"/>
                  </a:cxn>
                </a:cxnLst>
                <a:rect l="0" t="0" r="r" b="b"/>
                <a:pathLst>
                  <a:path w="6" h="131">
                    <a:moveTo>
                      <a:pt x="0" y="0"/>
                    </a:moveTo>
                    <a:cubicBezTo>
                      <a:pt x="0" y="37"/>
                      <a:pt x="0" y="37"/>
                      <a:pt x="0" y="37"/>
                    </a:cubicBezTo>
                    <a:cubicBezTo>
                      <a:pt x="0" y="131"/>
                      <a:pt x="0" y="131"/>
                      <a:pt x="0" y="131"/>
                    </a:cubicBezTo>
                    <a:cubicBezTo>
                      <a:pt x="2" y="131"/>
                      <a:pt x="4" y="130"/>
                      <a:pt x="6" y="130"/>
                    </a:cubicBezTo>
                    <a:cubicBezTo>
                      <a:pt x="6" y="2"/>
                      <a:pt x="6" y="2"/>
                      <a:pt x="6" y="2"/>
                    </a:cubicBezTo>
                    <a:cubicBezTo>
                      <a:pt x="4" y="1"/>
                      <a:pt x="2" y="1"/>
                      <a:pt x="0" y="0"/>
                    </a:cubicBezTo>
                  </a:path>
                </a:pathLst>
              </a:custGeom>
              <a:solidFill>
                <a:srgbClr val="161212">
                  <a:alpha val="7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39" name="Freeform 67"/>
              <p:cNvSpPr>
                <a:spLocks/>
              </p:cNvSpPr>
              <p:nvPr/>
            </p:nvSpPr>
            <p:spPr bwMode="auto">
              <a:xfrm>
                <a:off x="2531" y="2678"/>
                <a:ext cx="107" cy="510"/>
              </a:xfrm>
              <a:custGeom>
                <a:avLst/>
                <a:gdLst>
                  <a:gd name="T0" fmla="*/ 17 w 27"/>
                  <a:gd name="T1" fmla="*/ 0 h 131"/>
                  <a:gd name="T2" fmla="*/ 0 w 27"/>
                  <a:gd name="T3" fmla="*/ 4 h 131"/>
                  <a:gd name="T4" fmla="*/ 20 w 27"/>
                  <a:gd name="T5" fmla="*/ 9 h 131"/>
                  <a:gd name="T6" fmla="*/ 20 w 27"/>
                  <a:gd name="T7" fmla="*/ 9 h 131"/>
                  <a:gd name="T8" fmla="*/ 20 w 27"/>
                  <a:gd name="T9" fmla="*/ 10 h 131"/>
                  <a:gd name="T10" fmla="*/ 20 w 27"/>
                  <a:gd name="T11" fmla="*/ 130 h 131"/>
                  <a:gd name="T12" fmla="*/ 26 w 27"/>
                  <a:gd name="T13" fmla="*/ 131 h 131"/>
                  <a:gd name="T14" fmla="*/ 27 w 27"/>
                  <a:gd name="T15" fmla="*/ 2 h 131"/>
                  <a:gd name="T16" fmla="*/ 17 w 27"/>
                  <a:gd name="T1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31">
                    <a:moveTo>
                      <a:pt x="17" y="0"/>
                    </a:moveTo>
                    <a:cubicBezTo>
                      <a:pt x="11" y="1"/>
                      <a:pt x="5" y="3"/>
                      <a:pt x="0" y="4"/>
                    </a:cubicBezTo>
                    <a:cubicBezTo>
                      <a:pt x="6" y="6"/>
                      <a:pt x="13" y="8"/>
                      <a:pt x="20" y="9"/>
                    </a:cubicBezTo>
                    <a:cubicBezTo>
                      <a:pt x="20" y="9"/>
                      <a:pt x="20" y="9"/>
                      <a:pt x="20" y="9"/>
                    </a:cubicBezTo>
                    <a:cubicBezTo>
                      <a:pt x="20" y="9"/>
                      <a:pt x="20" y="9"/>
                      <a:pt x="20" y="10"/>
                    </a:cubicBezTo>
                    <a:cubicBezTo>
                      <a:pt x="20" y="130"/>
                      <a:pt x="20" y="130"/>
                      <a:pt x="20" y="130"/>
                    </a:cubicBezTo>
                    <a:cubicBezTo>
                      <a:pt x="22" y="131"/>
                      <a:pt x="24" y="131"/>
                      <a:pt x="26" y="131"/>
                    </a:cubicBezTo>
                    <a:cubicBezTo>
                      <a:pt x="27" y="2"/>
                      <a:pt x="27" y="2"/>
                      <a:pt x="27" y="2"/>
                    </a:cubicBezTo>
                    <a:cubicBezTo>
                      <a:pt x="25" y="1"/>
                      <a:pt x="21" y="1"/>
                      <a:pt x="17" y="0"/>
                    </a:cubicBezTo>
                  </a:path>
                </a:pathLst>
              </a:custGeom>
              <a:gradFill rotWithShape="0">
                <a:gsLst>
                  <a:gs pos="0">
                    <a:schemeClr val="bg2">
                      <a:alpha val="17999"/>
                    </a:schemeClr>
                  </a:gs>
                  <a:gs pos="100000">
                    <a:schemeClr val="bg2">
                      <a:gamma/>
                      <a:tint val="7882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0" name="Freeform 68"/>
              <p:cNvSpPr>
                <a:spLocks/>
              </p:cNvSpPr>
              <p:nvPr/>
            </p:nvSpPr>
            <p:spPr bwMode="auto">
              <a:xfrm>
                <a:off x="2270" y="2691"/>
                <a:ext cx="340" cy="314"/>
              </a:xfrm>
              <a:custGeom>
                <a:avLst/>
                <a:gdLst>
                  <a:gd name="T0" fmla="*/ 67 w 87"/>
                  <a:gd name="T1" fmla="*/ 0 h 80"/>
                  <a:gd name="T2" fmla="*/ 1 w 87"/>
                  <a:gd name="T3" fmla="*/ 57 h 80"/>
                  <a:gd name="T4" fmla="*/ 2 w 87"/>
                  <a:gd name="T5" fmla="*/ 71 h 80"/>
                  <a:gd name="T6" fmla="*/ 33 w 87"/>
                  <a:gd name="T7" fmla="*/ 80 h 80"/>
                  <a:gd name="T8" fmla="*/ 87 w 87"/>
                  <a:gd name="T9" fmla="*/ 5 h 80"/>
                  <a:gd name="T10" fmla="*/ 67 w 87"/>
                  <a:gd name="T11" fmla="*/ 0 h 80"/>
                </a:gdLst>
                <a:ahLst/>
                <a:cxnLst>
                  <a:cxn ang="0">
                    <a:pos x="T0" y="T1"/>
                  </a:cxn>
                  <a:cxn ang="0">
                    <a:pos x="T2" y="T3"/>
                  </a:cxn>
                  <a:cxn ang="0">
                    <a:pos x="T4" y="T5"/>
                  </a:cxn>
                  <a:cxn ang="0">
                    <a:pos x="T6" y="T7"/>
                  </a:cxn>
                  <a:cxn ang="0">
                    <a:pos x="T8" y="T9"/>
                  </a:cxn>
                  <a:cxn ang="0">
                    <a:pos x="T10" y="T11"/>
                  </a:cxn>
                </a:cxnLst>
                <a:rect l="0" t="0" r="r" b="b"/>
                <a:pathLst>
                  <a:path w="87" h="80">
                    <a:moveTo>
                      <a:pt x="67" y="0"/>
                    </a:moveTo>
                    <a:cubicBezTo>
                      <a:pt x="31" y="8"/>
                      <a:pt x="5" y="26"/>
                      <a:pt x="1" y="57"/>
                    </a:cubicBezTo>
                    <a:cubicBezTo>
                      <a:pt x="0" y="62"/>
                      <a:pt x="1" y="66"/>
                      <a:pt x="2" y="71"/>
                    </a:cubicBezTo>
                    <a:cubicBezTo>
                      <a:pt x="21" y="79"/>
                      <a:pt x="33" y="80"/>
                      <a:pt x="33" y="80"/>
                    </a:cubicBezTo>
                    <a:cubicBezTo>
                      <a:pt x="40" y="73"/>
                      <a:pt x="87" y="5"/>
                      <a:pt x="87" y="5"/>
                    </a:cubicBezTo>
                    <a:cubicBezTo>
                      <a:pt x="80" y="4"/>
                      <a:pt x="73" y="2"/>
                      <a:pt x="67" y="0"/>
                    </a:cubicBezTo>
                  </a:path>
                </a:pathLst>
              </a:custGeom>
              <a:solidFill>
                <a:srgbClr val="FDD7BB">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1" name="Freeform 69"/>
              <p:cNvSpPr>
                <a:spLocks/>
              </p:cNvSpPr>
              <p:nvPr/>
            </p:nvSpPr>
            <p:spPr bwMode="auto">
              <a:xfrm>
                <a:off x="2286" y="2997"/>
                <a:ext cx="109" cy="115"/>
              </a:xfrm>
              <a:custGeom>
                <a:avLst/>
                <a:gdLst>
                  <a:gd name="T0" fmla="*/ 0 w 28"/>
                  <a:gd name="T1" fmla="*/ 0 h 29"/>
                  <a:gd name="T2" fmla="*/ 28 w 28"/>
                  <a:gd name="T3" fmla="*/ 29 h 29"/>
                  <a:gd name="T4" fmla="*/ 27 w 28"/>
                  <a:gd name="T5" fmla="*/ 8 h 29"/>
                  <a:gd name="T6" fmla="*/ 0 w 28"/>
                  <a:gd name="T7" fmla="*/ 0 h 29"/>
                </a:gdLst>
                <a:ahLst/>
                <a:cxnLst>
                  <a:cxn ang="0">
                    <a:pos x="T0" y="T1"/>
                  </a:cxn>
                  <a:cxn ang="0">
                    <a:pos x="T2" y="T3"/>
                  </a:cxn>
                  <a:cxn ang="0">
                    <a:pos x="T4" y="T5"/>
                  </a:cxn>
                  <a:cxn ang="0">
                    <a:pos x="T6" y="T7"/>
                  </a:cxn>
                </a:cxnLst>
                <a:rect l="0" t="0" r="r" b="b"/>
                <a:pathLst>
                  <a:path w="28" h="29">
                    <a:moveTo>
                      <a:pt x="0" y="0"/>
                    </a:moveTo>
                    <a:cubicBezTo>
                      <a:pt x="5" y="11"/>
                      <a:pt x="14" y="21"/>
                      <a:pt x="28" y="29"/>
                    </a:cubicBezTo>
                    <a:cubicBezTo>
                      <a:pt x="27" y="8"/>
                      <a:pt x="27" y="8"/>
                      <a:pt x="27" y="8"/>
                    </a:cubicBezTo>
                    <a:cubicBezTo>
                      <a:pt x="27" y="8"/>
                      <a:pt x="17" y="6"/>
                      <a:pt x="0" y="0"/>
                    </a:cubicBezTo>
                  </a:path>
                </a:pathLst>
              </a:custGeom>
              <a:solidFill>
                <a:srgbClr val="FBA680">
                  <a:alpha val="32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2" name="Freeform 70"/>
              <p:cNvSpPr>
                <a:spLocks/>
              </p:cNvSpPr>
              <p:nvPr/>
            </p:nvSpPr>
            <p:spPr bwMode="auto">
              <a:xfrm>
                <a:off x="2411" y="2715"/>
                <a:ext cx="199" cy="471"/>
              </a:xfrm>
              <a:custGeom>
                <a:avLst/>
                <a:gdLst>
                  <a:gd name="T0" fmla="*/ 51 w 51"/>
                  <a:gd name="T1" fmla="*/ 0 h 120"/>
                  <a:gd name="T2" fmla="*/ 0 w 51"/>
                  <a:gd name="T3" fmla="*/ 78 h 120"/>
                  <a:gd name="T4" fmla="*/ 0 w 51"/>
                  <a:gd name="T5" fmla="*/ 104 h 120"/>
                  <a:gd name="T6" fmla="*/ 51 w 51"/>
                  <a:gd name="T7" fmla="*/ 120 h 120"/>
                  <a:gd name="T8" fmla="*/ 51 w 51"/>
                  <a:gd name="T9" fmla="*/ 0 h 120"/>
                </a:gdLst>
                <a:ahLst/>
                <a:cxnLst>
                  <a:cxn ang="0">
                    <a:pos x="T0" y="T1"/>
                  </a:cxn>
                  <a:cxn ang="0">
                    <a:pos x="T2" y="T3"/>
                  </a:cxn>
                  <a:cxn ang="0">
                    <a:pos x="T4" y="T5"/>
                  </a:cxn>
                  <a:cxn ang="0">
                    <a:pos x="T6" y="T7"/>
                  </a:cxn>
                  <a:cxn ang="0">
                    <a:pos x="T8" y="T9"/>
                  </a:cxn>
                </a:cxnLst>
                <a:rect l="0" t="0" r="r" b="b"/>
                <a:pathLst>
                  <a:path w="51" h="120">
                    <a:moveTo>
                      <a:pt x="51" y="0"/>
                    </a:moveTo>
                    <a:cubicBezTo>
                      <a:pt x="49" y="9"/>
                      <a:pt x="0" y="78"/>
                      <a:pt x="0" y="78"/>
                    </a:cubicBezTo>
                    <a:cubicBezTo>
                      <a:pt x="0" y="104"/>
                      <a:pt x="0" y="104"/>
                      <a:pt x="0" y="104"/>
                    </a:cubicBezTo>
                    <a:cubicBezTo>
                      <a:pt x="14" y="112"/>
                      <a:pt x="31" y="117"/>
                      <a:pt x="51" y="120"/>
                    </a:cubicBezTo>
                    <a:cubicBezTo>
                      <a:pt x="51" y="0"/>
                      <a:pt x="51" y="0"/>
                      <a:pt x="51" y="0"/>
                    </a:cubicBezTo>
                  </a:path>
                </a:pathLst>
              </a:custGeom>
              <a:solidFill>
                <a:srgbClr val="ED6F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3" name="Freeform 71"/>
              <p:cNvSpPr>
                <a:spLocks/>
              </p:cNvSpPr>
              <p:nvPr/>
            </p:nvSpPr>
            <p:spPr bwMode="auto">
              <a:xfrm>
                <a:off x="2277" y="2711"/>
                <a:ext cx="333" cy="411"/>
              </a:xfrm>
              <a:custGeom>
                <a:avLst/>
                <a:gdLst>
                  <a:gd name="T0" fmla="*/ 85 w 85"/>
                  <a:gd name="T1" fmla="*/ 0 h 105"/>
                  <a:gd name="T2" fmla="*/ 85 w 85"/>
                  <a:gd name="T3" fmla="*/ 0 h 105"/>
                  <a:gd name="T4" fmla="*/ 31 w 85"/>
                  <a:gd name="T5" fmla="*/ 75 h 105"/>
                  <a:gd name="T6" fmla="*/ 0 w 85"/>
                  <a:gd name="T7" fmla="*/ 66 h 105"/>
                  <a:gd name="T8" fmla="*/ 2 w 85"/>
                  <a:gd name="T9" fmla="*/ 73 h 105"/>
                  <a:gd name="T10" fmla="*/ 29 w 85"/>
                  <a:gd name="T11" fmla="*/ 81 h 105"/>
                  <a:gd name="T12" fmla="*/ 30 w 85"/>
                  <a:gd name="T13" fmla="*/ 102 h 105"/>
                  <a:gd name="T14" fmla="*/ 34 w 85"/>
                  <a:gd name="T15" fmla="*/ 105 h 105"/>
                  <a:gd name="T16" fmla="*/ 34 w 85"/>
                  <a:gd name="T17" fmla="*/ 79 h 105"/>
                  <a:gd name="T18" fmla="*/ 85 w 85"/>
                  <a:gd name="T19" fmla="*/ 1 h 105"/>
                  <a:gd name="T20" fmla="*/ 85 w 85"/>
                  <a:gd name="T2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05">
                    <a:moveTo>
                      <a:pt x="85" y="0"/>
                    </a:moveTo>
                    <a:cubicBezTo>
                      <a:pt x="85" y="0"/>
                      <a:pt x="85" y="0"/>
                      <a:pt x="85" y="0"/>
                    </a:cubicBezTo>
                    <a:cubicBezTo>
                      <a:pt x="85" y="0"/>
                      <a:pt x="38" y="68"/>
                      <a:pt x="31" y="75"/>
                    </a:cubicBezTo>
                    <a:cubicBezTo>
                      <a:pt x="31" y="75"/>
                      <a:pt x="19" y="74"/>
                      <a:pt x="0" y="66"/>
                    </a:cubicBezTo>
                    <a:cubicBezTo>
                      <a:pt x="0" y="69"/>
                      <a:pt x="1" y="71"/>
                      <a:pt x="2" y="73"/>
                    </a:cubicBezTo>
                    <a:cubicBezTo>
                      <a:pt x="19" y="79"/>
                      <a:pt x="29" y="81"/>
                      <a:pt x="29" y="81"/>
                    </a:cubicBezTo>
                    <a:cubicBezTo>
                      <a:pt x="30" y="102"/>
                      <a:pt x="30" y="102"/>
                      <a:pt x="30" y="102"/>
                    </a:cubicBezTo>
                    <a:cubicBezTo>
                      <a:pt x="31" y="103"/>
                      <a:pt x="33" y="104"/>
                      <a:pt x="34" y="105"/>
                    </a:cubicBezTo>
                    <a:cubicBezTo>
                      <a:pt x="34" y="79"/>
                      <a:pt x="34" y="79"/>
                      <a:pt x="34" y="79"/>
                    </a:cubicBezTo>
                    <a:cubicBezTo>
                      <a:pt x="34" y="79"/>
                      <a:pt x="83" y="10"/>
                      <a:pt x="85" y="1"/>
                    </a:cubicBezTo>
                    <a:cubicBezTo>
                      <a:pt x="85" y="0"/>
                      <a:pt x="85" y="0"/>
                      <a:pt x="85" y="0"/>
                    </a:cubicBezTo>
                  </a:path>
                </a:pathLst>
              </a:custGeom>
              <a:gradFill rotWithShape="1">
                <a:gsLst>
                  <a:gs pos="0">
                    <a:srgbClr val="FF9953"/>
                  </a:gs>
                  <a:gs pos="100000">
                    <a:srgbClr val="FFFFFF">
                      <a:alpha val="52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4" name="Freeform 72"/>
              <p:cNvSpPr>
                <a:spLocks/>
              </p:cNvSpPr>
              <p:nvPr/>
            </p:nvSpPr>
            <p:spPr bwMode="auto">
              <a:xfrm>
                <a:off x="2974" y="2683"/>
                <a:ext cx="200" cy="503"/>
              </a:xfrm>
              <a:custGeom>
                <a:avLst/>
                <a:gdLst>
                  <a:gd name="T0" fmla="*/ 0 w 51"/>
                  <a:gd name="T1" fmla="*/ 0 h 128"/>
                  <a:gd name="T2" fmla="*/ 0 w 51"/>
                  <a:gd name="T3" fmla="*/ 128 h 128"/>
                  <a:gd name="T4" fmla="*/ 51 w 51"/>
                  <a:gd name="T5" fmla="*/ 111 h 128"/>
                  <a:gd name="T6" fmla="*/ 51 w 51"/>
                  <a:gd name="T7" fmla="*/ 18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cubicBezTo>
                      <a:pt x="0" y="128"/>
                      <a:pt x="0" y="128"/>
                      <a:pt x="0" y="128"/>
                    </a:cubicBezTo>
                    <a:cubicBezTo>
                      <a:pt x="20" y="124"/>
                      <a:pt x="37" y="119"/>
                      <a:pt x="51" y="111"/>
                    </a:cubicBezTo>
                    <a:cubicBezTo>
                      <a:pt x="51" y="18"/>
                      <a:pt x="51" y="18"/>
                      <a:pt x="51" y="18"/>
                    </a:cubicBezTo>
                    <a:cubicBezTo>
                      <a:pt x="36" y="9"/>
                      <a:pt x="17" y="3"/>
                      <a:pt x="0" y="0"/>
                    </a:cubicBezTo>
                  </a:path>
                </a:pathLst>
              </a:custGeom>
              <a:solidFill>
                <a:srgbClr val="FFCC00">
                  <a:alpha val="5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5" name="Freeform 73"/>
              <p:cNvSpPr>
                <a:spLocks/>
              </p:cNvSpPr>
              <p:nvPr/>
            </p:nvSpPr>
            <p:spPr bwMode="auto">
              <a:xfrm>
                <a:off x="3190" y="2770"/>
                <a:ext cx="106" cy="339"/>
              </a:xfrm>
              <a:custGeom>
                <a:avLst/>
                <a:gdLst>
                  <a:gd name="T0" fmla="*/ 1 w 27"/>
                  <a:gd name="T1" fmla="*/ 0 h 86"/>
                  <a:gd name="T2" fmla="*/ 0 w 27"/>
                  <a:gd name="T3" fmla="*/ 86 h 86"/>
                  <a:gd name="T4" fmla="*/ 25 w 27"/>
                  <a:gd name="T5" fmla="*/ 48 h 86"/>
                  <a:gd name="T6" fmla="*/ 1 w 27"/>
                  <a:gd name="T7" fmla="*/ 0 h 86"/>
                </a:gdLst>
                <a:ahLst/>
                <a:cxnLst>
                  <a:cxn ang="0">
                    <a:pos x="T0" y="T1"/>
                  </a:cxn>
                  <a:cxn ang="0">
                    <a:pos x="T2" y="T3"/>
                  </a:cxn>
                  <a:cxn ang="0">
                    <a:pos x="T4" y="T5"/>
                  </a:cxn>
                  <a:cxn ang="0">
                    <a:pos x="T6" y="T7"/>
                  </a:cxn>
                </a:cxnLst>
                <a:rect l="0" t="0" r="r" b="b"/>
                <a:pathLst>
                  <a:path w="27" h="86">
                    <a:moveTo>
                      <a:pt x="1" y="0"/>
                    </a:moveTo>
                    <a:cubicBezTo>
                      <a:pt x="0" y="86"/>
                      <a:pt x="0" y="86"/>
                      <a:pt x="0" y="86"/>
                    </a:cubicBezTo>
                    <a:cubicBezTo>
                      <a:pt x="15" y="76"/>
                      <a:pt x="24" y="63"/>
                      <a:pt x="25" y="48"/>
                    </a:cubicBezTo>
                    <a:cubicBezTo>
                      <a:pt x="27" y="26"/>
                      <a:pt x="16" y="11"/>
                      <a:pt x="1" y="0"/>
                    </a:cubicBezTo>
                  </a:path>
                </a:pathLst>
              </a:custGeom>
              <a:solidFill>
                <a:srgbClr val="FED12A">
                  <a:alpha val="46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6" name="Freeform 74"/>
              <p:cNvSpPr>
                <a:spLocks/>
              </p:cNvSpPr>
              <p:nvPr/>
            </p:nvSpPr>
            <p:spPr bwMode="auto">
              <a:xfrm>
                <a:off x="3174" y="2754"/>
                <a:ext cx="21" cy="367"/>
              </a:xfrm>
              <a:custGeom>
                <a:avLst/>
                <a:gdLst>
                  <a:gd name="T0" fmla="*/ 0 w 5"/>
                  <a:gd name="T1" fmla="*/ 0 h 93"/>
                  <a:gd name="T2" fmla="*/ 0 w 5"/>
                  <a:gd name="T3" fmla="*/ 93 h 93"/>
                  <a:gd name="T4" fmla="*/ 4 w 5"/>
                  <a:gd name="T5" fmla="*/ 90 h 93"/>
                  <a:gd name="T6" fmla="*/ 5 w 5"/>
                  <a:gd name="T7" fmla="*/ 4 h 93"/>
                  <a:gd name="T8" fmla="*/ 0 w 5"/>
                  <a:gd name="T9" fmla="*/ 0 h 93"/>
                </a:gdLst>
                <a:ahLst/>
                <a:cxnLst>
                  <a:cxn ang="0">
                    <a:pos x="T0" y="T1"/>
                  </a:cxn>
                  <a:cxn ang="0">
                    <a:pos x="T2" y="T3"/>
                  </a:cxn>
                  <a:cxn ang="0">
                    <a:pos x="T4" y="T5"/>
                  </a:cxn>
                  <a:cxn ang="0">
                    <a:pos x="T6" y="T7"/>
                  </a:cxn>
                  <a:cxn ang="0">
                    <a:pos x="T8" y="T9"/>
                  </a:cxn>
                </a:cxnLst>
                <a:rect l="0" t="0" r="r" b="b"/>
                <a:pathLst>
                  <a:path w="5" h="93">
                    <a:moveTo>
                      <a:pt x="0" y="0"/>
                    </a:moveTo>
                    <a:cubicBezTo>
                      <a:pt x="0" y="93"/>
                      <a:pt x="0" y="93"/>
                      <a:pt x="0" y="93"/>
                    </a:cubicBezTo>
                    <a:cubicBezTo>
                      <a:pt x="1" y="92"/>
                      <a:pt x="3" y="91"/>
                      <a:pt x="4" y="90"/>
                    </a:cubicBezTo>
                    <a:cubicBezTo>
                      <a:pt x="5" y="4"/>
                      <a:pt x="5" y="4"/>
                      <a:pt x="5" y="4"/>
                    </a:cubicBezTo>
                    <a:cubicBezTo>
                      <a:pt x="3" y="3"/>
                      <a:pt x="2" y="1"/>
                      <a:pt x="0" y="0"/>
                    </a:cubicBezTo>
                  </a:path>
                </a:pathLst>
              </a:custGeom>
              <a:solidFill>
                <a:srgbClr val="FE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sp>
        <p:nvSpPr>
          <p:cNvPr id="284747" name="Line 75"/>
          <p:cNvSpPr>
            <a:spLocks noChangeShapeType="1"/>
          </p:cNvSpPr>
          <p:nvPr/>
        </p:nvSpPr>
        <p:spPr bwMode="auto">
          <a:xfrm>
            <a:off x="1932385" y="1759744"/>
            <a:ext cx="1839515" cy="11906"/>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48" name="WordArt 76"/>
          <p:cNvSpPr>
            <a:spLocks noChangeArrowheads="1" noChangeShapeType="1" noTextEdit="1"/>
          </p:cNvSpPr>
          <p:nvPr/>
        </p:nvSpPr>
        <p:spPr bwMode="auto">
          <a:xfrm>
            <a:off x="1932385" y="1413272"/>
            <a:ext cx="647700" cy="25241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0" i="0" u="none" strike="noStrike" kern="10" cap="none" spc="0" normalizeH="0" baseline="0" noProof="0">
                <a:ln>
                  <a:noFill/>
                </a:ln>
                <a:gradFill rotWithShape="1">
                  <a:gsLst>
                    <a:gs pos="0">
                      <a:srgbClr val="ED7D31"/>
                    </a:gs>
                    <a:gs pos="100000">
                      <a:srgbClr val="5B9BD5"/>
                    </a:gs>
                  </a:gsLst>
                  <a:lin ang="5400000" scaled="1"/>
                </a:gradFill>
                <a:effectLst/>
                <a:uLnTx/>
                <a:uFillTx/>
                <a:latin typeface="Arial" panose="020B0604020202020204" pitchFamily="34" charset="0"/>
                <a:ea typeface="等线" panose="02010600030101010101" pitchFamily="2" charset="-122"/>
                <a:cs typeface="Arial" panose="020B0604020202020204" pitchFamily="34" charset="0"/>
              </a:rPr>
              <a:t>80%</a:t>
            </a:r>
            <a:endParaRPr kumimoji="0" lang="zh-CN" altLang="en-US" sz="2700" b="0" i="0" u="none" strike="noStrike" kern="10" cap="none" spc="0" normalizeH="0" baseline="0" noProof="0">
              <a:ln>
                <a:noFill/>
              </a:ln>
              <a:gradFill rotWithShape="1">
                <a:gsLst>
                  <a:gs pos="0">
                    <a:srgbClr val="ED7D31"/>
                  </a:gs>
                  <a:gs pos="100000">
                    <a:srgbClr val="5B9BD5"/>
                  </a:gs>
                </a:gsLst>
                <a:lin ang="5400000" scaled="1"/>
              </a:gra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84749" name="Line 77"/>
          <p:cNvSpPr>
            <a:spLocks noChangeShapeType="1"/>
          </p:cNvSpPr>
          <p:nvPr/>
        </p:nvSpPr>
        <p:spPr bwMode="auto">
          <a:xfrm>
            <a:off x="1885950" y="3486151"/>
            <a:ext cx="1627585" cy="2381"/>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50" name="WordArt 78"/>
          <p:cNvSpPr>
            <a:spLocks noChangeArrowheads="1" noChangeShapeType="1" noTextEdit="1"/>
          </p:cNvSpPr>
          <p:nvPr/>
        </p:nvSpPr>
        <p:spPr bwMode="auto">
          <a:xfrm>
            <a:off x="1999060" y="3142060"/>
            <a:ext cx="647700" cy="25241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0" i="0" u="none" strike="noStrike" kern="10" cap="none" spc="0" normalizeH="0" baseline="0" noProof="0">
                <a:ln>
                  <a:noFill/>
                </a:ln>
                <a:gradFill rotWithShape="1">
                  <a:gsLst>
                    <a:gs pos="0">
                      <a:srgbClr val="ED7D31"/>
                    </a:gs>
                    <a:gs pos="100000">
                      <a:srgbClr val="5B9BD5"/>
                    </a:gs>
                  </a:gsLst>
                  <a:lin ang="5400000" scaled="1"/>
                </a:gradFill>
                <a:effectLst/>
                <a:uLnTx/>
                <a:uFillTx/>
                <a:latin typeface="Arial" panose="020B0604020202020204" pitchFamily="34" charset="0"/>
                <a:ea typeface="等线" panose="02010600030101010101" pitchFamily="2" charset="-122"/>
                <a:cs typeface="Arial" panose="020B0604020202020204" pitchFamily="34" charset="0"/>
              </a:rPr>
              <a:t>40%</a:t>
            </a:r>
            <a:endParaRPr kumimoji="0" lang="zh-CN" altLang="en-US" sz="2700" b="0" i="0" u="none" strike="noStrike" kern="10" cap="none" spc="0" normalizeH="0" baseline="0" noProof="0">
              <a:ln>
                <a:noFill/>
              </a:ln>
              <a:gradFill rotWithShape="1">
                <a:gsLst>
                  <a:gs pos="0">
                    <a:srgbClr val="ED7D31"/>
                  </a:gs>
                  <a:gs pos="100000">
                    <a:srgbClr val="5B9BD5"/>
                  </a:gs>
                </a:gsLst>
                <a:lin ang="5400000" scaled="1"/>
              </a:gra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84751" name="Line 79"/>
          <p:cNvSpPr>
            <a:spLocks noChangeShapeType="1"/>
          </p:cNvSpPr>
          <p:nvPr/>
        </p:nvSpPr>
        <p:spPr bwMode="auto">
          <a:xfrm>
            <a:off x="5886450" y="2286000"/>
            <a:ext cx="1868091"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84752" name="WordArt 80"/>
          <p:cNvSpPr>
            <a:spLocks noChangeArrowheads="1" noChangeShapeType="1" noTextEdit="1"/>
          </p:cNvSpPr>
          <p:nvPr/>
        </p:nvSpPr>
        <p:spPr bwMode="auto">
          <a:xfrm>
            <a:off x="6858000" y="1928812"/>
            <a:ext cx="647700" cy="25241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0" i="0" u="none" strike="noStrike" kern="10" cap="none" spc="0" normalizeH="0" baseline="0" noProof="0">
                <a:ln>
                  <a:noFill/>
                </a:ln>
                <a:gradFill rotWithShape="1">
                  <a:gsLst>
                    <a:gs pos="0">
                      <a:srgbClr val="ED7D31"/>
                    </a:gs>
                    <a:gs pos="100000">
                      <a:srgbClr val="5B9BD5"/>
                    </a:gs>
                  </a:gsLst>
                  <a:lin ang="5400000" scaled="1"/>
                </a:gradFill>
                <a:effectLst/>
                <a:uLnTx/>
                <a:uFillTx/>
                <a:latin typeface="Arial" panose="020B0604020202020204" pitchFamily="34" charset="0"/>
                <a:ea typeface="等线" panose="02010600030101010101" pitchFamily="2" charset="-122"/>
                <a:cs typeface="Arial" panose="020B0604020202020204" pitchFamily="34" charset="0"/>
              </a:rPr>
              <a:t>60%</a:t>
            </a:r>
            <a:endParaRPr kumimoji="0" lang="zh-CN" altLang="en-US" sz="2700" b="0" i="0" u="none" strike="noStrike" kern="10" cap="none" spc="0" normalizeH="0" baseline="0" noProof="0">
              <a:ln>
                <a:noFill/>
              </a:ln>
              <a:gradFill rotWithShape="1">
                <a:gsLst>
                  <a:gs pos="0">
                    <a:srgbClr val="ED7D31"/>
                  </a:gs>
                  <a:gs pos="100000">
                    <a:srgbClr val="5B9BD5"/>
                  </a:gs>
                </a:gsLst>
                <a:lin ang="5400000" scaled="1"/>
              </a:gra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84753" name="Rectangle 81"/>
          <p:cNvSpPr>
            <a:spLocks noChangeArrowheads="1"/>
          </p:cNvSpPr>
          <p:nvPr/>
        </p:nvSpPr>
        <p:spPr bwMode="auto">
          <a:xfrm>
            <a:off x="6172200" y="2301478"/>
            <a:ext cx="1340644" cy="95607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84754" name="Rectangle 82"/>
          <p:cNvSpPr>
            <a:spLocks noChangeArrowheads="1"/>
          </p:cNvSpPr>
          <p:nvPr/>
        </p:nvSpPr>
        <p:spPr bwMode="auto">
          <a:xfrm>
            <a:off x="1916907" y="3519488"/>
            <a:ext cx="1340644" cy="95607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84755" name="Rectangle 83"/>
          <p:cNvSpPr>
            <a:spLocks noChangeArrowheads="1"/>
          </p:cNvSpPr>
          <p:nvPr/>
        </p:nvSpPr>
        <p:spPr bwMode="auto">
          <a:xfrm>
            <a:off x="1833563" y="1797844"/>
            <a:ext cx="1340644" cy="956072"/>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rPr>
              <a:t>单击添加段落文字内容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1050"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84758" name="Text Box 86"/>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284760" name="Picture 88" descr="金融"/>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14900" y="2514600"/>
            <a:ext cx="1857375"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5540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284713"/>
                                        </p:tgtEl>
                                        <p:attrNameLst>
                                          <p:attrName>style.visibility</p:attrName>
                                        </p:attrNameLst>
                                      </p:cBhvr>
                                      <p:to>
                                        <p:strVal val="visible"/>
                                      </p:to>
                                    </p:set>
                                    <p:animEffect transition="in" filter="fade">
                                      <p:cBhvr>
                                        <p:cTn id="7" dur="1000"/>
                                        <p:tgtEl>
                                          <p:spTgt spid="284713"/>
                                        </p:tgtEl>
                                      </p:cBhvr>
                                    </p:animEffect>
                                    <p:anim calcmode="lin" valueType="num">
                                      <p:cBhvr>
                                        <p:cTn id="8" dur="1000" fill="hold"/>
                                        <p:tgtEl>
                                          <p:spTgt spid="284713"/>
                                        </p:tgtEl>
                                        <p:attrNameLst>
                                          <p:attrName>ppt_x</p:attrName>
                                        </p:attrNameLst>
                                      </p:cBhvr>
                                      <p:tavLst>
                                        <p:tav tm="0">
                                          <p:val>
                                            <p:strVal val="#ppt_x"/>
                                          </p:val>
                                        </p:tav>
                                        <p:tav tm="100000">
                                          <p:val>
                                            <p:strVal val="#ppt_x"/>
                                          </p:val>
                                        </p:tav>
                                      </p:tavLst>
                                    </p:anim>
                                    <p:anim calcmode="lin" valueType="num">
                                      <p:cBhvr>
                                        <p:cTn id="9" dur="1000" fill="hold"/>
                                        <p:tgtEl>
                                          <p:spTgt spid="28471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2" presetClass="entr" presetSubtype="2" fill="hold" nodeType="afterEffect">
                                  <p:stCondLst>
                                    <p:cond delay="0"/>
                                  </p:stCondLst>
                                  <p:childTnLst>
                                    <p:set>
                                      <p:cBhvr>
                                        <p:cTn id="12" dur="1" fill="hold">
                                          <p:stCondLst>
                                            <p:cond delay="0"/>
                                          </p:stCondLst>
                                        </p:cTn>
                                        <p:tgtEl>
                                          <p:spTgt spid="284747"/>
                                        </p:tgtEl>
                                        <p:attrNameLst>
                                          <p:attrName>style.visibility</p:attrName>
                                        </p:attrNameLst>
                                      </p:cBhvr>
                                      <p:to>
                                        <p:strVal val="visible"/>
                                      </p:to>
                                    </p:set>
                                    <p:animEffect transition="in" filter="wipe(right)">
                                      <p:cBhvr>
                                        <p:cTn id="13" dur="500"/>
                                        <p:tgtEl>
                                          <p:spTgt spid="284747"/>
                                        </p:tgtEl>
                                      </p:cBhvr>
                                    </p:animEffect>
                                  </p:childTnLst>
                                </p:cTn>
                              </p:par>
                            </p:childTnLst>
                          </p:cTn>
                        </p:par>
                        <p:par>
                          <p:cTn id="14" fill="hold" nodeType="afterGroup">
                            <p:stCondLst>
                              <p:cond delay="1500"/>
                            </p:stCondLst>
                            <p:childTnLst>
                              <p:par>
                                <p:cTn id="15" presetID="21" presetClass="entr" presetSubtype="4" fill="hold" nodeType="afterEffect">
                                  <p:stCondLst>
                                    <p:cond delay="0"/>
                                  </p:stCondLst>
                                  <p:childTnLst>
                                    <p:set>
                                      <p:cBhvr>
                                        <p:cTn id="16" dur="1" fill="hold">
                                          <p:stCondLst>
                                            <p:cond delay="0"/>
                                          </p:stCondLst>
                                        </p:cTn>
                                        <p:tgtEl>
                                          <p:spTgt spid="284748"/>
                                        </p:tgtEl>
                                        <p:attrNameLst>
                                          <p:attrName>style.visibility</p:attrName>
                                        </p:attrNameLst>
                                      </p:cBhvr>
                                      <p:to>
                                        <p:strVal val="visible"/>
                                      </p:to>
                                    </p:set>
                                    <p:animEffect transition="in" filter="wheel(4)">
                                      <p:cBhvr>
                                        <p:cTn id="17" dur="2000"/>
                                        <p:tgtEl>
                                          <p:spTgt spid="284748"/>
                                        </p:tgtEl>
                                      </p:cBhvr>
                                    </p:animEffect>
                                  </p:childTnLst>
                                </p:cTn>
                              </p:par>
                            </p:childTnLst>
                          </p:cTn>
                        </p:par>
                        <p:par>
                          <p:cTn id="18" fill="hold" nodeType="afterGroup">
                            <p:stCondLst>
                              <p:cond delay="3500"/>
                            </p:stCondLst>
                            <p:childTnLst>
                              <p:par>
                                <p:cTn id="19" presetID="8" presetClass="entr" presetSubtype="16" fill="hold" grpId="0" nodeType="afterEffect">
                                  <p:stCondLst>
                                    <p:cond delay="0"/>
                                  </p:stCondLst>
                                  <p:childTnLst>
                                    <p:set>
                                      <p:cBhvr>
                                        <p:cTn id="20" dur="1" fill="hold">
                                          <p:stCondLst>
                                            <p:cond delay="0"/>
                                          </p:stCondLst>
                                        </p:cTn>
                                        <p:tgtEl>
                                          <p:spTgt spid="284755"/>
                                        </p:tgtEl>
                                        <p:attrNameLst>
                                          <p:attrName>style.visibility</p:attrName>
                                        </p:attrNameLst>
                                      </p:cBhvr>
                                      <p:to>
                                        <p:strVal val="visible"/>
                                      </p:to>
                                    </p:set>
                                    <p:animEffect transition="in" filter="diamond(in)">
                                      <p:cBhvr>
                                        <p:cTn id="21" dur="2000"/>
                                        <p:tgtEl>
                                          <p:spTgt spid="284755"/>
                                        </p:tgtEl>
                                      </p:cBhvr>
                                    </p:animEffect>
                                  </p:childTnLst>
                                </p:cTn>
                              </p:par>
                            </p:childTnLst>
                          </p:cTn>
                        </p:par>
                        <p:par>
                          <p:cTn id="22" fill="hold" nodeType="afterGroup">
                            <p:stCondLst>
                              <p:cond delay="5500"/>
                            </p:stCondLst>
                            <p:childTnLst>
                              <p:par>
                                <p:cTn id="23" presetID="22" presetClass="entr" presetSubtype="2" fill="hold" nodeType="afterEffect">
                                  <p:stCondLst>
                                    <p:cond delay="0"/>
                                  </p:stCondLst>
                                  <p:childTnLst>
                                    <p:set>
                                      <p:cBhvr>
                                        <p:cTn id="24" dur="1" fill="hold">
                                          <p:stCondLst>
                                            <p:cond delay="0"/>
                                          </p:stCondLst>
                                        </p:cTn>
                                        <p:tgtEl>
                                          <p:spTgt spid="284749"/>
                                        </p:tgtEl>
                                        <p:attrNameLst>
                                          <p:attrName>style.visibility</p:attrName>
                                        </p:attrNameLst>
                                      </p:cBhvr>
                                      <p:to>
                                        <p:strVal val="visible"/>
                                      </p:to>
                                    </p:set>
                                    <p:animEffect transition="in" filter="wipe(right)">
                                      <p:cBhvr>
                                        <p:cTn id="25" dur="500"/>
                                        <p:tgtEl>
                                          <p:spTgt spid="284749"/>
                                        </p:tgtEl>
                                      </p:cBhvr>
                                    </p:animEffect>
                                  </p:childTnLst>
                                </p:cTn>
                              </p:par>
                            </p:childTnLst>
                          </p:cTn>
                        </p:par>
                        <p:par>
                          <p:cTn id="26" fill="hold" nodeType="afterGroup">
                            <p:stCondLst>
                              <p:cond delay="6000"/>
                            </p:stCondLst>
                            <p:childTnLst>
                              <p:par>
                                <p:cTn id="27" presetID="21" presetClass="entr" presetSubtype="4" fill="hold" nodeType="afterEffect">
                                  <p:stCondLst>
                                    <p:cond delay="0"/>
                                  </p:stCondLst>
                                  <p:childTnLst>
                                    <p:set>
                                      <p:cBhvr>
                                        <p:cTn id="28" dur="1" fill="hold">
                                          <p:stCondLst>
                                            <p:cond delay="0"/>
                                          </p:stCondLst>
                                        </p:cTn>
                                        <p:tgtEl>
                                          <p:spTgt spid="284750"/>
                                        </p:tgtEl>
                                        <p:attrNameLst>
                                          <p:attrName>style.visibility</p:attrName>
                                        </p:attrNameLst>
                                      </p:cBhvr>
                                      <p:to>
                                        <p:strVal val="visible"/>
                                      </p:to>
                                    </p:set>
                                    <p:animEffect transition="in" filter="wheel(4)">
                                      <p:cBhvr>
                                        <p:cTn id="29" dur="2000"/>
                                        <p:tgtEl>
                                          <p:spTgt spid="284750"/>
                                        </p:tgtEl>
                                      </p:cBhvr>
                                    </p:animEffect>
                                  </p:childTnLst>
                                </p:cTn>
                              </p:par>
                            </p:childTnLst>
                          </p:cTn>
                        </p:par>
                        <p:par>
                          <p:cTn id="30" fill="hold" nodeType="afterGroup">
                            <p:stCondLst>
                              <p:cond delay="8000"/>
                            </p:stCondLst>
                            <p:childTnLst>
                              <p:par>
                                <p:cTn id="31" presetID="8" presetClass="entr" presetSubtype="16" fill="hold" grpId="0" nodeType="afterEffect">
                                  <p:stCondLst>
                                    <p:cond delay="0"/>
                                  </p:stCondLst>
                                  <p:childTnLst>
                                    <p:set>
                                      <p:cBhvr>
                                        <p:cTn id="32" dur="1" fill="hold">
                                          <p:stCondLst>
                                            <p:cond delay="0"/>
                                          </p:stCondLst>
                                        </p:cTn>
                                        <p:tgtEl>
                                          <p:spTgt spid="284754"/>
                                        </p:tgtEl>
                                        <p:attrNameLst>
                                          <p:attrName>style.visibility</p:attrName>
                                        </p:attrNameLst>
                                      </p:cBhvr>
                                      <p:to>
                                        <p:strVal val="visible"/>
                                      </p:to>
                                    </p:set>
                                    <p:animEffect transition="in" filter="diamond(in)">
                                      <p:cBhvr>
                                        <p:cTn id="33" dur="2000"/>
                                        <p:tgtEl>
                                          <p:spTgt spid="284754"/>
                                        </p:tgtEl>
                                      </p:cBhvr>
                                    </p:animEffect>
                                  </p:childTnLst>
                                </p:cTn>
                              </p:par>
                            </p:childTnLst>
                          </p:cTn>
                        </p:par>
                        <p:par>
                          <p:cTn id="34" fill="hold" nodeType="afterGroup">
                            <p:stCondLst>
                              <p:cond delay="10000"/>
                            </p:stCondLst>
                            <p:childTnLst>
                              <p:par>
                                <p:cTn id="35" presetID="22" presetClass="entr" presetSubtype="8" fill="hold" nodeType="afterEffect">
                                  <p:stCondLst>
                                    <p:cond delay="0"/>
                                  </p:stCondLst>
                                  <p:childTnLst>
                                    <p:set>
                                      <p:cBhvr>
                                        <p:cTn id="36" dur="1" fill="hold">
                                          <p:stCondLst>
                                            <p:cond delay="0"/>
                                          </p:stCondLst>
                                        </p:cTn>
                                        <p:tgtEl>
                                          <p:spTgt spid="284751"/>
                                        </p:tgtEl>
                                        <p:attrNameLst>
                                          <p:attrName>style.visibility</p:attrName>
                                        </p:attrNameLst>
                                      </p:cBhvr>
                                      <p:to>
                                        <p:strVal val="visible"/>
                                      </p:to>
                                    </p:set>
                                    <p:animEffect transition="in" filter="wipe(left)">
                                      <p:cBhvr>
                                        <p:cTn id="37" dur="500"/>
                                        <p:tgtEl>
                                          <p:spTgt spid="284751"/>
                                        </p:tgtEl>
                                      </p:cBhvr>
                                    </p:animEffect>
                                  </p:childTnLst>
                                </p:cTn>
                              </p:par>
                            </p:childTnLst>
                          </p:cTn>
                        </p:par>
                        <p:par>
                          <p:cTn id="38" fill="hold" nodeType="afterGroup">
                            <p:stCondLst>
                              <p:cond delay="10500"/>
                            </p:stCondLst>
                            <p:childTnLst>
                              <p:par>
                                <p:cTn id="39" presetID="21" presetClass="entr" presetSubtype="4" fill="hold" nodeType="afterEffect">
                                  <p:stCondLst>
                                    <p:cond delay="0"/>
                                  </p:stCondLst>
                                  <p:childTnLst>
                                    <p:set>
                                      <p:cBhvr>
                                        <p:cTn id="40" dur="1" fill="hold">
                                          <p:stCondLst>
                                            <p:cond delay="0"/>
                                          </p:stCondLst>
                                        </p:cTn>
                                        <p:tgtEl>
                                          <p:spTgt spid="284752"/>
                                        </p:tgtEl>
                                        <p:attrNameLst>
                                          <p:attrName>style.visibility</p:attrName>
                                        </p:attrNameLst>
                                      </p:cBhvr>
                                      <p:to>
                                        <p:strVal val="visible"/>
                                      </p:to>
                                    </p:set>
                                    <p:animEffect transition="in" filter="wheel(4)">
                                      <p:cBhvr>
                                        <p:cTn id="41" dur="2000"/>
                                        <p:tgtEl>
                                          <p:spTgt spid="284752"/>
                                        </p:tgtEl>
                                      </p:cBhvr>
                                    </p:animEffect>
                                  </p:childTnLst>
                                </p:cTn>
                              </p:par>
                            </p:childTnLst>
                          </p:cTn>
                        </p:par>
                        <p:par>
                          <p:cTn id="42" fill="hold" nodeType="afterGroup">
                            <p:stCondLst>
                              <p:cond delay="12500"/>
                            </p:stCondLst>
                            <p:childTnLst>
                              <p:par>
                                <p:cTn id="43" presetID="8" presetClass="entr" presetSubtype="16" fill="hold" grpId="0" nodeType="afterEffect">
                                  <p:stCondLst>
                                    <p:cond delay="0"/>
                                  </p:stCondLst>
                                  <p:childTnLst>
                                    <p:set>
                                      <p:cBhvr>
                                        <p:cTn id="44" dur="1" fill="hold">
                                          <p:stCondLst>
                                            <p:cond delay="0"/>
                                          </p:stCondLst>
                                        </p:cTn>
                                        <p:tgtEl>
                                          <p:spTgt spid="284753"/>
                                        </p:tgtEl>
                                        <p:attrNameLst>
                                          <p:attrName>style.visibility</p:attrName>
                                        </p:attrNameLst>
                                      </p:cBhvr>
                                      <p:to>
                                        <p:strVal val="visible"/>
                                      </p:to>
                                    </p:set>
                                    <p:animEffect transition="in" filter="diamond(in)">
                                      <p:cBhvr>
                                        <p:cTn id="45" dur="2000"/>
                                        <p:tgtEl>
                                          <p:spTgt spid="284753"/>
                                        </p:tgtEl>
                                      </p:cBhvr>
                                    </p:animEffect>
                                  </p:childTnLst>
                                </p:cTn>
                              </p:par>
                            </p:childTnLst>
                          </p:cTn>
                        </p:par>
                        <p:par>
                          <p:cTn id="46" fill="hold" nodeType="afterGroup">
                            <p:stCondLst>
                              <p:cond delay="14500"/>
                            </p:stCondLst>
                            <p:childTnLst>
                              <p:par>
                                <p:cTn id="47" presetID="42" presetClass="entr" presetSubtype="0" fill="hold" nodeType="afterEffect">
                                  <p:stCondLst>
                                    <p:cond delay="0"/>
                                  </p:stCondLst>
                                  <p:childTnLst>
                                    <p:set>
                                      <p:cBhvr>
                                        <p:cTn id="48" dur="1" fill="hold">
                                          <p:stCondLst>
                                            <p:cond delay="0"/>
                                          </p:stCondLst>
                                        </p:cTn>
                                        <p:tgtEl>
                                          <p:spTgt spid="284760"/>
                                        </p:tgtEl>
                                        <p:attrNameLst>
                                          <p:attrName>style.visibility</p:attrName>
                                        </p:attrNameLst>
                                      </p:cBhvr>
                                      <p:to>
                                        <p:strVal val="visible"/>
                                      </p:to>
                                    </p:set>
                                    <p:animEffect transition="in" filter="fade">
                                      <p:cBhvr>
                                        <p:cTn id="49" dur="1000"/>
                                        <p:tgtEl>
                                          <p:spTgt spid="284760"/>
                                        </p:tgtEl>
                                      </p:cBhvr>
                                    </p:animEffect>
                                    <p:anim calcmode="lin" valueType="num">
                                      <p:cBhvr>
                                        <p:cTn id="50" dur="1000" fill="hold"/>
                                        <p:tgtEl>
                                          <p:spTgt spid="284760"/>
                                        </p:tgtEl>
                                        <p:attrNameLst>
                                          <p:attrName>ppt_x</p:attrName>
                                        </p:attrNameLst>
                                      </p:cBhvr>
                                      <p:tavLst>
                                        <p:tav tm="0">
                                          <p:val>
                                            <p:strVal val="#ppt_x"/>
                                          </p:val>
                                        </p:tav>
                                        <p:tav tm="100000">
                                          <p:val>
                                            <p:strVal val="#ppt_x"/>
                                          </p:val>
                                        </p:tav>
                                      </p:tavLst>
                                    </p:anim>
                                    <p:anim calcmode="lin" valueType="num">
                                      <p:cBhvr>
                                        <p:cTn id="51" dur="1000" fill="hold"/>
                                        <p:tgtEl>
                                          <p:spTgt spid="2847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753" grpId="0"/>
      <p:bldP spid="284754" grpId="0"/>
      <p:bldP spid="28475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884364" y="1464182"/>
            <a:ext cx="4260850" cy="2822575"/>
            <a:chOff x="811213" y="2335213"/>
            <a:chExt cx="4260850" cy="2822575"/>
          </a:xfrm>
        </p:grpSpPr>
        <p:pic>
          <p:nvPicPr>
            <p:cNvPr id="48" name="AutoShape 6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1213" y="2335213"/>
              <a:ext cx="4260850"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矩形 14"/>
            <p:cNvSpPr>
              <a:spLocks noChangeArrowheads="1"/>
            </p:cNvSpPr>
            <p:nvPr/>
          </p:nvSpPr>
          <p:spPr bwMode="auto">
            <a:xfrm>
              <a:off x="3514725" y="3514725"/>
              <a:ext cx="1273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加文本</a:t>
              </a:r>
            </a:p>
          </p:txBody>
        </p:sp>
        <p:pic>
          <p:nvPicPr>
            <p:cNvPr id="50" name="AutoShape 593"/>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073275" y="3376613"/>
              <a:ext cx="877888" cy="90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 name="Group 30"/>
            <p:cNvGrpSpPr>
              <a:grpSpLocks/>
            </p:cNvGrpSpPr>
            <p:nvPr/>
          </p:nvGrpSpPr>
          <p:grpSpPr bwMode="auto">
            <a:xfrm>
              <a:off x="1265238" y="3287713"/>
              <a:ext cx="884237" cy="896937"/>
              <a:chOff x="0" y="0"/>
              <a:chExt cx="415318" cy="2705673"/>
            </a:xfrm>
          </p:grpSpPr>
          <p:pic>
            <p:nvPicPr>
              <p:cNvPr id="55" name="圆角矩形 24"/>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13247" y="-631166"/>
                <a:ext cx="641365" cy="415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矩形 14"/>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145" y="417008"/>
                <a:ext cx="406579" cy="244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2" name="Group 33"/>
            <p:cNvGrpSpPr>
              <a:grpSpLocks/>
            </p:cNvGrpSpPr>
            <p:nvPr/>
          </p:nvGrpSpPr>
          <p:grpSpPr bwMode="auto">
            <a:xfrm>
              <a:off x="2886075" y="3287713"/>
              <a:ext cx="884238" cy="896937"/>
              <a:chOff x="0" y="0"/>
              <a:chExt cx="415318" cy="2705673"/>
            </a:xfrm>
          </p:grpSpPr>
          <p:pic>
            <p:nvPicPr>
              <p:cNvPr id="53" name="圆角矩形 27"/>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15782" y="-631166"/>
                <a:ext cx="641364" cy="415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矩形 14"/>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4474" y="417008"/>
                <a:ext cx="406579" cy="244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57" name="组合 56"/>
          <p:cNvGrpSpPr/>
          <p:nvPr/>
        </p:nvGrpSpPr>
        <p:grpSpPr>
          <a:xfrm>
            <a:off x="5105526" y="987932"/>
            <a:ext cx="2749550" cy="1008062"/>
            <a:chOff x="5032375" y="1858963"/>
            <a:chExt cx="2749550" cy="1008062"/>
          </a:xfrm>
        </p:grpSpPr>
        <p:grpSp>
          <p:nvGrpSpPr>
            <p:cNvPr id="58" name="Group 3"/>
            <p:cNvGrpSpPr>
              <a:grpSpLocks/>
            </p:cNvGrpSpPr>
            <p:nvPr/>
          </p:nvGrpSpPr>
          <p:grpSpPr bwMode="auto">
            <a:xfrm>
              <a:off x="5059363" y="1858963"/>
              <a:ext cx="1008062" cy="1008062"/>
              <a:chOff x="0" y="0"/>
              <a:chExt cx="1011863" cy="1008000"/>
            </a:xfrm>
          </p:grpSpPr>
          <p:pic>
            <p:nvPicPr>
              <p:cNvPr id="65" name="Oval 2"/>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38322" y="-206934"/>
                <a:ext cx="1486913" cy="148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椭圆 4"/>
              <p:cNvSpPr>
                <a:spLocks noChangeArrowheads="1"/>
              </p:cNvSpPr>
              <p:nvPr/>
            </p:nvSpPr>
            <p:spPr bwMode="auto">
              <a:xfrm rot="19388639">
                <a:off x="0" y="58733"/>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grpSp>
            <p:nvGrpSpPr>
              <p:cNvPr id="67" name="Group 6"/>
              <p:cNvGrpSpPr>
                <a:grpSpLocks/>
              </p:cNvGrpSpPr>
              <p:nvPr/>
            </p:nvGrpSpPr>
            <p:grpSpPr bwMode="auto">
              <a:xfrm>
                <a:off x="104341" y="103943"/>
                <a:ext cx="807706" cy="804623"/>
                <a:chOff x="0" y="0"/>
                <a:chExt cx="804672" cy="804672"/>
              </a:xfrm>
            </p:grpSpPr>
            <p:pic>
              <p:nvPicPr>
                <p:cNvPr id="68" name="椭圆 5"/>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 Box 8"/>
                <p:cNvSpPr txBox="1">
                  <a:spLocks noChangeArrowheads="1"/>
                </p:cNvSpPr>
                <p:nvPr/>
              </p:nvSpPr>
              <p:spPr bwMode="auto">
                <a:xfrm>
                  <a:off x="123044" y="120051"/>
                  <a:ext cx="557925"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sp>
          <p:nvSpPr>
            <p:cNvPr id="59" name="TextBox 147"/>
            <p:cNvSpPr txBox="1">
              <a:spLocks noChangeArrowheads="1"/>
            </p:cNvSpPr>
            <p:nvPr/>
          </p:nvSpPr>
          <p:spPr bwMode="auto">
            <a:xfrm>
              <a:off x="5032375" y="2209800"/>
              <a:ext cx="106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2813"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a:t>
              </a:r>
            </a:p>
          </p:txBody>
        </p:sp>
        <p:sp>
          <p:nvSpPr>
            <p:cNvPr id="60" name="矩形 87"/>
            <p:cNvSpPr>
              <a:spLocks noChangeArrowheads="1"/>
            </p:cNvSpPr>
            <p:nvPr/>
          </p:nvSpPr>
          <p:spPr bwMode="auto">
            <a:xfrm>
              <a:off x="6216650" y="191770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1" name="矩形 87"/>
            <p:cNvSpPr>
              <a:spLocks noChangeArrowheads="1"/>
            </p:cNvSpPr>
            <p:nvPr/>
          </p:nvSpPr>
          <p:spPr bwMode="auto">
            <a:xfrm>
              <a:off x="6216650" y="221932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62" name="矩形 87"/>
            <p:cNvSpPr>
              <a:spLocks noChangeArrowheads="1"/>
            </p:cNvSpPr>
            <p:nvPr/>
          </p:nvSpPr>
          <p:spPr bwMode="auto">
            <a:xfrm>
              <a:off x="6216650" y="2520950"/>
              <a:ext cx="1506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cxnSp>
          <p:nvCxnSpPr>
            <p:cNvPr id="63" name="直接箭头连接符 29"/>
            <p:cNvCxnSpPr>
              <a:cxnSpLocks noChangeShapeType="1"/>
            </p:cNvCxnSpPr>
            <p:nvPr/>
          </p:nvCxnSpPr>
          <p:spPr bwMode="auto">
            <a:xfrm>
              <a:off x="6216650" y="221932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64" name="直接箭头连接符 30"/>
            <p:cNvCxnSpPr>
              <a:cxnSpLocks noChangeShapeType="1"/>
            </p:cNvCxnSpPr>
            <p:nvPr/>
          </p:nvCxnSpPr>
          <p:spPr bwMode="auto">
            <a:xfrm>
              <a:off x="6216650" y="2544763"/>
              <a:ext cx="1422400" cy="1587"/>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grpSp>
        <p:nvGrpSpPr>
          <p:cNvPr id="70" name="组合 69"/>
          <p:cNvGrpSpPr/>
          <p:nvPr/>
        </p:nvGrpSpPr>
        <p:grpSpPr>
          <a:xfrm>
            <a:off x="5105526" y="2342069"/>
            <a:ext cx="2773363" cy="1008063"/>
            <a:chOff x="5032375" y="3213100"/>
            <a:chExt cx="2773363" cy="1008063"/>
          </a:xfrm>
        </p:grpSpPr>
        <p:grpSp>
          <p:nvGrpSpPr>
            <p:cNvPr id="71" name="Group 10"/>
            <p:cNvGrpSpPr>
              <a:grpSpLocks/>
            </p:cNvGrpSpPr>
            <p:nvPr/>
          </p:nvGrpSpPr>
          <p:grpSpPr bwMode="auto">
            <a:xfrm>
              <a:off x="5059363" y="3213100"/>
              <a:ext cx="1008062" cy="1008063"/>
              <a:chOff x="0" y="0"/>
              <a:chExt cx="1011863" cy="1008000"/>
            </a:xfrm>
          </p:grpSpPr>
          <p:pic>
            <p:nvPicPr>
              <p:cNvPr id="78" name="Oval 2"/>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238322" y="-207759"/>
                <a:ext cx="1486913" cy="1487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椭圆 9"/>
              <p:cNvSpPr>
                <a:spLocks noChangeArrowheads="1"/>
              </p:cNvSpPr>
              <p:nvPr/>
            </p:nvSpPr>
            <p:spPr bwMode="auto">
              <a:xfrm rot="19388639">
                <a:off x="0" y="58734"/>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grpSp>
            <p:nvGrpSpPr>
              <p:cNvPr id="80" name="Group 13"/>
              <p:cNvGrpSpPr>
                <a:grpSpLocks/>
              </p:cNvGrpSpPr>
              <p:nvPr/>
            </p:nvGrpSpPr>
            <p:grpSpPr bwMode="auto">
              <a:xfrm>
                <a:off x="104341" y="103118"/>
                <a:ext cx="807706" cy="804622"/>
                <a:chOff x="0" y="0"/>
                <a:chExt cx="804672" cy="804672"/>
              </a:xfrm>
            </p:grpSpPr>
            <p:pic>
              <p:nvPicPr>
                <p:cNvPr id="81" name="椭圆 10"/>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 name="Text Box 15"/>
                <p:cNvSpPr txBox="1">
                  <a:spLocks noChangeArrowheads="1"/>
                </p:cNvSpPr>
                <p:nvPr/>
              </p:nvSpPr>
              <p:spPr bwMode="auto">
                <a:xfrm>
                  <a:off x="123044" y="120876"/>
                  <a:ext cx="557925"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sp>
          <p:nvSpPr>
            <p:cNvPr id="72" name="TextBox 147"/>
            <p:cNvSpPr txBox="1">
              <a:spLocks noChangeArrowheads="1"/>
            </p:cNvSpPr>
            <p:nvPr/>
          </p:nvSpPr>
          <p:spPr bwMode="auto">
            <a:xfrm>
              <a:off x="5032375" y="3563938"/>
              <a:ext cx="106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2813"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添加文本</a:t>
              </a:r>
            </a:p>
          </p:txBody>
        </p:sp>
        <p:sp>
          <p:nvSpPr>
            <p:cNvPr id="73" name="矩形 87"/>
            <p:cNvSpPr>
              <a:spLocks noChangeArrowheads="1"/>
            </p:cNvSpPr>
            <p:nvPr/>
          </p:nvSpPr>
          <p:spPr bwMode="auto">
            <a:xfrm>
              <a:off x="6240463" y="3230563"/>
              <a:ext cx="15652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74" name="矩形 87"/>
            <p:cNvSpPr>
              <a:spLocks noChangeArrowheads="1"/>
            </p:cNvSpPr>
            <p:nvPr/>
          </p:nvSpPr>
          <p:spPr bwMode="auto">
            <a:xfrm>
              <a:off x="6240463" y="3532188"/>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75" name="矩形 87"/>
            <p:cNvSpPr>
              <a:spLocks noChangeArrowheads="1"/>
            </p:cNvSpPr>
            <p:nvPr/>
          </p:nvSpPr>
          <p:spPr bwMode="auto">
            <a:xfrm>
              <a:off x="6240463" y="3833813"/>
              <a:ext cx="1506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cxnSp>
          <p:nvCxnSpPr>
            <p:cNvPr id="76" name="直接箭头连接符 34"/>
            <p:cNvCxnSpPr>
              <a:cxnSpLocks noChangeShapeType="1"/>
            </p:cNvCxnSpPr>
            <p:nvPr/>
          </p:nvCxnSpPr>
          <p:spPr bwMode="auto">
            <a:xfrm>
              <a:off x="6240463" y="3532188"/>
              <a:ext cx="1422400" cy="1587"/>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77" name="直接箭头连接符 35"/>
            <p:cNvCxnSpPr>
              <a:cxnSpLocks noChangeShapeType="1"/>
            </p:cNvCxnSpPr>
            <p:nvPr/>
          </p:nvCxnSpPr>
          <p:spPr bwMode="auto">
            <a:xfrm>
              <a:off x="6240463" y="384492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grpSp>
        <p:nvGrpSpPr>
          <p:cNvPr id="83" name="组合 82"/>
          <p:cNvGrpSpPr/>
          <p:nvPr/>
        </p:nvGrpSpPr>
        <p:grpSpPr>
          <a:xfrm>
            <a:off x="5105526" y="3699382"/>
            <a:ext cx="2773363" cy="1008062"/>
            <a:chOff x="5032375" y="4570413"/>
            <a:chExt cx="2773363" cy="1008062"/>
          </a:xfrm>
        </p:grpSpPr>
        <p:grpSp>
          <p:nvGrpSpPr>
            <p:cNvPr id="84" name="Group 17"/>
            <p:cNvGrpSpPr>
              <a:grpSpLocks/>
            </p:cNvGrpSpPr>
            <p:nvPr/>
          </p:nvGrpSpPr>
          <p:grpSpPr bwMode="auto">
            <a:xfrm>
              <a:off x="5059363" y="4570413"/>
              <a:ext cx="1008062" cy="1008062"/>
              <a:chOff x="0" y="0"/>
              <a:chExt cx="1011863" cy="1008000"/>
            </a:xfrm>
          </p:grpSpPr>
          <p:pic>
            <p:nvPicPr>
              <p:cNvPr id="91" name="Oval 2"/>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238322" y="-205664"/>
                <a:ext cx="1486913" cy="148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椭圆 14"/>
              <p:cNvSpPr>
                <a:spLocks noChangeArrowheads="1"/>
              </p:cNvSpPr>
              <p:nvPr/>
            </p:nvSpPr>
            <p:spPr bwMode="auto">
              <a:xfrm rot="19388639">
                <a:off x="0" y="58733"/>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grpSp>
            <p:nvGrpSpPr>
              <p:cNvPr id="93" name="Group 20"/>
              <p:cNvGrpSpPr>
                <a:grpSpLocks/>
              </p:cNvGrpSpPr>
              <p:nvPr/>
            </p:nvGrpSpPr>
            <p:grpSpPr bwMode="auto">
              <a:xfrm>
                <a:off x="104341" y="99117"/>
                <a:ext cx="807706" cy="804623"/>
                <a:chOff x="0" y="0"/>
                <a:chExt cx="804672" cy="804672"/>
              </a:xfrm>
            </p:grpSpPr>
            <p:pic>
              <p:nvPicPr>
                <p:cNvPr id="94" name="椭圆 15"/>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 name="Text Box 22"/>
                <p:cNvSpPr txBox="1">
                  <a:spLocks noChangeArrowheads="1"/>
                </p:cNvSpPr>
                <p:nvPr/>
              </p:nvSpPr>
              <p:spPr bwMode="auto">
                <a:xfrm>
                  <a:off x="123044" y="124877"/>
                  <a:ext cx="557925"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grpSp>
        <p:sp>
          <p:nvSpPr>
            <p:cNvPr id="85" name="TextBox 147"/>
            <p:cNvSpPr txBox="1">
              <a:spLocks noChangeArrowheads="1"/>
            </p:cNvSpPr>
            <p:nvPr/>
          </p:nvSpPr>
          <p:spPr bwMode="auto">
            <a:xfrm>
              <a:off x="5032375" y="4919663"/>
              <a:ext cx="106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2813"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添加文本</a:t>
              </a:r>
            </a:p>
          </p:txBody>
        </p:sp>
        <p:sp>
          <p:nvSpPr>
            <p:cNvPr id="86" name="矩形 87"/>
            <p:cNvSpPr>
              <a:spLocks noChangeArrowheads="1"/>
            </p:cNvSpPr>
            <p:nvPr/>
          </p:nvSpPr>
          <p:spPr bwMode="auto">
            <a:xfrm>
              <a:off x="6240463" y="464502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87" name="矩形 87"/>
            <p:cNvSpPr>
              <a:spLocks noChangeArrowheads="1"/>
            </p:cNvSpPr>
            <p:nvPr/>
          </p:nvSpPr>
          <p:spPr bwMode="auto">
            <a:xfrm>
              <a:off x="6240463" y="494665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88" name="矩形 87"/>
            <p:cNvSpPr>
              <a:spLocks noChangeArrowheads="1"/>
            </p:cNvSpPr>
            <p:nvPr/>
          </p:nvSpPr>
          <p:spPr bwMode="auto">
            <a:xfrm>
              <a:off x="6240463" y="5248275"/>
              <a:ext cx="1506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cxnSp>
          <p:nvCxnSpPr>
            <p:cNvPr id="89" name="直接箭头连接符 39"/>
            <p:cNvCxnSpPr>
              <a:cxnSpLocks noChangeShapeType="1"/>
            </p:cNvCxnSpPr>
            <p:nvPr/>
          </p:nvCxnSpPr>
          <p:spPr bwMode="auto">
            <a:xfrm>
              <a:off x="6240463" y="4946650"/>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90" name="直接箭头连接符 40"/>
            <p:cNvCxnSpPr>
              <a:cxnSpLocks noChangeShapeType="1"/>
            </p:cNvCxnSpPr>
            <p:nvPr/>
          </p:nvCxnSpPr>
          <p:spPr bwMode="auto">
            <a:xfrm>
              <a:off x="6240463" y="526097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sp>
        <p:nvSpPr>
          <p:cNvPr id="96" name="Text Box 119"/>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309955828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0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12" presetClass="entr" presetSubtype="1" fill="hold" nodeType="withEffect">
                                  <p:stCondLst>
                                    <p:cond delay="80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p:tgtEl>
                                          <p:spTgt spid="57"/>
                                        </p:tgtEl>
                                        <p:attrNameLst>
                                          <p:attrName>ppt_y</p:attrName>
                                        </p:attrNameLst>
                                      </p:cBhvr>
                                      <p:tavLst>
                                        <p:tav tm="0">
                                          <p:val>
                                            <p:strVal val="#ppt_y-#ppt_h*1.125000"/>
                                          </p:val>
                                        </p:tav>
                                        <p:tav tm="100000">
                                          <p:val>
                                            <p:strVal val="#ppt_y"/>
                                          </p:val>
                                        </p:tav>
                                      </p:tavLst>
                                    </p:anim>
                                    <p:animEffect transition="in" filter="wipe(down)">
                                      <p:cBhvr>
                                        <p:cTn id="12" dur="500"/>
                                        <p:tgtEl>
                                          <p:spTgt spid="57"/>
                                        </p:tgtEl>
                                      </p:cBhvr>
                                    </p:animEffect>
                                  </p:childTnLst>
                                </p:cTn>
                              </p:par>
                              <p:par>
                                <p:cTn id="13" presetID="12" presetClass="entr" presetSubtype="1" fill="hold" nodeType="withEffect">
                                  <p:stCondLst>
                                    <p:cond delay="110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p:tgtEl>
                                          <p:spTgt spid="70"/>
                                        </p:tgtEl>
                                        <p:attrNameLst>
                                          <p:attrName>ppt_y</p:attrName>
                                        </p:attrNameLst>
                                      </p:cBhvr>
                                      <p:tavLst>
                                        <p:tav tm="0">
                                          <p:val>
                                            <p:strVal val="#ppt_y-#ppt_h*1.125000"/>
                                          </p:val>
                                        </p:tav>
                                        <p:tav tm="100000">
                                          <p:val>
                                            <p:strVal val="#ppt_y"/>
                                          </p:val>
                                        </p:tav>
                                      </p:tavLst>
                                    </p:anim>
                                    <p:animEffect transition="in" filter="wipe(down)">
                                      <p:cBhvr>
                                        <p:cTn id="16" dur="500"/>
                                        <p:tgtEl>
                                          <p:spTgt spid="70"/>
                                        </p:tgtEl>
                                      </p:cBhvr>
                                    </p:animEffect>
                                  </p:childTnLst>
                                </p:cTn>
                              </p:par>
                              <p:par>
                                <p:cTn id="17" presetID="12" presetClass="entr" presetSubtype="1" fill="hold" nodeType="withEffect">
                                  <p:stCondLst>
                                    <p:cond delay="140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500"/>
                                        <p:tgtEl>
                                          <p:spTgt spid="83"/>
                                        </p:tgtEl>
                                        <p:attrNameLst>
                                          <p:attrName>ppt_y</p:attrName>
                                        </p:attrNameLst>
                                      </p:cBhvr>
                                      <p:tavLst>
                                        <p:tav tm="0">
                                          <p:val>
                                            <p:strVal val="#ppt_y-#ppt_h*1.125000"/>
                                          </p:val>
                                        </p:tav>
                                        <p:tav tm="100000">
                                          <p:val>
                                            <p:strVal val="#ppt_y"/>
                                          </p:val>
                                        </p:tav>
                                      </p:tavLst>
                                    </p:anim>
                                    <p:animEffect transition="in" filter="wipe(down)">
                                      <p:cBhvr>
                                        <p:cTn id="2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饼形 5"/>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39842" y="1319504"/>
            <a:ext cx="1912938" cy="17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饼形 6"/>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006730" y="1319504"/>
            <a:ext cx="1908175" cy="162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饼形 7"/>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298830" y="2081504"/>
            <a:ext cx="21828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饼形 8"/>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24127" y="2162970"/>
            <a:ext cx="3987800" cy="238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矩形 28"/>
          <p:cNvSpPr>
            <a:spLocks noChangeArrowheads="1"/>
          </p:cNvSpPr>
          <p:nvPr/>
        </p:nvSpPr>
        <p:spPr bwMode="auto">
          <a:xfrm>
            <a:off x="2174771" y="1606842"/>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20%</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62" name="矩形 29"/>
          <p:cNvSpPr>
            <a:spLocks noChangeArrowheads="1"/>
          </p:cNvSpPr>
          <p:nvPr/>
        </p:nvSpPr>
        <p:spPr bwMode="auto">
          <a:xfrm>
            <a:off x="2234016" y="3023659"/>
            <a:ext cx="6591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35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48%</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63" name="矩形 30"/>
          <p:cNvSpPr>
            <a:spLocks noChangeArrowheads="1"/>
          </p:cNvSpPr>
          <p:nvPr/>
        </p:nvSpPr>
        <p:spPr bwMode="auto">
          <a:xfrm>
            <a:off x="4484583" y="2448217"/>
            <a:ext cx="6463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20%</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64" name="矩形 31"/>
          <p:cNvSpPr>
            <a:spLocks noChangeArrowheads="1"/>
          </p:cNvSpPr>
          <p:nvPr/>
        </p:nvSpPr>
        <p:spPr bwMode="auto">
          <a:xfrm>
            <a:off x="3460646" y="1476667"/>
            <a:ext cx="6463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35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12%</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65" name="Text Box 86"/>
          <p:cNvSpPr txBox="1">
            <a:spLocks noChangeArrowheads="1"/>
          </p:cNvSpPr>
          <p:nvPr/>
        </p:nvSpPr>
        <p:spPr bwMode="auto">
          <a:xfrm>
            <a:off x="6021346" y="1998966"/>
            <a:ext cx="1785938"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342900" marR="0" lvl="0" indent="-342900" algn="ctr" defTabSz="6858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342900" marR="0" lvl="0" indent="-342900" algn="ctr" defTabSz="6858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342900" marR="0" lvl="0" indent="-342900" algn="ctr" defTabSz="6858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342900" marR="0" lvl="0" indent="-342900" algn="ctr" defTabSz="6858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342900" marR="0" lvl="0" indent="-342900" algn="ctr" defTabSz="6858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342900" marR="0" lvl="0" indent="-342900" algn="ctr" defTabSz="6858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66" name="矩形 33"/>
          <p:cNvSpPr>
            <a:spLocks noChangeArrowheads="1"/>
          </p:cNvSpPr>
          <p:nvPr/>
        </p:nvSpPr>
        <p:spPr bwMode="auto">
          <a:xfrm>
            <a:off x="5875665" y="1514766"/>
            <a:ext cx="2286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srgbClr val="ED7D31">
                    <a:lumMod val="75000"/>
                  </a:srgbClr>
                </a:solidFill>
                <a:effectLst/>
                <a:uLnTx/>
                <a:uFillTx/>
                <a:latin typeface="微软雅黑" pitchFamily="34" charset="-122"/>
                <a:ea typeface="微软雅黑" pitchFamily="34" charset="-122"/>
                <a:cs typeface="+mn-cs"/>
              </a:rPr>
              <a:t>添加标题内容</a:t>
            </a:r>
          </a:p>
        </p:txBody>
      </p:sp>
      <p:sp>
        <p:nvSpPr>
          <p:cNvPr id="12" name="Text Box 119"/>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custDataLst>
      <p:tags r:id="rId1"/>
    </p:custDataLst>
    <p:extLst>
      <p:ext uri="{BB962C8B-B14F-4D97-AF65-F5344CB8AC3E}">
        <p14:creationId xmlns:p14="http://schemas.microsoft.com/office/powerpoint/2010/main" val="44672148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par>
                                <p:cTn id="8" presetID="10" presetClass="entr" presetSubtype="0" fill="hold" nodeType="withEffect">
                                  <p:stCondLst>
                                    <p:cond delay="40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par>
                                <p:cTn id="11" presetID="10" presetClass="entr" presetSubtype="0" fill="hold" nodeType="withEffect">
                                  <p:stCondLst>
                                    <p:cond delay="600"/>
                                  </p:stCondLst>
                                  <p:childTnLst>
                                    <p:set>
                                      <p:cBhvr>
                                        <p:cTn id="12" dur="1" fill="hold">
                                          <p:stCondLst>
                                            <p:cond delay="0"/>
                                          </p:stCondLst>
                                        </p:cTn>
                                        <p:tgtEl>
                                          <p:spTgt spid="58"/>
                                        </p:tgtEl>
                                        <p:attrNameLst>
                                          <p:attrName>style.visibility</p:attrName>
                                        </p:attrNameLst>
                                      </p:cBhvr>
                                      <p:to>
                                        <p:strVal val="visible"/>
                                      </p:to>
                                    </p:set>
                                    <p:animEffect transition="in" filter="fade">
                                      <p:cBhvr>
                                        <p:cTn id="13" dur="500"/>
                                        <p:tgtEl>
                                          <p:spTgt spid="58"/>
                                        </p:tgtEl>
                                      </p:cBhvr>
                                    </p:animEffect>
                                  </p:childTnLst>
                                </p:cTn>
                              </p:par>
                              <p:par>
                                <p:cTn id="14" presetID="10" presetClass="entr" presetSubtype="0" fill="hold" nodeType="withEffect">
                                  <p:stCondLst>
                                    <p:cond delay="80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par>
                                <p:cTn id="17" presetID="41" presetClass="entr" presetSubtype="0" fill="hold" grpId="0" nodeType="withEffect">
                                  <p:stCondLst>
                                    <p:cond delay="1400"/>
                                  </p:stCondLst>
                                  <p:iterate type="lt">
                                    <p:tmPct val="10000"/>
                                  </p:iterate>
                                  <p:childTnLst>
                                    <p:set>
                                      <p:cBhvr>
                                        <p:cTn id="18" dur="1" fill="hold">
                                          <p:stCondLst>
                                            <p:cond delay="0"/>
                                          </p:stCondLst>
                                        </p:cTn>
                                        <p:tgtEl>
                                          <p:spTgt spid="62"/>
                                        </p:tgtEl>
                                        <p:attrNameLst>
                                          <p:attrName>style.visibility</p:attrName>
                                        </p:attrNameLst>
                                      </p:cBhvr>
                                      <p:to>
                                        <p:strVal val="visible"/>
                                      </p:to>
                                    </p:set>
                                    <p:anim calcmode="lin" valueType="num">
                                      <p:cBhvr>
                                        <p:cTn id="19"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2"/>
                                        </p:tgtEl>
                                        <p:attrNameLst>
                                          <p:attrName>ppt_y</p:attrName>
                                        </p:attrNameLst>
                                      </p:cBhvr>
                                      <p:tavLst>
                                        <p:tav tm="0">
                                          <p:val>
                                            <p:strVal val="#ppt_y"/>
                                          </p:val>
                                        </p:tav>
                                        <p:tav tm="100000">
                                          <p:val>
                                            <p:strVal val="#ppt_y"/>
                                          </p:val>
                                        </p:tav>
                                      </p:tavLst>
                                    </p:anim>
                                    <p:anim calcmode="lin" valueType="num">
                                      <p:cBhvr>
                                        <p:cTn id="21"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2"/>
                                        </p:tgtEl>
                                      </p:cBhvr>
                                    </p:animEffect>
                                  </p:childTnLst>
                                </p:cTn>
                              </p:par>
                              <p:par>
                                <p:cTn id="24" presetID="41" presetClass="entr" presetSubtype="0" fill="hold" grpId="0" nodeType="withEffect">
                                  <p:stCondLst>
                                    <p:cond delay="1500"/>
                                  </p:stCondLst>
                                  <p:iterate type="lt">
                                    <p:tmPct val="10000"/>
                                  </p:iterate>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61"/>
                                        </p:tgtEl>
                                        <p:attrNameLst>
                                          <p:attrName>ppt_y</p:attrName>
                                        </p:attrNameLst>
                                      </p:cBhvr>
                                      <p:tavLst>
                                        <p:tav tm="0">
                                          <p:val>
                                            <p:strVal val="#ppt_y"/>
                                          </p:val>
                                        </p:tav>
                                        <p:tav tm="100000">
                                          <p:val>
                                            <p:strVal val="#ppt_y"/>
                                          </p:val>
                                        </p:tav>
                                      </p:tavLst>
                                    </p:anim>
                                    <p:anim calcmode="lin" valueType="num">
                                      <p:cBhvr>
                                        <p:cTn id="28"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61"/>
                                        </p:tgtEl>
                                      </p:cBhvr>
                                    </p:animEffect>
                                  </p:childTnLst>
                                </p:cTn>
                              </p:par>
                              <p:par>
                                <p:cTn id="31" presetID="41" presetClass="entr" presetSubtype="0" fill="hold" grpId="0" nodeType="withEffect">
                                  <p:stCondLst>
                                    <p:cond delay="1600"/>
                                  </p:stCondLst>
                                  <p:iterate type="lt">
                                    <p:tmPct val="10000"/>
                                  </p:iterate>
                                  <p:childTnLst>
                                    <p:set>
                                      <p:cBhvr>
                                        <p:cTn id="32" dur="1" fill="hold">
                                          <p:stCondLst>
                                            <p:cond delay="0"/>
                                          </p:stCondLst>
                                        </p:cTn>
                                        <p:tgtEl>
                                          <p:spTgt spid="64"/>
                                        </p:tgtEl>
                                        <p:attrNameLst>
                                          <p:attrName>style.visibility</p:attrName>
                                        </p:attrNameLst>
                                      </p:cBhvr>
                                      <p:to>
                                        <p:strVal val="visible"/>
                                      </p:to>
                                    </p:set>
                                    <p:anim calcmode="lin" valueType="num">
                                      <p:cBhvr>
                                        <p:cTn id="33"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4"/>
                                        </p:tgtEl>
                                        <p:attrNameLst>
                                          <p:attrName>ppt_y</p:attrName>
                                        </p:attrNameLst>
                                      </p:cBhvr>
                                      <p:tavLst>
                                        <p:tav tm="0">
                                          <p:val>
                                            <p:strVal val="#ppt_y"/>
                                          </p:val>
                                        </p:tav>
                                        <p:tav tm="100000">
                                          <p:val>
                                            <p:strVal val="#ppt_y"/>
                                          </p:val>
                                        </p:tav>
                                      </p:tavLst>
                                    </p:anim>
                                    <p:anim calcmode="lin" valueType="num">
                                      <p:cBhvr>
                                        <p:cTn id="35"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4"/>
                                        </p:tgtEl>
                                      </p:cBhvr>
                                    </p:animEffect>
                                  </p:childTnLst>
                                </p:cTn>
                              </p:par>
                              <p:par>
                                <p:cTn id="38" presetID="41" presetClass="entr" presetSubtype="0" fill="hold" grpId="0" nodeType="withEffect">
                                  <p:stCondLst>
                                    <p:cond delay="1700"/>
                                  </p:stCondLst>
                                  <p:iterate type="lt">
                                    <p:tmPct val="10000"/>
                                  </p:iterate>
                                  <p:childTnLst>
                                    <p:set>
                                      <p:cBhvr>
                                        <p:cTn id="39" dur="1" fill="hold">
                                          <p:stCondLst>
                                            <p:cond delay="0"/>
                                          </p:stCondLst>
                                        </p:cTn>
                                        <p:tgtEl>
                                          <p:spTgt spid="63"/>
                                        </p:tgtEl>
                                        <p:attrNameLst>
                                          <p:attrName>style.visibility</p:attrName>
                                        </p:attrNameLst>
                                      </p:cBhvr>
                                      <p:to>
                                        <p:strVal val="visible"/>
                                      </p:to>
                                    </p:set>
                                    <p:anim calcmode="lin" valueType="num">
                                      <p:cBhvr>
                                        <p:cTn id="40"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63"/>
                                        </p:tgtEl>
                                        <p:attrNameLst>
                                          <p:attrName>ppt_y</p:attrName>
                                        </p:attrNameLst>
                                      </p:cBhvr>
                                      <p:tavLst>
                                        <p:tav tm="0">
                                          <p:val>
                                            <p:strVal val="#ppt_y"/>
                                          </p:val>
                                        </p:tav>
                                        <p:tav tm="100000">
                                          <p:val>
                                            <p:strVal val="#ppt_y"/>
                                          </p:val>
                                        </p:tav>
                                      </p:tavLst>
                                    </p:anim>
                                    <p:anim calcmode="lin" valueType="num">
                                      <p:cBhvr>
                                        <p:cTn id="42"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63"/>
                                        </p:tgtEl>
                                      </p:cBhvr>
                                    </p:animEffect>
                                  </p:childTnLst>
                                </p:cTn>
                              </p:par>
                              <p:par>
                                <p:cTn id="45" presetID="41" presetClass="entr" presetSubtype="0" fill="hold" grpId="0" nodeType="withEffect">
                                  <p:stCondLst>
                                    <p:cond delay="2400"/>
                                  </p:stCondLst>
                                  <p:iterate type="lt">
                                    <p:tmPct val="10000"/>
                                  </p:iterate>
                                  <p:childTnLst>
                                    <p:set>
                                      <p:cBhvr>
                                        <p:cTn id="46" dur="1" fill="hold">
                                          <p:stCondLst>
                                            <p:cond delay="0"/>
                                          </p:stCondLst>
                                        </p:cTn>
                                        <p:tgtEl>
                                          <p:spTgt spid="66"/>
                                        </p:tgtEl>
                                        <p:attrNameLst>
                                          <p:attrName>style.visibility</p:attrName>
                                        </p:attrNameLst>
                                      </p:cBhvr>
                                      <p:to>
                                        <p:strVal val="visible"/>
                                      </p:to>
                                    </p:set>
                                    <p:anim calcmode="lin" valueType="num">
                                      <p:cBhvr>
                                        <p:cTn id="47"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66"/>
                                        </p:tgtEl>
                                        <p:attrNameLst>
                                          <p:attrName>ppt_y</p:attrName>
                                        </p:attrNameLst>
                                      </p:cBhvr>
                                      <p:tavLst>
                                        <p:tav tm="0">
                                          <p:val>
                                            <p:strVal val="#ppt_y"/>
                                          </p:val>
                                        </p:tav>
                                        <p:tav tm="100000">
                                          <p:val>
                                            <p:strVal val="#ppt_y"/>
                                          </p:val>
                                        </p:tav>
                                      </p:tavLst>
                                    </p:anim>
                                    <p:anim calcmode="lin" valueType="num">
                                      <p:cBhvr>
                                        <p:cTn id="49"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66"/>
                                        </p:tgtEl>
                                      </p:cBhvr>
                                    </p:animEffect>
                                  </p:childTnLst>
                                </p:cTn>
                              </p:par>
                              <p:par>
                                <p:cTn id="52" presetID="22" presetClass="entr" presetSubtype="4" fill="hold" grpId="0" nodeType="withEffect">
                                  <p:stCondLst>
                                    <p:cond delay="2600"/>
                                  </p:stCondLst>
                                  <p:childTnLst>
                                    <p:set>
                                      <p:cBhvr>
                                        <p:cTn id="53" dur="1" fill="hold">
                                          <p:stCondLst>
                                            <p:cond delay="0"/>
                                          </p:stCondLst>
                                        </p:cTn>
                                        <p:tgtEl>
                                          <p:spTgt spid="65"/>
                                        </p:tgtEl>
                                        <p:attrNameLst>
                                          <p:attrName>style.visibility</p:attrName>
                                        </p:attrNameLst>
                                      </p:cBhvr>
                                      <p:to>
                                        <p:strVal val="visible"/>
                                      </p:to>
                                    </p:set>
                                    <p:animEffect transition="in" filter="wipe(down)">
                                      <p:cBhvr>
                                        <p:cTn id="54"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5" name="文本框 24"/>
          <p:cNvSpPr txBox="1"/>
          <p:nvPr/>
        </p:nvSpPr>
        <p:spPr>
          <a:xfrm>
            <a:off x="3842786" y="1967993"/>
            <a:ext cx="4288353" cy="120032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第</a:t>
            </a:r>
            <a:r>
              <a:rPr kumimoji="0" lang="zh-CN" altLang="en-US" sz="4000" b="1" i="0" u="none" strike="noStrike" kern="1200" cap="none" spc="0" normalizeH="0" baseline="0" noProof="0" dirty="0">
                <a:ln>
                  <a:noFill/>
                </a:ln>
                <a:solidFill>
                  <a:srgbClr val="9DD235"/>
                </a:solidFill>
                <a:effectLst/>
                <a:uLnTx/>
                <a:uFillTx/>
                <a:latin typeface="微软雅黑" panose="020B0503020204020204" pitchFamily="34" charset="-122"/>
                <a:ea typeface="微软雅黑" panose="020B0503020204020204" pitchFamily="34" charset="-122"/>
                <a:cs typeface="+mn-cs"/>
              </a:rPr>
              <a:t>四</a:t>
            </a:r>
            <a:r>
              <a:rPr kumimoji="0" lang="zh-CN" altLang="en-US"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部分</a:t>
            </a:r>
            <a:endParaRPr kumimoji="0" lang="en-US" altLang="zh-CN" sz="40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Calibri" panose="020F0502020204030204"/>
                <a:ea typeface="等线" panose="02010600030101010101" pitchFamily="2" charset="-122"/>
                <a:cs typeface="+mn-cs"/>
              </a:rPr>
              <a:t>单击添加您的文字标题</a:t>
            </a:r>
            <a:endParaRPr kumimoji="0" lang="zh-CN" altLang="en-US" sz="32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grpSp>
        <p:nvGrpSpPr>
          <p:cNvPr id="33" name="组合 32"/>
          <p:cNvGrpSpPr/>
          <p:nvPr/>
        </p:nvGrpSpPr>
        <p:grpSpPr>
          <a:xfrm>
            <a:off x="1918104" y="1647703"/>
            <a:ext cx="1717798" cy="1717798"/>
            <a:chOff x="1422804" y="2458801"/>
            <a:chExt cx="906700" cy="906700"/>
          </a:xfrm>
        </p:grpSpPr>
        <p:sp>
          <p:nvSpPr>
            <p:cNvPr id="10" name="任意多边形 9"/>
            <p:cNvSpPr/>
            <p:nvPr/>
          </p:nvSpPr>
          <p:spPr>
            <a:xfrm>
              <a:off x="1422804" y="2458801"/>
              <a:ext cx="906700" cy="906700"/>
            </a:xfrm>
            <a:custGeom>
              <a:avLst/>
              <a:gdLst>
                <a:gd name="connsiteX0" fmla="*/ 850900 w 1701800"/>
                <a:gd name="connsiteY0" fmla="*/ 139700 h 1701800"/>
                <a:gd name="connsiteX1" fmla="*/ 139700 w 1701800"/>
                <a:gd name="connsiteY1" fmla="*/ 850900 h 1701800"/>
                <a:gd name="connsiteX2" fmla="*/ 850900 w 1701800"/>
                <a:gd name="connsiteY2" fmla="*/ 1562100 h 1701800"/>
                <a:gd name="connsiteX3" fmla="*/ 1562100 w 1701800"/>
                <a:gd name="connsiteY3" fmla="*/ 850900 h 1701800"/>
                <a:gd name="connsiteX4" fmla="*/ 850900 w 1701800"/>
                <a:gd name="connsiteY4" fmla="*/ 139700 h 1701800"/>
                <a:gd name="connsiteX5" fmla="*/ 850900 w 1701800"/>
                <a:gd name="connsiteY5" fmla="*/ 0 h 1701800"/>
                <a:gd name="connsiteX6" fmla="*/ 1701800 w 1701800"/>
                <a:gd name="connsiteY6" fmla="*/ 850900 h 1701800"/>
                <a:gd name="connsiteX7" fmla="*/ 850900 w 1701800"/>
                <a:gd name="connsiteY7" fmla="*/ 1701800 h 1701800"/>
                <a:gd name="connsiteX8" fmla="*/ 0 w 1701800"/>
                <a:gd name="connsiteY8" fmla="*/ 850900 h 1701800"/>
                <a:gd name="connsiteX9" fmla="*/ 850900 w 1701800"/>
                <a:gd name="connsiteY9" fmla="*/ 0 h 170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1800" h="1701800">
                  <a:moveTo>
                    <a:pt x="850900" y="139700"/>
                  </a:moveTo>
                  <a:cubicBezTo>
                    <a:pt x="458115" y="139700"/>
                    <a:pt x="139700" y="458115"/>
                    <a:pt x="139700" y="850900"/>
                  </a:cubicBezTo>
                  <a:cubicBezTo>
                    <a:pt x="139700" y="1243685"/>
                    <a:pt x="458115" y="1562100"/>
                    <a:pt x="850900" y="1562100"/>
                  </a:cubicBezTo>
                  <a:cubicBezTo>
                    <a:pt x="1243685" y="1562100"/>
                    <a:pt x="1562100" y="1243685"/>
                    <a:pt x="1562100" y="850900"/>
                  </a:cubicBezTo>
                  <a:cubicBezTo>
                    <a:pt x="1562100" y="458115"/>
                    <a:pt x="1243685" y="139700"/>
                    <a:pt x="850900" y="139700"/>
                  </a:cubicBezTo>
                  <a:close/>
                  <a:moveTo>
                    <a:pt x="850900" y="0"/>
                  </a:moveTo>
                  <a:cubicBezTo>
                    <a:pt x="1320839" y="0"/>
                    <a:pt x="1701800" y="380961"/>
                    <a:pt x="1701800" y="850900"/>
                  </a:cubicBezTo>
                  <a:cubicBezTo>
                    <a:pt x="1701800" y="1320839"/>
                    <a:pt x="1320839" y="1701800"/>
                    <a:pt x="850900" y="1701800"/>
                  </a:cubicBezTo>
                  <a:cubicBezTo>
                    <a:pt x="380961" y="1701800"/>
                    <a:pt x="0" y="1320839"/>
                    <a:pt x="0" y="850900"/>
                  </a:cubicBezTo>
                  <a:cubicBezTo>
                    <a:pt x="0" y="380961"/>
                    <a:pt x="380961" y="0"/>
                    <a:pt x="850900" y="0"/>
                  </a:cubicBezTo>
                  <a:close/>
                </a:path>
              </a:pathLst>
            </a:custGeom>
            <a:solidFill>
              <a:srgbClr val="9DD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2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6" name="文本框 25"/>
            <p:cNvSpPr txBox="1"/>
            <p:nvPr/>
          </p:nvSpPr>
          <p:spPr>
            <a:xfrm>
              <a:off x="1532003" y="2621088"/>
              <a:ext cx="698208" cy="63356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rgbClr val="9DD235"/>
                  </a:solidFill>
                  <a:effectLst/>
                  <a:uLnTx/>
                  <a:uFillTx/>
                  <a:latin typeface="微软雅黑" panose="020B0503020204020204" pitchFamily="34" charset="-122"/>
                  <a:ea typeface="微软雅黑" panose="020B0503020204020204" pitchFamily="34" charset="-122"/>
                  <a:cs typeface="+mn-cs"/>
                </a:rPr>
                <a:t>04</a:t>
              </a:r>
              <a:endParaRPr kumimoji="0" lang="zh-CN" altLang="en-US" sz="7200" b="1" i="0" u="none" strike="noStrike" kern="1200" cap="none" spc="0" normalizeH="0" baseline="0" noProof="0" dirty="0">
                <a:ln>
                  <a:noFill/>
                </a:ln>
                <a:solidFill>
                  <a:srgbClr val="9DD235"/>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91341061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79403" name="Group 203"/>
          <p:cNvGrpSpPr>
            <a:grpSpLocks/>
          </p:cNvGrpSpPr>
          <p:nvPr/>
        </p:nvGrpSpPr>
        <p:grpSpPr bwMode="auto">
          <a:xfrm>
            <a:off x="1943100" y="4171950"/>
            <a:ext cx="1600200" cy="514350"/>
            <a:chOff x="672" y="3360"/>
            <a:chExt cx="1344" cy="432"/>
          </a:xfrm>
        </p:grpSpPr>
        <p:pic>
          <p:nvPicPr>
            <p:cNvPr id="179399" name="Picture 199" descr="13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2" y="3360"/>
              <a:ext cx="1344" cy="432"/>
            </a:xfrm>
            <a:prstGeom prst="rect">
              <a:avLst/>
            </a:prstGeom>
            <a:noFill/>
            <a:extLst>
              <a:ext uri="{909E8E84-426E-40DD-AFC4-6F175D3DCCD1}">
                <a14:hiddenFill xmlns:a14="http://schemas.microsoft.com/office/drawing/2010/main">
                  <a:solidFill>
                    <a:srgbClr val="FFFFFF"/>
                  </a:solidFill>
                </a14:hiddenFill>
              </a:ext>
            </a:extLst>
          </p:spPr>
        </p:pic>
        <p:sp>
          <p:nvSpPr>
            <p:cNvPr id="179402" name="Text Box 29"/>
            <p:cNvSpPr txBox="1">
              <a:spLocks noChangeArrowheads="1"/>
            </p:cNvSpPr>
            <p:nvPr/>
          </p:nvSpPr>
          <p:spPr bwMode="auto">
            <a:xfrm>
              <a:off x="1056" y="3456"/>
              <a:ext cx="72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添加文字</a:t>
              </a:r>
              <a:endParaRPr kumimoji="1" lang="en-US" altLang="zh-CN"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endParaRPr>
            </a:p>
          </p:txBody>
        </p:sp>
      </p:grpSp>
      <p:sp>
        <p:nvSpPr>
          <p:cNvPr id="179297" name="Text Box 29"/>
          <p:cNvSpPr txBox="1">
            <a:spLocks noChangeArrowheads="1"/>
          </p:cNvSpPr>
          <p:nvPr/>
        </p:nvSpPr>
        <p:spPr bwMode="auto">
          <a:xfrm>
            <a:off x="4572000" y="1371600"/>
            <a:ext cx="2800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输入相关的文字内</a:t>
            </a:r>
            <a:r>
              <a:rPr kumimoji="1" lang="zh-CN" altLang="en-US"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输入相关的文字内容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输入相关的文字内输入相关的文字内容</a:t>
            </a:r>
          </a:p>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输入相关的文字内输入相关的文字内容</a:t>
            </a:r>
            <a:endParaRPr kumimoji="1" lang="en-US" altLang="zh-CN"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endParaRPr>
          </a:p>
        </p:txBody>
      </p:sp>
      <p:sp>
        <p:nvSpPr>
          <p:cNvPr id="179302" name="Text Box 102"/>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9383" name="AutoShape 183"/>
          <p:cNvSpPr>
            <a:spLocks noChangeArrowheads="1"/>
          </p:cNvSpPr>
          <p:nvPr/>
        </p:nvSpPr>
        <p:spPr bwMode="auto">
          <a:xfrm>
            <a:off x="5391150" y="3346847"/>
            <a:ext cx="323850" cy="270272"/>
          </a:xfrm>
          <a:prstGeom prst="leftRightArrow">
            <a:avLst>
              <a:gd name="adj1" fmla="val 50000"/>
              <a:gd name="adj2" fmla="val 23965"/>
            </a:avLst>
          </a:prstGeom>
          <a:solidFill>
            <a:srgbClr val="666699"/>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179384" name="AutoShape 184"/>
          <p:cNvSpPr>
            <a:spLocks noChangeArrowheads="1"/>
          </p:cNvSpPr>
          <p:nvPr/>
        </p:nvSpPr>
        <p:spPr bwMode="auto">
          <a:xfrm>
            <a:off x="3486150" y="3371851"/>
            <a:ext cx="323850" cy="270272"/>
          </a:xfrm>
          <a:prstGeom prst="leftRightArrow">
            <a:avLst>
              <a:gd name="adj1" fmla="val 50000"/>
              <a:gd name="adj2" fmla="val 23965"/>
            </a:avLst>
          </a:prstGeom>
          <a:solidFill>
            <a:srgbClr val="666699"/>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pic>
        <p:nvPicPr>
          <p:cNvPr id="179385" name="Picture 185" descr="握手"/>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00250" y="1143001"/>
            <a:ext cx="2457450" cy="1737122"/>
          </a:xfrm>
          <a:prstGeom prst="rect">
            <a:avLst/>
          </a:prstGeom>
          <a:noFill/>
          <a:extLst>
            <a:ext uri="{909E8E84-426E-40DD-AFC4-6F175D3DCCD1}">
              <a14:hiddenFill xmlns:a14="http://schemas.microsoft.com/office/drawing/2010/main">
                <a:solidFill>
                  <a:srgbClr val="FFFFFF"/>
                </a:solidFill>
              </a14:hiddenFill>
            </a:ext>
          </a:extLst>
        </p:spPr>
      </p:pic>
      <p:grpSp>
        <p:nvGrpSpPr>
          <p:cNvPr id="179389" name="Group 189"/>
          <p:cNvGrpSpPr>
            <a:grpSpLocks/>
          </p:cNvGrpSpPr>
          <p:nvPr/>
        </p:nvGrpSpPr>
        <p:grpSpPr bwMode="auto">
          <a:xfrm>
            <a:off x="1943100" y="2743201"/>
            <a:ext cx="1543050" cy="1440656"/>
            <a:chOff x="1584" y="720"/>
            <a:chExt cx="1296" cy="1210"/>
          </a:xfrm>
        </p:grpSpPr>
        <p:pic>
          <p:nvPicPr>
            <p:cNvPr id="179390" name="Picture 190" descr="238"/>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84" y="720"/>
              <a:ext cx="1296" cy="1210"/>
            </a:xfrm>
            <a:prstGeom prst="rect">
              <a:avLst/>
            </a:prstGeom>
            <a:noFill/>
            <a:extLst>
              <a:ext uri="{909E8E84-426E-40DD-AFC4-6F175D3DCCD1}">
                <a14:hiddenFill xmlns:a14="http://schemas.microsoft.com/office/drawing/2010/main">
                  <a:solidFill>
                    <a:srgbClr val="FFFFFF"/>
                  </a:solidFill>
                </a14:hiddenFill>
              </a:ext>
            </a:extLst>
          </p:spPr>
        </p:pic>
        <p:sp>
          <p:nvSpPr>
            <p:cNvPr id="179391" name="Text Box 191"/>
            <p:cNvSpPr txBox="1">
              <a:spLocks noChangeArrowheads="1"/>
            </p:cNvSpPr>
            <p:nvPr/>
          </p:nvSpPr>
          <p:spPr bwMode="auto">
            <a:xfrm>
              <a:off x="1968" y="1200"/>
              <a:ext cx="528"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en-US" altLang="zh-CN" sz="1013" b="0" i="0" u="none" strike="noStrike" kern="1200" cap="none" spc="0" normalizeH="0" baseline="0" noProof="0">
                  <a:ln>
                    <a:noFill/>
                  </a:ln>
                  <a:solidFill>
                    <a:srgbClr val="000000"/>
                  </a:solidFill>
                  <a:effectLst>
                    <a:outerShdw blurRad="38100" dist="38100" dir="2700000" algn="tl">
                      <a:srgbClr val="FFFFFF"/>
                    </a:outerShdw>
                  </a:effectLst>
                  <a:uLnTx/>
                  <a:uFillTx/>
                  <a:latin typeface="Arial" panose="020B0604020202020204" pitchFamily="34" charset="0"/>
                  <a:ea typeface="等线" panose="02010600030101010101" pitchFamily="2" charset="-122"/>
                  <a:cs typeface="+mn-cs"/>
                </a:rPr>
                <a:t>TXET</a:t>
              </a:r>
            </a:p>
          </p:txBody>
        </p:sp>
      </p:grpSp>
      <p:grpSp>
        <p:nvGrpSpPr>
          <p:cNvPr id="179392" name="Group 192"/>
          <p:cNvGrpSpPr>
            <a:grpSpLocks/>
          </p:cNvGrpSpPr>
          <p:nvPr/>
        </p:nvGrpSpPr>
        <p:grpSpPr bwMode="auto">
          <a:xfrm>
            <a:off x="3829050" y="2743201"/>
            <a:ext cx="1543050" cy="1440656"/>
            <a:chOff x="1584" y="720"/>
            <a:chExt cx="1296" cy="1210"/>
          </a:xfrm>
        </p:grpSpPr>
        <p:pic>
          <p:nvPicPr>
            <p:cNvPr id="179393" name="Picture 193" descr="238"/>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84" y="720"/>
              <a:ext cx="1296" cy="1210"/>
            </a:xfrm>
            <a:prstGeom prst="rect">
              <a:avLst/>
            </a:prstGeom>
            <a:noFill/>
            <a:extLst>
              <a:ext uri="{909E8E84-426E-40DD-AFC4-6F175D3DCCD1}">
                <a14:hiddenFill xmlns:a14="http://schemas.microsoft.com/office/drawing/2010/main">
                  <a:solidFill>
                    <a:srgbClr val="FFFFFF"/>
                  </a:solidFill>
                </a14:hiddenFill>
              </a:ext>
            </a:extLst>
          </p:spPr>
        </p:pic>
        <p:sp>
          <p:nvSpPr>
            <p:cNvPr id="179394" name="Text Box 194"/>
            <p:cNvSpPr txBox="1">
              <a:spLocks noChangeArrowheads="1"/>
            </p:cNvSpPr>
            <p:nvPr/>
          </p:nvSpPr>
          <p:spPr bwMode="auto">
            <a:xfrm>
              <a:off x="1968" y="1200"/>
              <a:ext cx="528"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en-US" altLang="zh-CN" sz="1013" b="0" i="0" u="none" strike="noStrike" kern="1200" cap="none" spc="0" normalizeH="0" baseline="0" noProof="0">
                  <a:ln>
                    <a:noFill/>
                  </a:ln>
                  <a:solidFill>
                    <a:srgbClr val="000000"/>
                  </a:solidFill>
                  <a:effectLst>
                    <a:outerShdw blurRad="38100" dist="38100" dir="2700000" algn="tl">
                      <a:srgbClr val="FFFFFF"/>
                    </a:outerShdw>
                  </a:effectLst>
                  <a:uLnTx/>
                  <a:uFillTx/>
                  <a:latin typeface="Arial" panose="020B0604020202020204" pitchFamily="34" charset="0"/>
                  <a:ea typeface="等线" panose="02010600030101010101" pitchFamily="2" charset="-122"/>
                  <a:cs typeface="+mn-cs"/>
                </a:rPr>
                <a:t>TXET</a:t>
              </a:r>
            </a:p>
          </p:txBody>
        </p:sp>
      </p:grpSp>
      <p:grpSp>
        <p:nvGrpSpPr>
          <p:cNvPr id="179395" name="Group 195"/>
          <p:cNvGrpSpPr>
            <a:grpSpLocks/>
          </p:cNvGrpSpPr>
          <p:nvPr/>
        </p:nvGrpSpPr>
        <p:grpSpPr bwMode="auto">
          <a:xfrm>
            <a:off x="5657850" y="2743201"/>
            <a:ext cx="1543050" cy="1440656"/>
            <a:chOff x="1584" y="720"/>
            <a:chExt cx="1296" cy="1210"/>
          </a:xfrm>
        </p:grpSpPr>
        <p:pic>
          <p:nvPicPr>
            <p:cNvPr id="179396" name="Picture 196" descr="238"/>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84" y="720"/>
              <a:ext cx="1296" cy="1210"/>
            </a:xfrm>
            <a:prstGeom prst="rect">
              <a:avLst/>
            </a:prstGeom>
            <a:noFill/>
            <a:extLst>
              <a:ext uri="{909E8E84-426E-40DD-AFC4-6F175D3DCCD1}">
                <a14:hiddenFill xmlns:a14="http://schemas.microsoft.com/office/drawing/2010/main">
                  <a:solidFill>
                    <a:srgbClr val="FFFFFF"/>
                  </a:solidFill>
                </a14:hiddenFill>
              </a:ext>
            </a:extLst>
          </p:spPr>
        </p:pic>
        <p:sp>
          <p:nvSpPr>
            <p:cNvPr id="179397" name="Text Box 197"/>
            <p:cNvSpPr txBox="1">
              <a:spLocks noChangeArrowheads="1"/>
            </p:cNvSpPr>
            <p:nvPr/>
          </p:nvSpPr>
          <p:spPr bwMode="auto">
            <a:xfrm>
              <a:off x="1968" y="1200"/>
              <a:ext cx="528"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en-US" altLang="zh-CN" sz="1013" b="0" i="0" u="none" strike="noStrike" kern="1200" cap="none" spc="0" normalizeH="0" baseline="0" noProof="0">
                  <a:ln>
                    <a:noFill/>
                  </a:ln>
                  <a:solidFill>
                    <a:srgbClr val="000000"/>
                  </a:solidFill>
                  <a:effectLst>
                    <a:outerShdw blurRad="38100" dist="38100" dir="2700000" algn="tl">
                      <a:srgbClr val="FFFFFF"/>
                    </a:outerShdw>
                  </a:effectLst>
                  <a:uLnTx/>
                  <a:uFillTx/>
                  <a:latin typeface="Arial" panose="020B0604020202020204" pitchFamily="34" charset="0"/>
                  <a:ea typeface="等线" panose="02010600030101010101" pitchFamily="2" charset="-122"/>
                  <a:cs typeface="+mn-cs"/>
                </a:rPr>
                <a:t>TXET</a:t>
              </a:r>
            </a:p>
          </p:txBody>
        </p:sp>
      </p:grpSp>
      <p:grpSp>
        <p:nvGrpSpPr>
          <p:cNvPr id="179404" name="Group 204"/>
          <p:cNvGrpSpPr>
            <a:grpSpLocks/>
          </p:cNvGrpSpPr>
          <p:nvPr/>
        </p:nvGrpSpPr>
        <p:grpSpPr bwMode="auto">
          <a:xfrm>
            <a:off x="3829050" y="4171950"/>
            <a:ext cx="1600200" cy="514350"/>
            <a:chOff x="672" y="3360"/>
            <a:chExt cx="1344" cy="432"/>
          </a:xfrm>
        </p:grpSpPr>
        <p:pic>
          <p:nvPicPr>
            <p:cNvPr id="179405" name="Picture 205" descr="13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2" y="3360"/>
              <a:ext cx="1344" cy="432"/>
            </a:xfrm>
            <a:prstGeom prst="rect">
              <a:avLst/>
            </a:prstGeom>
            <a:noFill/>
            <a:extLst>
              <a:ext uri="{909E8E84-426E-40DD-AFC4-6F175D3DCCD1}">
                <a14:hiddenFill xmlns:a14="http://schemas.microsoft.com/office/drawing/2010/main">
                  <a:solidFill>
                    <a:srgbClr val="FFFFFF"/>
                  </a:solidFill>
                </a14:hiddenFill>
              </a:ext>
            </a:extLst>
          </p:spPr>
        </p:pic>
        <p:sp>
          <p:nvSpPr>
            <p:cNvPr id="179406" name="Text Box 29"/>
            <p:cNvSpPr txBox="1">
              <a:spLocks noChangeArrowheads="1"/>
            </p:cNvSpPr>
            <p:nvPr/>
          </p:nvSpPr>
          <p:spPr bwMode="auto">
            <a:xfrm>
              <a:off x="1056" y="3456"/>
              <a:ext cx="72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添加文字</a:t>
              </a:r>
              <a:endParaRPr kumimoji="1" lang="en-US" altLang="zh-CN"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endParaRPr>
            </a:p>
          </p:txBody>
        </p:sp>
      </p:grpSp>
      <p:grpSp>
        <p:nvGrpSpPr>
          <p:cNvPr id="179407" name="Group 207"/>
          <p:cNvGrpSpPr>
            <a:grpSpLocks/>
          </p:cNvGrpSpPr>
          <p:nvPr/>
        </p:nvGrpSpPr>
        <p:grpSpPr bwMode="auto">
          <a:xfrm>
            <a:off x="5657850" y="4171950"/>
            <a:ext cx="1600200" cy="514350"/>
            <a:chOff x="672" y="3360"/>
            <a:chExt cx="1344" cy="432"/>
          </a:xfrm>
        </p:grpSpPr>
        <p:pic>
          <p:nvPicPr>
            <p:cNvPr id="179408" name="Picture 208" descr="13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2" y="3360"/>
              <a:ext cx="1344" cy="432"/>
            </a:xfrm>
            <a:prstGeom prst="rect">
              <a:avLst/>
            </a:prstGeom>
            <a:noFill/>
            <a:extLst>
              <a:ext uri="{909E8E84-426E-40DD-AFC4-6F175D3DCCD1}">
                <a14:hiddenFill xmlns:a14="http://schemas.microsoft.com/office/drawing/2010/main">
                  <a:solidFill>
                    <a:srgbClr val="FFFFFF"/>
                  </a:solidFill>
                </a14:hiddenFill>
              </a:ext>
            </a:extLst>
          </p:spPr>
        </p:pic>
        <p:sp>
          <p:nvSpPr>
            <p:cNvPr id="179409" name="Text Box 29"/>
            <p:cNvSpPr txBox="1">
              <a:spLocks noChangeArrowheads="1"/>
            </p:cNvSpPr>
            <p:nvPr/>
          </p:nvSpPr>
          <p:spPr bwMode="auto">
            <a:xfrm>
              <a:off x="1056" y="3456"/>
              <a:ext cx="72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ct val="5000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宋体" panose="02010600030101010101" pitchFamily="2" charset="-122"/>
                  <a:ea typeface="等线" panose="02010600030101010101" pitchFamily="2" charset="-122"/>
                  <a:cs typeface="+mn-cs"/>
                </a:rPr>
                <a:t>添加文字</a:t>
              </a:r>
              <a:endParaRPr kumimoji="1" lang="en-US" altLang="zh-CN" sz="120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endParaRPr>
            </a:p>
          </p:txBody>
        </p:sp>
      </p:grpSp>
    </p:spTree>
    <p:extLst>
      <p:ext uri="{BB962C8B-B14F-4D97-AF65-F5344CB8AC3E}">
        <p14:creationId xmlns:p14="http://schemas.microsoft.com/office/powerpoint/2010/main" val="23016860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179385"/>
                                        </p:tgtEl>
                                        <p:attrNameLst>
                                          <p:attrName>style.visibility</p:attrName>
                                        </p:attrNameLst>
                                      </p:cBhvr>
                                      <p:to>
                                        <p:strVal val="visible"/>
                                      </p:to>
                                    </p:set>
                                    <p:animEffect transition="in" filter="fade">
                                      <p:cBhvr>
                                        <p:cTn id="7" dur="1000"/>
                                        <p:tgtEl>
                                          <p:spTgt spid="179385"/>
                                        </p:tgtEl>
                                      </p:cBhvr>
                                    </p:animEffect>
                                    <p:anim calcmode="lin" valueType="num">
                                      <p:cBhvr>
                                        <p:cTn id="8" dur="1000" fill="hold"/>
                                        <p:tgtEl>
                                          <p:spTgt spid="179385"/>
                                        </p:tgtEl>
                                        <p:attrNameLst>
                                          <p:attrName>ppt_x</p:attrName>
                                        </p:attrNameLst>
                                      </p:cBhvr>
                                      <p:tavLst>
                                        <p:tav tm="0">
                                          <p:val>
                                            <p:strVal val="#ppt_x"/>
                                          </p:val>
                                        </p:tav>
                                        <p:tav tm="100000">
                                          <p:val>
                                            <p:strVal val="#ppt_x"/>
                                          </p:val>
                                        </p:tav>
                                      </p:tavLst>
                                    </p:anim>
                                    <p:anim calcmode="lin" valueType="num">
                                      <p:cBhvr>
                                        <p:cTn id="9" dur="1000" fill="hold"/>
                                        <p:tgtEl>
                                          <p:spTgt spid="17938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79297"/>
                                        </p:tgtEl>
                                        <p:attrNameLst>
                                          <p:attrName>style.visibility</p:attrName>
                                        </p:attrNameLst>
                                      </p:cBhvr>
                                      <p:to>
                                        <p:strVal val="visible"/>
                                      </p:to>
                                    </p:set>
                                    <p:anim calcmode="lin" valueType="num">
                                      <p:cBhvr>
                                        <p:cTn id="13" dur="500" fill="hold"/>
                                        <p:tgtEl>
                                          <p:spTgt spid="17929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79297"/>
                                        </p:tgtEl>
                                        <p:attrNameLst>
                                          <p:attrName>ppt_y</p:attrName>
                                        </p:attrNameLst>
                                      </p:cBhvr>
                                      <p:tavLst>
                                        <p:tav tm="0">
                                          <p:val>
                                            <p:strVal val="#ppt_y"/>
                                          </p:val>
                                        </p:tav>
                                        <p:tav tm="100000">
                                          <p:val>
                                            <p:strVal val="#ppt_y"/>
                                          </p:val>
                                        </p:tav>
                                      </p:tavLst>
                                    </p:anim>
                                    <p:anim calcmode="lin" valueType="num">
                                      <p:cBhvr>
                                        <p:cTn id="15" dur="500" fill="hold"/>
                                        <p:tgtEl>
                                          <p:spTgt spid="17929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7929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79297"/>
                                        </p:tgtEl>
                                      </p:cBhvr>
                                    </p:animEffect>
                                  </p:childTnLst>
                                </p:cTn>
                              </p:par>
                            </p:childTnLst>
                          </p:cTn>
                        </p:par>
                        <p:par>
                          <p:cTn id="18" fill="hold" nodeType="afterGroup">
                            <p:stCondLst>
                              <p:cond delay="4000"/>
                            </p:stCondLst>
                            <p:childTnLst>
                              <p:par>
                                <p:cTn id="19" presetID="26" presetClass="entr" presetSubtype="0" fill="hold" nodeType="afterEffect">
                                  <p:stCondLst>
                                    <p:cond delay="0"/>
                                  </p:stCondLst>
                                  <p:childTnLst>
                                    <p:set>
                                      <p:cBhvr>
                                        <p:cTn id="20" dur="1" fill="hold">
                                          <p:stCondLst>
                                            <p:cond delay="0"/>
                                          </p:stCondLst>
                                        </p:cTn>
                                        <p:tgtEl>
                                          <p:spTgt spid="179389"/>
                                        </p:tgtEl>
                                        <p:attrNameLst>
                                          <p:attrName>style.visibility</p:attrName>
                                        </p:attrNameLst>
                                      </p:cBhvr>
                                      <p:to>
                                        <p:strVal val="visible"/>
                                      </p:to>
                                    </p:set>
                                    <p:animEffect transition="in" filter="wipe(down)">
                                      <p:cBhvr>
                                        <p:cTn id="21" dur="290">
                                          <p:stCondLst>
                                            <p:cond delay="0"/>
                                          </p:stCondLst>
                                        </p:cTn>
                                        <p:tgtEl>
                                          <p:spTgt spid="179389"/>
                                        </p:tgtEl>
                                      </p:cBhvr>
                                    </p:animEffect>
                                    <p:anim calcmode="lin" valueType="num">
                                      <p:cBhvr>
                                        <p:cTn id="22" dur="911" tmFilter="0,0; 0.14,0.36; 0.43,0.73; 0.71,0.91; 1.0,1.0">
                                          <p:stCondLst>
                                            <p:cond delay="0"/>
                                          </p:stCondLst>
                                        </p:cTn>
                                        <p:tgtEl>
                                          <p:spTgt spid="179389"/>
                                        </p:tgtEl>
                                        <p:attrNameLst>
                                          <p:attrName>ppt_x</p:attrName>
                                        </p:attrNameLst>
                                      </p:cBhvr>
                                      <p:tavLst>
                                        <p:tav tm="0">
                                          <p:val>
                                            <p:strVal val="#ppt_x-0.25"/>
                                          </p:val>
                                        </p:tav>
                                        <p:tav tm="100000">
                                          <p:val>
                                            <p:strVal val="#ppt_x"/>
                                          </p:val>
                                        </p:tav>
                                      </p:tavLst>
                                    </p:anim>
                                    <p:anim calcmode="lin" valueType="num">
                                      <p:cBhvr>
                                        <p:cTn id="23" dur="332" tmFilter="0.0,0.0; 0.25,0.07; 0.50,0.2; 0.75,0.467; 1.0,1.0">
                                          <p:stCondLst>
                                            <p:cond delay="0"/>
                                          </p:stCondLst>
                                        </p:cTn>
                                        <p:tgtEl>
                                          <p:spTgt spid="179389"/>
                                        </p:tgtEl>
                                        <p:attrNameLst>
                                          <p:attrName>ppt_y</p:attrName>
                                        </p:attrNameLst>
                                      </p:cBhvr>
                                      <p:tavLst>
                                        <p:tav tm="0" fmla="#ppt_y-sin(pi*$)/3">
                                          <p:val>
                                            <p:fltVal val="0.5"/>
                                          </p:val>
                                        </p:tav>
                                        <p:tav tm="100000">
                                          <p:val>
                                            <p:fltVal val="1"/>
                                          </p:val>
                                        </p:tav>
                                      </p:tavLst>
                                    </p:anim>
                                    <p:anim calcmode="lin" valueType="num">
                                      <p:cBhvr>
                                        <p:cTn id="24" dur="332" tmFilter="0, 0; 0.125,0.2665; 0.25,0.4; 0.375,0.465; 0.5,0.5;  0.625,0.535; 0.75,0.6; 0.875,0.7335; 1,1">
                                          <p:stCondLst>
                                            <p:cond delay="332"/>
                                          </p:stCondLst>
                                        </p:cTn>
                                        <p:tgtEl>
                                          <p:spTgt spid="179389"/>
                                        </p:tgtEl>
                                        <p:attrNameLst>
                                          <p:attrName>ppt_y</p:attrName>
                                        </p:attrNameLst>
                                      </p:cBhvr>
                                      <p:tavLst>
                                        <p:tav tm="0" fmla="#ppt_y-sin(pi*$)/9">
                                          <p:val>
                                            <p:fltVal val="0"/>
                                          </p:val>
                                        </p:tav>
                                        <p:tav tm="100000">
                                          <p:val>
                                            <p:fltVal val="1"/>
                                          </p:val>
                                        </p:tav>
                                      </p:tavLst>
                                    </p:anim>
                                    <p:anim calcmode="lin" valueType="num">
                                      <p:cBhvr>
                                        <p:cTn id="25" dur="166" tmFilter="0, 0; 0.125,0.2665; 0.25,0.4; 0.375,0.465; 0.5,0.5;  0.625,0.535; 0.75,0.6; 0.875,0.7335; 1,1">
                                          <p:stCondLst>
                                            <p:cond delay="662"/>
                                          </p:stCondLst>
                                        </p:cTn>
                                        <p:tgtEl>
                                          <p:spTgt spid="179389"/>
                                        </p:tgtEl>
                                        <p:attrNameLst>
                                          <p:attrName>ppt_y</p:attrName>
                                        </p:attrNameLst>
                                      </p:cBhvr>
                                      <p:tavLst>
                                        <p:tav tm="0" fmla="#ppt_y-sin(pi*$)/27">
                                          <p:val>
                                            <p:fltVal val="0"/>
                                          </p:val>
                                        </p:tav>
                                        <p:tav tm="100000">
                                          <p:val>
                                            <p:fltVal val="1"/>
                                          </p:val>
                                        </p:tav>
                                      </p:tavLst>
                                    </p:anim>
                                    <p:anim calcmode="lin" valueType="num">
                                      <p:cBhvr>
                                        <p:cTn id="26" dur="82" tmFilter="0, 0; 0.125,0.2665; 0.25,0.4; 0.375,0.465; 0.5,0.5;  0.625,0.535; 0.75,0.6; 0.875,0.7335; 1,1">
                                          <p:stCondLst>
                                            <p:cond delay="828"/>
                                          </p:stCondLst>
                                        </p:cTn>
                                        <p:tgtEl>
                                          <p:spTgt spid="179389"/>
                                        </p:tgtEl>
                                        <p:attrNameLst>
                                          <p:attrName>ppt_y</p:attrName>
                                        </p:attrNameLst>
                                      </p:cBhvr>
                                      <p:tavLst>
                                        <p:tav tm="0" fmla="#ppt_y-sin(pi*$)/81">
                                          <p:val>
                                            <p:fltVal val="0"/>
                                          </p:val>
                                        </p:tav>
                                        <p:tav tm="100000">
                                          <p:val>
                                            <p:fltVal val="1"/>
                                          </p:val>
                                        </p:tav>
                                      </p:tavLst>
                                    </p:anim>
                                    <p:animScale>
                                      <p:cBhvr>
                                        <p:cTn id="27" dur="13">
                                          <p:stCondLst>
                                            <p:cond delay="325"/>
                                          </p:stCondLst>
                                        </p:cTn>
                                        <p:tgtEl>
                                          <p:spTgt spid="179389"/>
                                        </p:tgtEl>
                                      </p:cBhvr>
                                      <p:to x="100000" y="60000"/>
                                    </p:animScale>
                                    <p:animScale>
                                      <p:cBhvr>
                                        <p:cTn id="28" dur="83" decel="50000">
                                          <p:stCondLst>
                                            <p:cond delay="338"/>
                                          </p:stCondLst>
                                        </p:cTn>
                                        <p:tgtEl>
                                          <p:spTgt spid="179389"/>
                                        </p:tgtEl>
                                      </p:cBhvr>
                                      <p:to x="100000" y="100000"/>
                                    </p:animScale>
                                    <p:animScale>
                                      <p:cBhvr>
                                        <p:cTn id="29" dur="13">
                                          <p:stCondLst>
                                            <p:cond delay="656"/>
                                          </p:stCondLst>
                                        </p:cTn>
                                        <p:tgtEl>
                                          <p:spTgt spid="179389"/>
                                        </p:tgtEl>
                                      </p:cBhvr>
                                      <p:to x="100000" y="80000"/>
                                    </p:animScale>
                                    <p:animScale>
                                      <p:cBhvr>
                                        <p:cTn id="30" dur="83" decel="50000">
                                          <p:stCondLst>
                                            <p:cond delay="669"/>
                                          </p:stCondLst>
                                        </p:cTn>
                                        <p:tgtEl>
                                          <p:spTgt spid="179389"/>
                                        </p:tgtEl>
                                      </p:cBhvr>
                                      <p:to x="100000" y="100000"/>
                                    </p:animScale>
                                    <p:animScale>
                                      <p:cBhvr>
                                        <p:cTn id="31" dur="13">
                                          <p:stCondLst>
                                            <p:cond delay="821"/>
                                          </p:stCondLst>
                                        </p:cTn>
                                        <p:tgtEl>
                                          <p:spTgt spid="179389"/>
                                        </p:tgtEl>
                                      </p:cBhvr>
                                      <p:to x="100000" y="90000"/>
                                    </p:animScale>
                                    <p:animScale>
                                      <p:cBhvr>
                                        <p:cTn id="32" dur="83" decel="50000">
                                          <p:stCondLst>
                                            <p:cond delay="834"/>
                                          </p:stCondLst>
                                        </p:cTn>
                                        <p:tgtEl>
                                          <p:spTgt spid="179389"/>
                                        </p:tgtEl>
                                      </p:cBhvr>
                                      <p:to x="100000" y="100000"/>
                                    </p:animScale>
                                    <p:animScale>
                                      <p:cBhvr>
                                        <p:cTn id="33" dur="13">
                                          <p:stCondLst>
                                            <p:cond delay="904"/>
                                          </p:stCondLst>
                                        </p:cTn>
                                        <p:tgtEl>
                                          <p:spTgt spid="179389"/>
                                        </p:tgtEl>
                                      </p:cBhvr>
                                      <p:to x="100000" y="95000"/>
                                    </p:animScale>
                                    <p:animScale>
                                      <p:cBhvr>
                                        <p:cTn id="34" dur="83" decel="50000">
                                          <p:stCondLst>
                                            <p:cond delay="917"/>
                                          </p:stCondLst>
                                        </p:cTn>
                                        <p:tgtEl>
                                          <p:spTgt spid="179389"/>
                                        </p:tgtEl>
                                      </p:cBhvr>
                                      <p:to x="100000" y="100000"/>
                                    </p:animScale>
                                  </p:childTnLst>
                                </p:cTn>
                              </p:par>
                            </p:childTnLst>
                          </p:cTn>
                        </p:par>
                        <p:par>
                          <p:cTn id="35" fill="hold" nodeType="afterGroup">
                            <p:stCondLst>
                              <p:cond delay="5000"/>
                            </p:stCondLst>
                            <p:childTnLst>
                              <p:par>
                                <p:cTn id="36" presetID="22" presetClass="entr" presetSubtype="8" fill="hold" grpId="0" nodeType="afterEffect">
                                  <p:stCondLst>
                                    <p:cond delay="0"/>
                                  </p:stCondLst>
                                  <p:childTnLst>
                                    <p:set>
                                      <p:cBhvr>
                                        <p:cTn id="37" dur="1" fill="hold">
                                          <p:stCondLst>
                                            <p:cond delay="0"/>
                                          </p:stCondLst>
                                        </p:cTn>
                                        <p:tgtEl>
                                          <p:spTgt spid="179384"/>
                                        </p:tgtEl>
                                        <p:attrNameLst>
                                          <p:attrName>style.visibility</p:attrName>
                                        </p:attrNameLst>
                                      </p:cBhvr>
                                      <p:to>
                                        <p:strVal val="visible"/>
                                      </p:to>
                                    </p:set>
                                    <p:animEffect transition="in" filter="wipe(left)">
                                      <p:cBhvr>
                                        <p:cTn id="38" dur="500"/>
                                        <p:tgtEl>
                                          <p:spTgt spid="179384"/>
                                        </p:tgtEl>
                                      </p:cBhvr>
                                    </p:animEffect>
                                  </p:childTnLst>
                                </p:cTn>
                              </p:par>
                            </p:childTnLst>
                          </p:cTn>
                        </p:par>
                        <p:par>
                          <p:cTn id="39" fill="hold" nodeType="afterGroup">
                            <p:stCondLst>
                              <p:cond delay="5500"/>
                            </p:stCondLst>
                            <p:childTnLst>
                              <p:par>
                                <p:cTn id="40" presetID="26" presetClass="entr" presetSubtype="0" fill="hold" nodeType="afterEffect">
                                  <p:stCondLst>
                                    <p:cond delay="0"/>
                                  </p:stCondLst>
                                  <p:childTnLst>
                                    <p:set>
                                      <p:cBhvr>
                                        <p:cTn id="41" dur="1" fill="hold">
                                          <p:stCondLst>
                                            <p:cond delay="0"/>
                                          </p:stCondLst>
                                        </p:cTn>
                                        <p:tgtEl>
                                          <p:spTgt spid="179392"/>
                                        </p:tgtEl>
                                        <p:attrNameLst>
                                          <p:attrName>style.visibility</p:attrName>
                                        </p:attrNameLst>
                                      </p:cBhvr>
                                      <p:to>
                                        <p:strVal val="visible"/>
                                      </p:to>
                                    </p:set>
                                    <p:animEffect transition="in" filter="wipe(down)">
                                      <p:cBhvr>
                                        <p:cTn id="42" dur="290">
                                          <p:stCondLst>
                                            <p:cond delay="0"/>
                                          </p:stCondLst>
                                        </p:cTn>
                                        <p:tgtEl>
                                          <p:spTgt spid="179392"/>
                                        </p:tgtEl>
                                      </p:cBhvr>
                                    </p:animEffect>
                                    <p:anim calcmode="lin" valueType="num">
                                      <p:cBhvr>
                                        <p:cTn id="43" dur="911" tmFilter="0,0; 0.14,0.36; 0.43,0.73; 0.71,0.91; 1.0,1.0">
                                          <p:stCondLst>
                                            <p:cond delay="0"/>
                                          </p:stCondLst>
                                        </p:cTn>
                                        <p:tgtEl>
                                          <p:spTgt spid="179392"/>
                                        </p:tgtEl>
                                        <p:attrNameLst>
                                          <p:attrName>ppt_x</p:attrName>
                                        </p:attrNameLst>
                                      </p:cBhvr>
                                      <p:tavLst>
                                        <p:tav tm="0">
                                          <p:val>
                                            <p:strVal val="#ppt_x-0.25"/>
                                          </p:val>
                                        </p:tav>
                                        <p:tav tm="100000">
                                          <p:val>
                                            <p:strVal val="#ppt_x"/>
                                          </p:val>
                                        </p:tav>
                                      </p:tavLst>
                                    </p:anim>
                                    <p:anim calcmode="lin" valueType="num">
                                      <p:cBhvr>
                                        <p:cTn id="44" dur="332" tmFilter="0.0,0.0; 0.25,0.07; 0.50,0.2; 0.75,0.467; 1.0,1.0">
                                          <p:stCondLst>
                                            <p:cond delay="0"/>
                                          </p:stCondLst>
                                        </p:cTn>
                                        <p:tgtEl>
                                          <p:spTgt spid="179392"/>
                                        </p:tgtEl>
                                        <p:attrNameLst>
                                          <p:attrName>ppt_y</p:attrName>
                                        </p:attrNameLst>
                                      </p:cBhvr>
                                      <p:tavLst>
                                        <p:tav tm="0" fmla="#ppt_y-sin(pi*$)/3">
                                          <p:val>
                                            <p:fltVal val="0.5"/>
                                          </p:val>
                                        </p:tav>
                                        <p:tav tm="100000">
                                          <p:val>
                                            <p:fltVal val="1"/>
                                          </p:val>
                                        </p:tav>
                                      </p:tavLst>
                                    </p:anim>
                                    <p:anim calcmode="lin" valueType="num">
                                      <p:cBhvr>
                                        <p:cTn id="45" dur="332" tmFilter="0, 0; 0.125,0.2665; 0.25,0.4; 0.375,0.465; 0.5,0.5;  0.625,0.535; 0.75,0.6; 0.875,0.7335; 1,1">
                                          <p:stCondLst>
                                            <p:cond delay="332"/>
                                          </p:stCondLst>
                                        </p:cTn>
                                        <p:tgtEl>
                                          <p:spTgt spid="179392"/>
                                        </p:tgtEl>
                                        <p:attrNameLst>
                                          <p:attrName>ppt_y</p:attrName>
                                        </p:attrNameLst>
                                      </p:cBhvr>
                                      <p:tavLst>
                                        <p:tav tm="0" fmla="#ppt_y-sin(pi*$)/9">
                                          <p:val>
                                            <p:fltVal val="0"/>
                                          </p:val>
                                        </p:tav>
                                        <p:tav tm="100000">
                                          <p:val>
                                            <p:fltVal val="1"/>
                                          </p:val>
                                        </p:tav>
                                      </p:tavLst>
                                    </p:anim>
                                    <p:anim calcmode="lin" valueType="num">
                                      <p:cBhvr>
                                        <p:cTn id="46" dur="166" tmFilter="0, 0; 0.125,0.2665; 0.25,0.4; 0.375,0.465; 0.5,0.5;  0.625,0.535; 0.75,0.6; 0.875,0.7335; 1,1">
                                          <p:stCondLst>
                                            <p:cond delay="662"/>
                                          </p:stCondLst>
                                        </p:cTn>
                                        <p:tgtEl>
                                          <p:spTgt spid="179392"/>
                                        </p:tgtEl>
                                        <p:attrNameLst>
                                          <p:attrName>ppt_y</p:attrName>
                                        </p:attrNameLst>
                                      </p:cBhvr>
                                      <p:tavLst>
                                        <p:tav tm="0" fmla="#ppt_y-sin(pi*$)/27">
                                          <p:val>
                                            <p:fltVal val="0"/>
                                          </p:val>
                                        </p:tav>
                                        <p:tav tm="100000">
                                          <p:val>
                                            <p:fltVal val="1"/>
                                          </p:val>
                                        </p:tav>
                                      </p:tavLst>
                                    </p:anim>
                                    <p:anim calcmode="lin" valueType="num">
                                      <p:cBhvr>
                                        <p:cTn id="47" dur="82" tmFilter="0, 0; 0.125,0.2665; 0.25,0.4; 0.375,0.465; 0.5,0.5;  0.625,0.535; 0.75,0.6; 0.875,0.7335; 1,1">
                                          <p:stCondLst>
                                            <p:cond delay="828"/>
                                          </p:stCondLst>
                                        </p:cTn>
                                        <p:tgtEl>
                                          <p:spTgt spid="179392"/>
                                        </p:tgtEl>
                                        <p:attrNameLst>
                                          <p:attrName>ppt_y</p:attrName>
                                        </p:attrNameLst>
                                      </p:cBhvr>
                                      <p:tavLst>
                                        <p:tav tm="0" fmla="#ppt_y-sin(pi*$)/81">
                                          <p:val>
                                            <p:fltVal val="0"/>
                                          </p:val>
                                        </p:tav>
                                        <p:tav tm="100000">
                                          <p:val>
                                            <p:fltVal val="1"/>
                                          </p:val>
                                        </p:tav>
                                      </p:tavLst>
                                    </p:anim>
                                    <p:animScale>
                                      <p:cBhvr>
                                        <p:cTn id="48" dur="13">
                                          <p:stCondLst>
                                            <p:cond delay="325"/>
                                          </p:stCondLst>
                                        </p:cTn>
                                        <p:tgtEl>
                                          <p:spTgt spid="179392"/>
                                        </p:tgtEl>
                                      </p:cBhvr>
                                      <p:to x="100000" y="60000"/>
                                    </p:animScale>
                                    <p:animScale>
                                      <p:cBhvr>
                                        <p:cTn id="49" dur="83" decel="50000">
                                          <p:stCondLst>
                                            <p:cond delay="338"/>
                                          </p:stCondLst>
                                        </p:cTn>
                                        <p:tgtEl>
                                          <p:spTgt spid="179392"/>
                                        </p:tgtEl>
                                      </p:cBhvr>
                                      <p:to x="100000" y="100000"/>
                                    </p:animScale>
                                    <p:animScale>
                                      <p:cBhvr>
                                        <p:cTn id="50" dur="13">
                                          <p:stCondLst>
                                            <p:cond delay="656"/>
                                          </p:stCondLst>
                                        </p:cTn>
                                        <p:tgtEl>
                                          <p:spTgt spid="179392"/>
                                        </p:tgtEl>
                                      </p:cBhvr>
                                      <p:to x="100000" y="80000"/>
                                    </p:animScale>
                                    <p:animScale>
                                      <p:cBhvr>
                                        <p:cTn id="51" dur="83" decel="50000">
                                          <p:stCondLst>
                                            <p:cond delay="669"/>
                                          </p:stCondLst>
                                        </p:cTn>
                                        <p:tgtEl>
                                          <p:spTgt spid="179392"/>
                                        </p:tgtEl>
                                      </p:cBhvr>
                                      <p:to x="100000" y="100000"/>
                                    </p:animScale>
                                    <p:animScale>
                                      <p:cBhvr>
                                        <p:cTn id="52" dur="13">
                                          <p:stCondLst>
                                            <p:cond delay="821"/>
                                          </p:stCondLst>
                                        </p:cTn>
                                        <p:tgtEl>
                                          <p:spTgt spid="179392"/>
                                        </p:tgtEl>
                                      </p:cBhvr>
                                      <p:to x="100000" y="90000"/>
                                    </p:animScale>
                                    <p:animScale>
                                      <p:cBhvr>
                                        <p:cTn id="53" dur="83" decel="50000">
                                          <p:stCondLst>
                                            <p:cond delay="834"/>
                                          </p:stCondLst>
                                        </p:cTn>
                                        <p:tgtEl>
                                          <p:spTgt spid="179392"/>
                                        </p:tgtEl>
                                      </p:cBhvr>
                                      <p:to x="100000" y="100000"/>
                                    </p:animScale>
                                    <p:animScale>
                                      <p:cBhvr>
                                        <p:cTn id="54" dur="13">
                                          <p:stCondLst>
                                            <p:cond delay="904"/>
                                          </p:stCondLst>
                                        </p:cTn>
                                        <p:tgtEl>
                                          <p:spTgt spid="179392"/>
                                        </p:tgtEl>
                                      </p:cBhvr>
                                      <p:to x="100000" y="95000"/>
                                    </p:animScale>
                                    <p:animScale>
                                      <p:cBhvr>
                                        <p:cTn id="55" dur="83" decel="50000">
                                          <p:stCondLst>
                                            <p:cond delay="917"/>
                                          </p:stCondLst>
                                        </p:cTn>
                                        <p:tgtEl>
                                          <p:spTgt spid="179392"/>
                                        </p:tgtEl>
                                      </p:cBhvr>
                                      <p:to x="100000" y="100000"/>
                                    </p:animScale>
                                  </p:childTnLst>
                                </p:cTn>
                              </p:par>
                            </p:childTnLst>
                          </p:cTn>
                        </p:par>
                        <p:par>
                          <p:cTn id="56" fill="hold" nodeType="afterGroup">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79383"/>
                                        </p:tgtEl>
                                        <p:attrNameLst>
                                          <p:attrName>style.visibility</p:attrName>
                                        </p:attrNameLst>
                                      </p:cBhvr>
                                      <p:to>
                                        <p:strVal val="visible"/>
                                      </p:to>
                                    </p:set>
                                    <p:animEffect transition="in" filter="wipe(left)">
                                      <p:cBhvr>
                                        <p:cTn id="59" dur="500"/>
                                        <p:tgtEl>
                                          <p:spTgt spid="179383"/>
                                        </p:tgtEl>
                                      </p:cBhvr>
                                    </p:animEffect>
                                  </p:childTnLst>
                                </p:cTn>
                              </p:par>
                            </p:childTnLst>
                          </p:cTn>
                        </p:par>
                        <p:par>
                          <p:cTn id="60" fill="hold" nodeType="afterGroup">
                            <p:stCondLst>
                              <p:cond delay="7000"/>
                            </p:stCondLst>
                            <p:childTnLst>
                              <p:par>
                                <p:cTn id="61" presetID="26" presetClass="entr" presetSubtype="0" fill="hold" nodeType="afterEffect">
                                  <p:stCondLst>
                                    <p:cond delay="0"/>
                                  </p:stCondLst>
                                  <p:childTnLst>
                                    <p:set>
                                      <p:cBhvr>
                                        <p:cTn id="62" dur="1" fill="hold">
                                          <p:stCondLst>
                                            <p:cond delay="0"/>
                                          </p:stCondLst>
                                        </p:cTn>
                                        <p:tgtEl>
                                          <p:spTgt spid="179395"/>
                                        </p:tgtEl>
                                        <p:attrNameLst>
                                          <p:attrName>style.visibility</p:attrName>
                                        </p:attrNameLst>
                                      </p:cBhvr>
                                      <p:to>
                                        <p:strVal val="visible"/>
                                      </p:to>
                                    </p:set>
                                    <p:animEffect transition="in" filter="wipe(down)">
                                      <p:cBhvr>
                                        <p:cTn id="63" dur="290">
                                          <p:stCondLst>
                                            <p:cond delay="0"/>
                                          </p:stCondLst>
                                        </p:cTn>
                                        <p:tgtEl>
                                          <p:spTgt spid="179395"/>
                                        </p:tgtEl>
                                      </p:cBhvr>
                                    </p:animEffect>
                                    <p:anim calcmode="lin" valueType="num">
                                      <p:cBhvr>
                                        <p:cTn id="64" dur="911" tmFilter="0,0; 0.14,0.36; 0.43,0.73; 0.71,0.91; 1.0,1.0">
                                          <p:stCondLst>
                                            <p:cond delay="0"/>
                                          </p:stCondLst>
                                        </p:cTn>
                                        <p:tgtEl>
                                          <p:spTgt spid="179395"/>
                                        </p:tgtEl>
                                        <p:attrNameLst>
                                          <p:attrName>ppt_x</p:attrName>
                                        </p:attrNameLst>
                                      </p:cBhvr>
                                      <p:tavLst>
                                        <p:tav tm="0">
                                          <p:val>
                                            <p:strVal val="#ppt_x-0.25"/>
                                          </p:val>
                                        </p:tav>
                                        <p:tav tm="100000">
                                          <p:val>
                                            <p:strVal val="#ppt_x"/>
                                          </p:val>
                                        </p:tav>
                                      </p:tavLst>
                                    </p:anim>
                                    <p:anim calcmode="lin" valueType="num">
                                      <p:cBhvr>
                                        <p:cTn id="65" dur="332" tmFilter="0.0,0.0; 0.25,0.07; 0.50,0.2; 0.75,0.467; 1.0,1.0">
                                          <p:stCondLst>
                                            <p:cond delay="0"/>
                                          </p:stCondLst>
                                        </p:cTn>
                                        <p:tgtEl>
                                          <p:spTgt spid="179395"/>
                                        </p:tgtEl>
                                        <p:attrNameLst>
                                          <p:attrName>ppt_y</p:attrName>
                                        </p:attrNameLst>
                                      </p:cBhvr>
                                      <p:tavLst>
                                        <p:tav tm="0" fmla="#ppt_y-sin(pi*$)/3">
                                          <p:val>
                                            <p:fltVal val="0.5"/>
                                          </p:val>
                                        </p:tav>
                                        <p:tav tm="100000">
                                          <p:val>
                                            <p:fltVal val="1"/>
                                          </p:val>
                                        </p:tav>
                                      </p:tavLst>
                                    </p:anim>
                                    <p:anim calcmode="lin" valueType="num">
                                      <p:cBhvr>
                                        <p:cTn id="66" dur="332" tmFilter="0, 0; 0.125,0.2665; 0.25,0.4; 0.375,0.465; 0.5,0.5;  0.625,0.535; 0.75,0.6; 0.875,0.7335; 1,1">
                                          <p:stCondLst>
                                            <p:cond delay="332"/>
                                          </p:stCondLst>
                                        </p:cTn>
                                        <p:tgtEl>
                                          <p:spTgt spid="179395"/>
                                        </p:tgtEl>
                                        <p:attrNameLst>
                                          <p:attrName>ppt_y</p:attrName>
                                        </p:attrNameLst>
                                      </p:cBhvr>
                                      <p:tavLst>
                                        <p:tav tm="0" fmla="#ppt_y-sin(pi*$)/9">
                                          <p:val>
                                            <p:fltVal val="0"/>
                                          </p:val>
                                        </p:tav>
                                        <p:tav tm="100000">
                                          <p:val>
                                            <p:fltVal val="1"/>
                                          </p:val>
                                        </p:tav>
                                      </p:tavLst>
                                    </p:anim>
                                    <p:anim calcmode="lin" valueType="num">
                                      <p:cBhvr>
                                        <p:cTn id="67" dur="166" tmFilter="0, 0; 0.125,0.2665; 0.25,0.4; 0.375,0.465; 0.5,0.5;  0.625,0.535; 0.75,0.6; 0.875,0.7335; 1,1">
                                          <p:stCondLst>
                                            <p:cond delay="662"/>
                                          </p:stCondLst>
                                        </p:cTn>
                                        <p:tgtEl>
                                          <p:spTgt spid="179395"/>
                                        </p:tgtEl>
                                        <p:attrNameLst>
                                          <p:attrName>ppt_y</p:attrName>
                                        </p:attrNameLst>
                                      </p:cBhvr>
                                      <p:tavLst>
                                        <p:tav tm="0" fmla="#ppt_y-sin(pi*$)/27">
                                          <p:val>
                                            <p:fltVal val="0"/>
                                          </p:val>
                                        </p:tav>
                                        <p:tav tm="100000">
                                          <p:val>
                                            <p:fltVal val="1"/>
                                          </p:val>
                                        </p:tav>
                                      </p:tavLst>
                                    </p:anim>
                                    <p:anim calcmode="lin" valueType="num">
                                      <p:cBhvr>
                                        <p:cTn id="68" dur="82" tmFilter="0, 0; 0.125,0.2665; 0.25,0.4; 0.375,0.465; 0.5,0.5;  0.625,0.535; 0.75,0.6; 0.875,0.7335; 1,1">
                                          <p:stCondLst>
                                            <p:cond delay="828"/>
                                          </p:stCondLst>
                                        </p:cTn>
                                        <p:tgtEl>
                                          <p:spTgt spid="179395"/>
                                        </p:tgtEl>
                                        <p:attrNameLst>
                                          <p:attrName>ppt_y</p:attrName>
                                        </p:attrNameLst>
                                      </p:cBhvr>
                                      <p:tavLst>
                                        <p:tav tm="0" fmla="#ppt_y-sin(pi*$)/81">
                                          <p:val>
                                            <p:fltVal val="0"/>
                                          </p:val>
                                        </p:tav>
                                        <p:tav tm="100000">
                                          <p:val>
                                            <p:fltVal val="1"/>
                                          </p:val>
                                        </p:tav>
                                      </p:tavLst>
                                    </p:anim>
                                    <p:animScale>
                                      <p:cBhvr>
                                        <p:cTn id="69" dur="13">
                                          <p:stCondLst>
                                            <p:cond delay="325"/>
                                          </p:stCondLst>
                                        </p:cTn>
                                        <p:tgtEl>
                                          <p:spTgt spid="179395"/>
                                        </p:tgtEl>
                                      </p:cBhvr>
                                      <p:to x="100000" y="60000"/>
                                    </p:animScale>
                                    <p:animScale>
                                      <p:cBhvr>
                                        <p:cTn id="70" dur="83" decel="50000">
                                          <p:stCondLst>
                                            <p:cond delay="338"/>
                                          </p:stCondLst>
                                        </p:cTn>
                                        <p:tgtEl>
                                          <p:spTgt spid="179395"/>
                                        </p:tgtEl>
                                      </p:cBhvr>
                                      <p:to x="100000" y="100000"/>
                                    </p:animScale>
                                    <p:animScale>
                                      <p:cBhvr>
                                        <p:cTn id="71" dur="13">
                                          <p:stCondLst>
                                            <p:cond delay="656"/>
                                          </p:stCondLst>
                                        </p:cTn>
                                        <p:tgtEl>
                                          <p:spTgt spid="179395"/>
                                        </p:tgtEl>
                                      </p:cBhvr>
                                      <p:to x="100000" y="80000"/>
                                    </p:animScale>
                                    <p:animScale>
                                      <p:cBhvr>
                                        <p:cTn id="72" dur="83" decel="50000">
                                          <p:stCondLst>
                                            <p:cond delay="669"/>
                                          </p:stCondLst>
                                        </p:cTn>
                                        <p:tgtEl>
                                          <p:spTgt spid="179395"/>
                                        </p:tgtEl>
                                      </p:cBhvr>
                                      <p:to x="100000" y="100000"/>
                                    </p:animScale>
                                    <p:animScale>
                                      <p:cBhvr>
                                        <p:cTn id="73" dur="13">
                                          <p:stCondLst>
                                            <p:cond delay="821"/>
                                          </p:stCondLst>
                                        </p:cTn>
                                        <p:tgtEl>
                                          <p:spTgt spid="179395"/>
                                        </p:tgtEl>
                                      </p:cBhvr>
                                      <p:to x="100000" y="90000"/>
                                    </p:animScale>
                                    <p:animScale>
                                      <p:cBhvr>
                                        <p:cTn id="74" dur="83" decel="50000">
                                          <p:stCondLst>
                                            <p:cond delay="834"/>
                                          </p:stCondLst>
                                        </p:cTn>
                                        <p:tgtEl>
                                          <p:spTgt spid="179395"/>
                                        </p:tgtEl>
                                      </p:cBhvr>
                                      <p:to x="100000" y="100000"/>
                                    </p:animScale>
                                    <p:animScale>
                                      <p:cBhvr>
                                        <p:cTn id="75" dur="13">
                                          <p:stCondLst>
                                            <p:cond delay="904"/>
                                          </p:stCondLst>
                                        </p:cTn>
                                        <p:tgtEl>
                                          <p:spTgt spid="179395"/>
                                        </p:tgtEl>
                                      </p:cBhvr>
                                      <p:to x="100000" y="95000"/>
                                    </p:animScale>
                                    <p:animScale>
                                      <p:cBhvr>
                                        <p:cTn id="76" dur="83" decel="50000">
                                          <p:stCondLst>
                                            <p:cond delay="917"/>
                                          </p:stCondLst>
                                        </p:cTn>
                                        <p:tgtEl>
                                          <p:spTgt spid="179395"/>
                                        </p:tgtEl>
                                      </p:cBhvr>
                                      <p:to x="100000" y="100000"/>
                                    </p:animScale>
                                  </p:childTnLst>
                                </p:cTn>
                              </p:par>
                            </p:childTnLst>
                          </p:cTn>
                        </p:par>
                        <p:par>
                          <p:cTn id="77" fill="hold" nodeType="afterGroup">
                            <p:stCondLst>
                              <p:cond delay="8000"/>
                            </p:stCondLst>
                            <p:childTnLst>
                              <p:par>
                                <p:cTn id="78" presetID="8" presetClass="entr" presetSubtype="16" fill="hold" nodeType="afterEffect">
                                  <p:stCondLst>
                                    <p:cond delay="0"/>
                                  </p:stCondLst>
                                  <p:childTnLst>
                                    <p:set>
                                      <p:cBhvr>
                                        <p:cTn id="79" dur="1" fill="hold">
                                          <p:stCondLst>
                                            <p:cond delay="0"/>
                                          </p:stCondLst>
                                        </p:cTn>
                                        <p:tgtEl>
                                          <p:spTgt spid="179403"/>
                                        </p:tgtEl>
                                        <p:attrNameLst>
                                          <p:attrName>style.visibility</p:attrName>
                                        </p:attrNameLst>
                                      </p:cBhvr>
                                      <p:to>
                                        <p:strVal val="visible"/>
                                      </p:to>
                                    </p:set>
                                    <p:animEffect transition="in" filter="diamond(in)">
                                      <p:cBhvr>
                                        <p:cTn id="80" dur="2000"/>
                                        <p:tgtEl>
                                          <p:spTgt spid="179403"/>
                                        </p:tgtEl>
                                      </p:cBhvr>
                                    </p:animEffect>
                                  </p:childTnLst>
                                </p:cTn>
                              </p:par>
                            </p:childTnLst>
                          </p:cTn>
                        </p:par>
                        <p:par>
                          <p:cTn id="81" fill="hold" nodeType="afterGroup">
                            <p:stCondLst>
                              <p:cond delay="10000"/>
                            </p:stCondLst>
                            <p:childTnLst>
                              <p:par>
                                <p:cTn id="82" presetID="8" presetClass="entr" presetSubtype="16" fill="hold" nodeType="afterEffect">
                                  <p:stCondLst>
                                    <p:cond delay="0"/>
                                  </p:stCondLst>
                                  <p:childTnLst>
                                    <p:set>
                                      <p:cBhvr>
                                        <p:cTn id="83" dur="1" fill="hold">
                                          <p:stCondLst>
                                            <p:cond delay="0"/>
                                          </p:stCondLst>
                                        </p:cTn>
                                        <p:tgtEl>
                                          <p:spTgt spid="179404"/>
                                        </p:tgtEl>
                                        <p:attrNameLst>
                                          <p:attrName>style.visibility</p:attrName>
                                        </p:attrNameLst>
                                      </p:cBhvr>
                                      <p:to>
                                        <p:strVal val="visible"/>
                                      </p:to>
                                    </p:set>
                                    <p:animEffect transition="in" filter="diamond(in)">
                                      <p:cBhvr>
                                        <p:cTn id="84" dur="2000"/>
                                        <p:tgtEl>
                                          <p:spTgt spid="179404"/>
                                        </p:tgtEl>
                                      </p:cBhvr>
                                    </p:animEffect>
                                  </p:childTnLst>
                                </p:cTn>
                              </p:par>
                            </p:childTnLst>
                          </p:cTn>
                        </p:par>
                        <p:par>
                          <p:cTn id="85" fill="hold" nodeType="afterGroup">
                            <p:stCondLst>
                              <p:cond delay="12000"/>
                            </p:stCondLst>
                            <p:childTnLst>
                              <p:par>
                                <p:cTn id="86" presetID="8" presetClass="entr" presetSubtype="16" fill="hold" nodeType="afterEffect">
                                  <p:stCondLst>
                                    <p:cond delay="0"/>
                                  </p:stCondLst>
                                  <p:childTnLst>
                                    <p:set>
                                      <p:cBhvr>
                                        <p:cTn id="87" dur="1" fill="hold">
                                          <p:stCondLst>
                                            <p:cond delay="0"/>
                                          </p:stCondLst>
                                        </p:cTn>
                                        <p:tgtEl>
                                          <p:spTgt spid="179407"/>
                                        </p:tgtEl>
                                        <p:attrNameLst>
                                          <p:attrName>style.visibility</p:attrName>
                                        </p:attrNameLst>
                                      </p:cBhvr>
                                      <p:to>
                                        <p:strVal val="visible"/>
                                      </p:to>
                                    </p:set>
                                    <p:animEffect transition="in" filter="diamond(in)">
                                      <p:cBhvr>
                                        <p:cTn id="88" dur="2000"/>
                                        <p:tgtEl>
                                          <p:spTgt spid="1794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97" grpId="0"/>
      <p:bldP spid="179383" grpId="0" animBg="1"/>
      <p:bldP spid="179384"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9769" name="Text Box 281"/>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319801" name="Group 313"/>
          <p:cNvGrpSpPr>
            <a:grpSpLocks/>
          </p:cNvGrpSpPr>
          <p:nvPr/>
        </p:nvGrpSpPr>
        <p:grpSpPr bwMode="auto">
          <a:xfrm>
            <a:off x="1501379" y="1390650"/>
            <a:ext cx="1469231" cy="1094185"/>
            <a:chOff x="340" y="1241"/>
            <a:chExt cx="1234" cy="919"/>
          </a:xfrm>
        </p:grpSpPr>
        <p:pic>
          <p:nvPicPr>
            <p:cNvPr id="319802" name="Picture 314" descr="s0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0" y="1241"/>
              <a:ext cx="1234" cy="919"/>
            </a:xfrm>
            <a:prstGeom prst="rect">
              <a:avLst/>
            </a:prstGeom>
            <a:noFill/>
            <a:extLst>
              <a:ext uri="{909E8E84-426E-40DD-AFC4-6F175D3DCCD1}">
                <a14:hiddenFill xmlns:a14="http://schemas.microsoft.com/office/drawing/2010/main">
                  <a:solidFill>
                    <a:srgbClr val="FFFFFF"/>
                  </a:solidFill>
                </a14:hiddenFill>
              </a:ext>
            </a:extLst>
          </p:spPr>
        </p:pic>
        <p:sp>
          <p:nvSpPr>
            <p:cNvPr id="319803" name="Rectangle 315"/>
            <p:cNvSpPr>
              <a:spLocks noChangeArrowheads="1"/>
            </p:cNvSpPr>
            <p:nvPr/>
          </p:nvSpPr>
          <p:spPr bwMode="auto">
            <a:xfrm>
              <a:off x="567" y="1480"/>
              <a:ext cx="941" cy="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990000"/>
                  </a:solidFill>
                  <a:effectLst/>
                  <a:uLnTx/>
                  <a:uFillTx/>
                  <a:latin typeface="Gulim" panose="020B0600000101010101" pitchFamily="34" charset="-127"/>
                  <a:ea typeface="等线" panose="02010600030101010101" pitchFamily="2" charset="-122"/>
                  <a:cs typeface="+mn-cs"/>
                </a:rPr>
                <a:t>点击输</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990000"/>
                  </a:solidFill>
                  <a:effectLst/>
                  <a:uLnTx/>
                  <a:uFillTx/>
                  <a:latin typeface="Gulim" panose="020B0600000101010101" pitchFamily="34" charset="-127"/>
                  <a:ea typeface="等线" panose="02010600030101010101" pitchFamily="2" charset="-122"/>
                  <a:cs typeface="+mn-cs"/>
                </a:rPr>
                <a:t>入内容</a:t>
              </a:r>
            </a:p>
          </p:txBody>
        </p:sp>
        <p:sp>
          <p:nvSpPr>
            <p:cNvPr id="319804" name="Rectangle 316"/>
            <p:cNvSpPr>
              <a:spLocks noChangeArrowheads="1"/>
            </p:cNvSpPr>
            <p:nvPr/>
          </p:nvSpPr>
          <p:spPr bwMode="auto">
            <a:xfrm>
              <a:off x="431" y="1241"/>
              <a:ext cx="227" cy="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625" b="0" i="0" u="none" strike="noStrike" kern="1200" cap="none" spc="0" normalizeH="0" baseline="0" noProof="0">
                  <a:ln>
                    <a:noFill/>
                  </a:ln>
                  <a:solidFill>
                    <a:srgbClr val="E7E6E6"/>
                  </a:solidFill>
                  <a:effectLst/>
                  <a:uLnTx/>
                  <a:uFillTx/>
                  <a:latin typeface="Times New Roman" panose="02020603050405020304" pitchFamily="18" charset="0"/>
                  <a:ea typeface="楷体_GB2312" panose="02010609030101010101" pitchFamily="49" charset="-122"/>
                  <a:cs typeface="+mn-cs"/>
                </a:rPr>
                <a:t>1</a:t>
              </a:r>
            </a:p>
          </p:txBody>
        </p:sp>
      </p:grpSp>
      <p:grpSp>
        <p:nvGrpSpPr>
          <p:cNvPr id="319805" name="Group 317"/>
          <p:cNvGrpSpPr>
            <a:grpSpLocks/>
          </p:cNvGrpSpPr>
          <p:nvPr/>
        </p:nvGrpSpPr>
        <p:grpSpPr bwMode="auto">
          <a:xfrm>
            <a:off x="2581275" y="2578894"/>
            <a:ext cx="1490663" cy="1107281"/>
            <a:chOff x="1174" y="2273"/>
            <a:chExt cx="1252" cy="930"/>
          </a:xfrm>
        </p:grpSpPr>
        <p:pic>
          <p:nvPicPr>
            <p:cNvPr id="319806" name="Picture 318" descr="s0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74" y="2273"/>
              <a:ext cx="1252" cy="930"/>
            </a:xfrm>
            <a:prstGeom prst="rect">
              <a:avLst/>
            </a:prstGeom>
            <a:noFill/>
            <a:extLst>
              <a:ext uri="{909E8E84-426E-40DD-AFC4-6F175D3DCCD1}">
                <a14:hiddenFill xmlns:a14="http://schemas.microsoft.com/office/drawing/2010/main">
                  <a:solidFill>
                    <a:srgbClr val="FFFFFF"/>
                  </a:solidFill>
                </a14:hiddenFill>
              </a:ext>
            </a:extLst>
          </p:spPr>
        </p:pic>
        <p:sp>
          <p:nvSpPr>
            <p:cNvPr id="319807" name="Rectangle 319"/>
            <p:cNvSpPr>
              <a:spLocks noChangeArrowheads="1"/>
            </p:cNvSpPr>
            <p:nvPr/>
          </p:nvSpPr>
          <p:spPr bwMode="auto">
            <a:xfrm>
              <a:off x="1621" y="2523"/>
              <a:ext cx="760" cy="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6600FF"/>
                  </a:solidFill>
                  <a:effectLst/>
                  <a:uLnTx/>
                  <a:uFillTx/>
                  <a:latin typeface="Gulim" panose="020B0600000101010101" pitchFamily="34" charset="-127"/>
                  <a:ea typeface="等线" panose="02010600030101010101" pitchFamily="2" charset="-122"/>
                  <a:cs typeface="+mn-cs"/>
                </a:rPr>
                <a:t>点击输</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6600FF"/>
                  </a:solidFill>
                  <a:effectLst/>
                  <a:uLnTx/>
                  <a:uFillTx/>
                  <a:latin typeface="Gulim" panose="020B0600000101010101" pitchFamily="34" charset="-127"/>
                  <a:ea typeface="等线" panose="02010600030101010101" pitchFamily="2" charset="-122"/>
                  <a:cs typeface="+mn-cs"/>
                </a:rPr>
                <a:t>入内容</a:t>
              </a:r>
            </a:p>
          </p:txBody>
        </p:sp>
        <p:sp>
          <p:nvSpPr>
            <p:cNvPr id="319808" name="Rectangle 320"/>
            <p:cNvSpPr>
              <a:spLocks noChangeArrowheads="1"/>
            </p:cNvSpPr>
            <p:nvPr/>
          </p:nvSpPr>
          <p:spPr bwMode="auto">
            <a:xfrm>
              <a:off x="1264" y="2273"/>
              <a:ext cx="227" cy="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625" b="0" i="0" u="none" strike="noStrike" kern="1200" cap="none" spc="0" normalizeH="0" baseline="0" noProof="0">
                  <a:ln>
                    <a:noFill/>
                  </a:ln>
                  <a:solidFill>
                    <a:srgbClr val="E7E6E6"/>
                  </a:solidFill>
                  <a:effectLst/>
                  <a:uLnTx/>
                  <a:uFillTx/>
                  <a:latin typeface="Times New Roman" panose="02020603050405020304" pitchFamily="18" charset="0"/>
                  <a:ea typeface="楷体_GB2312" panose="02010609030101010101" pitchFamily="49" charset="-122"/>
                  <a:cs typeface="+mn-cs"/>
                </a:rPr>
                <a:t>2</a:t>
              </a:r>
            </a:p>
          </p:txBody>
        </p:sp>
      </p:grpSp>
      <p:grpSp>
        <p:nvGrpSpPr>
          <p:cNvPr id="319809" name="Group 321"/>
          <p:cNvGrpSpPr>
            <a:grpSpLocks/>
          </p:cNvGrpSpPr>
          <p:nvPr/>
        </p:nvGrpSpPr>
        <p:grpSpPr bwMode="auto">
          <a:xfrm>
            <a:off x="3824288" y="1335881"/>
            <a:ext cx="1470422" cy="1128713"/>
            <a:chOff x="2245" y="1253"/>
            <a:chExt cx="1235" cy="948"/>
          </a:xfrm>
        </p:grpSpPr>
        <p:pic>
          <p:nvPicPr>
            <p:cNvPr id="319810" name="Picture 322" descr="s01"/>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245" y="1253"/>
              <a:ext cx="1235" cy="948"/>
            </a:xfrm>
            <a:prstGeom prst="rect">
              <a:avLst/>
            </a:prstGeom>
            <a:noFill/>
            <a:extLst>
              <a:ext uri="{909E8E84-426E-40DD-AFC4-6F175D3DCCD1}">
                <a14:hiddenFill xmlns:a14="http://schemas.microsoft.com/office/drawing/2010/main">
                  <a:solidFill>
                    <a:srgbClr val="FFFFFF"/>
                  </a:solidFill>
                </a14:hiddenFill>
              </a:ext>
            </a:extLst>
          </p:spPr>
        </p:pic>
        <p:sp>
          <p:nvSpPr>
            <p:cNvPr id="319811" name="Rectangle 323"/>
            <p:cNvSpPr>
              <a:spLocks noChangeArrowheads="1"/>
            </p:cNvSpPr>
            <p:nvPr/>
          </p:nvSpPr>
          <p:spPr bwMode="auto">
            <a:xfrm>
              <a:off x="2653" y="1527"/>
              <a:ext cx="805" cy="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009900"/>
                  </a:solidFill>
                  <a:effectLst/>
                  <a:uLnTx/>
                  <a:uFillTx/>
                  <a:latin typeface="Gulim" panose="020B0600000101010101" pitchFamily="34" charset="-127"/>
                  <a:ea typeface="等线" panose="02010600030101010101" pitchFamily="2" charset="-122"/>
                  <a:cs typeface="+mn-cs"/>
                </a:rPr>
                <a:t>点击输</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009900"/>
                  </a:solidFill>
                  <a:effectLst/>
                  <a:uLnTx/>
                  <a:uFillTx/>
                  <a:latin typeface="Gulim" panose="020B0600000101010101" pitchFamily="34" charset="-127"/>
                  <a:ea typeface="等线" panose="02010600030101010101" pitchFamily="2" charset="-122"/>
                  <a:cs typeface="+mn-cs"/>
                </a:rPr>
                <a:t>入内容</a:t>
              </a:r>
              <a:endParaRPr kumimoji="1" lang="en-US" altLang="zh-CN" sz="1013" b="0" i="0" u="none" strike="noStrike" kern="1200" cap="none" spc="0" normalizeH="0" baseline="0" noProof="0">
                <a:ln>
                  <a:noFill/>
                </a:ln>
                <a:solidFill>
                  <a:srgbClr val="009900"/>
                </a:solidFill>
                <a:effectLst/>
                <a:uLnTx/>
                <a:uFillTx/>
                <a:latin typeface="Gulim" panose="020B0600000101010101" pitchFamily="34" charset="-127"/>
                <a:ea typeface="等线" panose="02010600030101010101" pitchFamily="2" charset="-122"/>
                <a:cs typeface="+mn-cs"/>
              </a:endParaRPr>
            </a:p>
          </p:txBody>
        </p:sp>
        <p:sp>
          <p:nvSpPr>
            <p:cNvPr id="319812" name="Rectangle 324"/>
            <p:cNvSpPr>
              <a:spLocks noChangeArrowheads="1"/>
            </p:cNvSpPr>
            <p:nvPr/>
          </p:nvSpPr>
          <p:spPr bwMode="auto">
            <a:xfrm>
              <a:off x="2345" y="1253"/>
              <a:ext cx="227" cy="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625" b="0" i="0" u="none" strike="noStrike" kern="1200" cap="none" spc="0" normalizeH="0" baseline="0" noProof="0">
                  <a:ln>
                    <a:noFill/>
                  </a:ln>
                  <a:solidFill>
                    <a:srgbClr val="E7E6E6"/>
                  </a:solidFill>
                  <a:effectLst/>
                  <a:uLnTx/>
                  <a:uFillTx/>
                  <a:latin typeface="Times New Roman" panose="02020603050405020304" pitchFamily="18" charset="0"/>
                  <a:ea typeface="楷体_GB2312" panose="02010609030101010101" pitchFamily="49" charset="-122"/>
                  <a:cs typeface="+mn-cs"/>
                </a:rPr>
                <a:t>3</a:t>
              </a:r>
            </a:p>
          </p:txBody>
        </p:sp>
      </p:grpSp>
      <p:grpSp>
        <p:nvGrpSpPr>
          <p:cNvPr id="319813" name="Group 325"/>
          <p:cNvGrpSpPr>
            <a:grpSpLocks/>
          </p:cNvGrpSpPr>
          <p:nvPr/>
        </p:nvGrpSpPr>
        <p:grpSpPr bwMode="auto">
          <a:xfrm>
            <a:off x="5119688" y="2686051"/>
            <a:ext cx="1457325" cy="1116806"/>
            <a:chOff x="3107" y="2296"/>
            <a:chExt cx="1224" cy="938"/>
          </a:xfrm>
        </p:grpSpPr>
        <p:pic>
          <p:nvPicPr>
            <p:cNvPr id="319814" name="Picture 326" descr="s0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107" y="2308"/>
              <a:ext cx="1224" cy="926"/>
            </a:xfrm>
            <a:prstGeom prst="rect">
              <a:avLst/>
            </a:prstGeom>
            <a:noFill/>
            <a:extLst>
              <a:ext uri="{909E8E84-426E-40DD-AFC4-6F175D3DCCD1}">
                <a14:hiddenFill xmlns:a14="http://schemas.microsoft.com/office/drawing/2010/main">
                  <a:solidFill>
                    <a:srgbClr val="FFFFFF"/>
                  </a:solidFill>
                </a14:hiddenFill>
              </a:ext>
            </a:extLst>
          </p:spPr>
        </p:pic>
        <p:sp>
          <p:nvSpPr>
            <p:cNvPr id="319815" name="Rectangle 327"/>
            <p:cNvSpPr>
              <a:spLocks noChangeArrowheads="1"/>
            </p:cNvSpPr>
            <p:nvPr/>
          </p:nvSpPr>
          <p:spPr bwMode="auto">
            <a:xfrm>
              <a:off x="3499" y="2644"/>
              <a:ext cx="482" cy="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CC0099"/>
                  </a:solidFill>
                  <a:effectLst/>
                  <a:uLnTx/>
                  <a:uFillTx/>
                  <a:latin typeface="Gulim" panose="020B0600000101010101" pitchFamily="34" charset="-127"/>
                  <a:ea typeface="等线" panose="02010600030101010101" pitchFamily="2" charset="-122"/>
                  <a:cs typeface="+mn-cs"/>
                </a:rPr>
                <a:t>点击输</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CC0099"/>
                  </a:solidFill>
                  <a:effectLst/>
                  <a:uLnTx/>
                  <a:uFillTx/>
                  <a:latin typeface="Gulim" panose="020B0600000101010101" pitchFamily="34" charset="-127"/>
                  <a:ea typeface="等线" panose="02010600030101010101" pitchFamily="2" charset="-122"/>
                  <a:cs typeface="+mn-cs"/>
                </a:rPr>
                <a:t>入内容</a:t>
              </a:r>
            </a:p>
          </p:txBody>
        </p:sp>
        <p:sp>
          <p:nvSpPr>
            <p:cNvPr id="319816" name="Rectangle 328"/>
            <p:cNvSpPr>
              <a:spLocks noChangeArrowheads="1"/>
            </p:cNvSpPr>
            <p:nvPr/>
          </p:nvSpPr>
          <p:spPr bwMode="auto">
            <a:xfrm>
              <a:off x="3197" y="2296"/>
              <a:ext cx="227" cy="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625" b="0" i="0" u="none" strike="noStrike" kern="1200" cap="none" spc="0" normalizeH="0" baseline="0" noProof="0">
                  <a:ln>
                    <a:noFill/>
                  </a:ln>
                  <a:solidFill>
                    <a:srgbClr val="E7E6E6"/>
                  </a:solidFill>
                  <a:effectLst/>
                  <a:uLnTx/>
                  <a:uFillTx/>
                  <a:latin typeface="Times New Roman" panose="02020603050405020304" pitchFamily="18" charset="0"/>
                  <a:ea typeface="楷体_GB2312" panose="02010609030101010101" pitchFamily="49" charset="-122"/>
                  <a:cs typeface="+mn-cs"/>
                </a:rPr>
                <a:t>4</a:t>
              </a:r>
            </a:p>
          </p:txBody>
        </p:sp>
      </p:grpSp>
      <p:grpSp>
        <p:nvGrpSpPr>
          <p:cNvPr id="319817" name="Group 329"/>
          <p:cNvGrpSpPr>
            <a:grpSpLocks/>
          </p:cNvGrpSpPr>
          <p:nvPr/>
        </p:nvGrpSpPr>
        <p:grpSpPr bwMode="auto">
          <a:xfrm>
            <a:off x="6199585" y="1390650"/>
            <a:ext cx="1458515" cy="1151335"/>
            <a:chOff x="4059" y="1238"/>
            <a:chExt cx="1225" cy="967"/>
          </a:xfrm>
        </p:grpSpPr>
        <p:pic>
          <p:nvPicPr>
            <p:cNvPr id="319818" name="Picture 330" descr="s0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059" y="1238"/>
              <a:ext cx="1225" cy="967"/>
            </a:xfrm>
            <a:prstGeom prst="rect">
              <a:avLst/>
            </a:prstGeom>
            <a:noFill/>
            <a:extLst>
              <a:ext uri="{909E8E84-426E-40DD-AFC4-6F175D3DCCD1}">
                <a14:hiddenFill xmlns:a14="http://schemas.microsoft.com/office/drawing/2010/main">
                  <a:solidFill>
                    <a:srgbClr val="FFFFFF"/>
                  </a:solidFill>
                </a14:hiddenFill>
              </a:ext>
            </a:extLst>
          </p:spPr>
        </p:pic>
        <p:sp>
          <p:nvSpPr>
            <p:cNvPr id="319819" name="Rectangle 331"/>
            <p:cNvSpPr>
              <a:spLocks noChangeArrowheads="1"/>
            </p:cNvSpPr>
            <p:nvPr/>
          </p:nvSpPr>
          <p:spPr bwMode="auto">
            <a:xfrm>
              <a:off x="4467" y="1467"/>
              <a:ext cx="771" cy="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0066FF"/>
                  </a:solidFill>
                  <a:effectLst/>
                  <a:uLnTx/>
                  <a:uFillTx/>
                  <a:latin typeface="Gulim" panose="020B0600000101010101" pitchFamily="34" charset="-127"/>
                  <a:ea typeface="等线" panose="02010600030101010101" pitchFamily="2" charset="-122"/>
                  <a:cs typeface="+mn-cs"/>
                </a:rPr>
                <a:t>点击输</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0066FF"/>
                  </a:solidFill>
                  <a:effectLst/>
                  <a:uLnTx/>
                  <a:uFillTx/>
                  <a:latin typeface="Gulim" panose="020B0600000101010101" pitchFamily="34" charset="-127"/>
                  <a:ea typeface="等线" panose="02010600030101010101" pitchFamily="2" charset="-122"/>
                  <a:cs typeface="+mn-cs"/>
                </a:rPr>
                <a:t>入内容</a:t>
              </a:r>
            </a:p>
          </p:txBody>
        </p:sp>
        <p:sp>
          <p:nvSpPr>
            <p:cNvPr id="319820" name="Rectangle 332"/>
            <p:cNvSpPr>
              <a:spLocks noChangeArrowheads="1"/>
            </p:cNvSpPr>
            <p:nvPr/>
          </p:nvSpPr>
          <p:spPr bwMode="auto">
            <a:xfrm>
              <a:off x="4150" y="1252"/>
              <a:ext cx="227" cy="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zh-CN" sz="2625" b="0" i="0" u="none" strike="noStrike" kern="1200" cap="none" spc="0" normalizeH="0" baseline="0" noProof="0">
                  <a:ln>
                    <a:noFill/>
                  </a:ln>
                  <a:solidFill>
                    <a:srgbClr val="E7E6E6"/>
                  </a:solidFill>
                  <a:effectLst/>
                  <a:uLnTx/>
                  <a:uFillTx/>
                  <a:latin typeface="Times New Roman" panose="02020603050405020304" pitchFamily="18" charset="0"/>
                  <a:ea typeface="楷体_GB2312" panose="02010609030101010101" pitchFamily="49" charset="-122"/>
                  <a:cs typeface="+mn-cs"/>
                </a:rPr>
                <a:t>5</a:t>
              </a:r>
            </a:p>
          </p:txBody>
        </p:sp>
      </p:grpSp>
      <p:pic>
        <p:nvPicPr>
          <p:cNvPr id="319821" name="Picture 333" descr="png-0063"/>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1921178">
            <a:off x="2095500" y="2416969"/>
            <a:ext cx="540544" cy="540544"/>
          </a:xfrm>
          <a:prstGeom prst="rect">
            <a:avLst/>
          </a:prstGeom>
          <a:noFill/>
          <a:extLst>
            <a:ext uri="{909E8E84-426E-40DD-AFC4-6F175D3DCCD1}">
              <a14:hiddenFill xmlns:a14="http://schemas.microsoft.com/office/drawing/2010/main">
                <a:solidFill>
                  <a:srgbClr val="FFFFFF"/>
                </a:solidFill>
              </a14:hiddenFill>
            </a:ext>
          </a:extLst>
        </p:spPr>
      </p:pic>
      <p:pic>
        <p:nvPicPr>
          <p:cNvPr id="319822" name="Picture 334" descr="png-0063"/>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19116387">
            <a:off x="3392091" y="2038350"/>
            <a:ext cx="540544" cy="540544"/>
          </a:xfrm>
          <a:prstGeom prst="rect">
            <a:avLst/>
          </a:prstGeom>
          <a:noFill/>
          <a:extLst>
            <a:ext uri="{909E8E84-426E-40DD-AFC4-6F175D3DCCD1}">
              <a14:hiddenFill xmlns:a14="http://schemas.microsoft.com/office/drawing/2010/main">
                <a:solidFill>
                  <a:srgbClr val="FFFFFF"/>
                </a:solidFill>
              </a14:hiddenFill>
            </a:ext>
          </a:extLst>
        </p:spPr>
      </p:pic>
      <p:pic>
        <p:nvPicPr>
          <p:cNvPr id="319823" name="Picture 335" descr="200817134335306 [Converted]"/>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092429" y="3496866"/>
            <a:ext cx="1512094" cy="1189434"/>
          </a:xfrm>
          <a:prstGeom prst="rect">
            <a:avLst/>
          </a:prstGeom>
          <a:noFill/>
          <a:extLst>
            <a:ext uri="{909E8E84-426E-40DD-AFC4-6F175D3DCCD1}">
              <a14:hiddenFill xmlns:a14="http://schemas.microsoft.com/office/drawing/2010/main">
                <a:solidFill>
                  <a:srgbClr val="FFFFFF"/>
                </a:solidFill>
              </a14:hiddenFill>
            </a:ext>
          </a:extLst>
        </p:spPr>
      </p:pic>
      <p:pic>
        <p:nvPicPr>
          <p:cNvPr id="319824" name="Picture 336" descr="png-0063"/>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18820878">
            <a:off x="6469857" y="2524125"/>
            <a:ext cx="540544" cy="540544"/>
          </a:xfrm>
          <a:prstGeom prst="rect">
            <a:avLst/>
          </a:prstGeom>
          <a:noFill/>
          <a:extLst>
            <a:ext uri="{909E8E84-426E-40DD-AFC4-6F175D3DCCD1}">
              <a14:hiddenFill xmlns:a14="http://schemas.microsoft.com/office/drawing/2010/main">
                <a:solidFill>
                  <a:srgbClr val="FFFFFF"/>
                </a:solidFill>
              </a14:hiddenFill>
            </a:ext>
          </a:extLst>
        </p:spPr>
      </p:pic>
      <p:pic>
        <p:nvPicPr>
          <p:cNvPr id="319825" name="Picture 337" descr="png-0063"/>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2445232">
            <a:off x="4580335" y="2470548"/>
            <a:ext cx="540544" cy="540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40872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19801"/>
                                        </p:tgtEl>
                                        <p:attrNameLst>
                                          <p:attrName>style.visibility</p:attrName>
                                        </p:attrNameLst>
                                      </p:cBhvr>
                                      <p:to>
                                        <p:strVal val="visible"/>
                                      </p:to>
                                    </p:set>
                                    <p:animEffect transition="in" filter="wipe(left)">
                                      <p:cBhvr>
                                        <p:cTn id="7" dur="500"/>
                                        <p:tgtEl>
                                          <p:spTgt spid="319801"/>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319821"/>
                                        </p:tgtEl>
                                        <p:attrNameLst>
                                          <p:attrName>style.visibility</p:attrName>
                                        </p:attrNameLst>
                                      </p:cBhvr>
                                      <p:to>
                                        <p:strVal val="visible"/>
                                      </p:to>
                                    </p:set>
                                    <p:animEffect transition="in" filter="wipe(left)">
                                      <p:cBhvr>
                                        <p:cTn id="11" dur="500"/>
                                        <p:tgtEl>
                                          <p:spTgt spid="319821"/>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319805"/>
                                        </p:tgtEl>
                                        <p:attrNameLst>
                                          <p:attrName>style.visibility</p:attrName>
                                        </p:attrNameLst>
                                      </p:cBhvr>
                                      <p:to>
                                        <p:strVal val="visible"/>
                                      </p:to>
                                    </p:set>
                                    <p:animEffect transition="in" filter="wipe(left)">
                                      <p:cBhvr>
                                        <p:cTn id="15" dur="500"/>
                                        <p:tgtEl>
                                          <p:spTgt spid="319805"/>
                                        </p:tgtEl>
                                      </p:cBhvr>
                                    </p:animEffect>
                                  </p:childTnLst>
                                </p:cTn>
                              </p:par>
                            </p:childTnLst>
                          </p:cTn>
                        </p:par>
                        <p:par>
                          <p:cTn id="16" fill="hold" nodeType="afterGroup">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9822"/>
                                        </p:tgtEl>
                                        <p:attrNameLst>
                                          <p:attrName>style.visibility</p:attrName>
                                        </p:attrNameLst>
                                      </p:cBhvr>
                                      <p:to>
                                        <p:strVal val="visible"/>
                                      </p:to>
                                    </p:set>
                                    <p:animEffect transition="in" filter="wipe(left)">
                                      <p:cBhvr>
                                        <p:cTn id="19" dur="500"/>
                                        <p:tgtEl>
                                          <p:spTgt spid="319822"/>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319809"/>
                                        </p:tgtEl>
                                        <p:attrNameLst>
                                          <p:attrName>style.visibility</p:attrName>
                                        </p:attrNameLst>
                                      </p:cBhvr>
                                      <p:to>
                                        <p:strVal val="visible"/>
                                      </p:to>
                                    </p:set>
                                    <p:animEffect transition="in" filter="wipe(left)">
                                      <p:cBhvr>
                                        <p:cTn id="23" dur="500"/>
                                        <p:tgtEl>
                                          <p:spTgt spid="319809"/>
                                        </p:tgtEl>
                                      </p:cBhvr>
                                    </p:animEffect>
                                  </p:childTnLst>
                                </p:cTn>
                              </p:par>
                            </p:childTnLst>
                          </p:cTn>
                        </p:par>
                        <p:par>
                          <p:cTn id="24" fill="hold" nodeType="afterGroup">
                            <p:stCondLst>
                              <p:cond delay="2500"/>
                            </p:stCondLst>
                            <p:childTnLst>
                              <p:par>
                                <p:cTn id="25" presetID="22" presetClass="entr" presetSubtype="8" fill="hold" nodeType="afterEffect">
                                  <p:stCondLst>
                                    <p:cond delay="0"/>
                                  </p:stCondLst>
                                  <p:childTnLst>
                                    <p:set>
                                      <p:cBhvr>
                                        <p:cTn id="26" dur="1" fill="hold">
                                          <p:stCondLst>
                                            <p:cond delay="0"/>
                                          </p:stCondLst>
                                        </p:cTn>
                                        <p:tgtEl>
                                          <p:spTgt spid="319825"/>
                                        </p:tgtEl>
                                        <p:attrNameLst>
                                          <p:attrName>style.visibility</p:attrName>
                                        </p:attrNameLst>
                                      </p:cBhvr>
                                      <p:to>
                                        <p:strVal val="visible"/>
                                      </p:to>
                                    </p:set>
                                    <p:animEffect transition="in" filter="wipe(left)">
                                      <p:cBhvr>
                                        <p:cTn id="27" dur="500"/>
                                        <p:tgtEl>
                                          <p:spTgt spid="319825"/>
                                        </p:tgtEl>
                                      </p:cBhvr>
                                    </p:animEffect>
                                  </p:childTnLst>
                                </p:cTn>
                              </p:par>
                            </p:childTnLst>
                          </p:cTn>
                        </p:par>
                        <p:par>
                          <p:cTn id="28" fill="hold" nodeType="afterGroup">
                            <p:stCondLst>
                              <p:cond delay="3000"/>
                            </p:stCondLst>
                            <p:childTnLst>
                              <p:par>
                                <p:cTn id="29" presetID="22" presetClass="entr" presetSubtype="8" fill="hold" nodeType="afterEffect">
                                  <p:stCondLst>
                                    <p:cond delay="0"/>
                                  </p:stCondLst>
                                  <p:childTnLst>
                                    <p:set>
                                      <p:cBhvr>
                                        <p:cTn id="30" dur="1" fill="hold">
                                          <p:stCondLst>
                                            <p:cond delay="0"/>
                                          </p:stCondLst>
                                        </p:cTn>
                                        <p:tgtEl>
                                          <p:spTgt spid="319813"/>
                                        </p:tgtEl>
                                        <p:attrNameLst>
                                          <p:attrName>style.visibility</p:attrName>
                                        </p:attrNameLst>
                                      </p:cBhvr>
                                      <p:to>
                                        <p:strVal val="visible"/>
                                      </p:to>
                                    </p:set>
                                    <p:animEffect transition="in" filter="wipe(left)">
                                      <p:cBhvr>
                                        <p:cTn id="31" dur="500"/>
                                        <p:tgtEl>
                                          <p:spTgt spid="319813"/>
                                        </p:tgtEl>
                                      </p:cBhvr>
                                    </p:animEffect>
                                  </p:childTnLst>
                                </p:cTn>
                              </p:par>
                            </p:childTnLst>
                          </p:cTn>
                        </p:par>
                        <p:par>
                          <p:cTn id="32" fill="hold" nodeType="afterGroup">
                            <p:stCondLst>
                              <p:cond delay="3500"/>
                            </p:stCondLst>
                            <p:childTnLst>
                              <p:par>
                                <p:cTn id="33" presetID="22" presetClass="entr" presetSubtype="8" fill="hold" nodeType="afterEffect">
                                  <p:stCondLst>
                                    <p:cond delay="0"/>
                                  </p:stCondLst>
                                  <p:childTnLst>
                                    <p:set>
                                      <p:cBhvr>
                                        <p:cTn id="34" dur="1" fill="hold">
                                          <p:stCondLst>
                                            <p:cond delay="0"/>
                                          </p:stCondLst>
                                        </p:cTn>
                                        <p:tgtEl>
                                          <p:spTgt spid="319824"/>
                                        </p:tgtEl>
                                        <p:attrNameLst>
                                          <p:attrName>style.visibility</p:attrName>
                                        </p:attrNameLst>
                                      </p:cBhvr>
                                      <p:to>
                                        <p:strVal val="visible"/>
                                      </p:to>
                                    </p:set>
                                    <p:animEffect transition="in" filter="wipe(left)">
                                      <p:cBhvr>
                                        <p:cTn id="35" dur="500"/>
                                        <p:tgtEl>
                                          <p:spTgt spid="319824"/>
                                        </p:tgtEl>
                                      </p:cBhvr>
                                    </p:animEffect>
                                  </p:childTnLst>
                                </p:cTn>
                              </p:par>
                            </p:childTnLst>
                          </p:cTn>
                        </p:par>
                        <p:par>
                          <p:cTn id="36" fill="hold" nodeType="afterGroup">
                            <p:stCondLst>
                              <p:cond delay="4000"/>
                            </p:stCondLst>
                            <p:childTnLst>
                              <p:par>
                                <p:cTn id="37" presetID="22" presetClass="entr" presetSubtype="4" fill="hold" nodeType="afterEffect">
                                  <p:stCondLst>
                                    <p:cond delay="0"/>
                                  </p:stCondLst>
                                  <p:childTnLst>
                                    <p:set>
                                      <p:cBhvr>
                                        <p:cTn id="38" dur="1" fill="hold">
                                          <p:stCondLst>
                                            <p:cond delay="0"/>
                                          </p:stCondLst>
                                        </p:cTn>
                                        <p:tgtEl>
                                          <p:spTgt spid="319817"/>
                                        </p:tgtEl>
                                        <p:attrNameLst>
                                          <p:attrName>style.visibility</p:attrName>
                                        </p:attrNameLst>
                                      </p:cBhvr>
                                      <p:to>
                                        <p:strVal val="visible"/>
                                      </p:to>
                                    </p:set>
                                    <p:animEffect transition="in" filter="wipe(down)">
                                      <p:cBhvr>
                                        <p:cTn id="39" dur="500"/>
                                        <p:tgtEl>
                                          <p:spTgt spid="319817"/>
                                        </p:tgtEl>
                                      </p:cBhvr>
                                    </p:animEffect>
                                  </p:childTnLst>
                                </p:cTn>
                              </p:par>
                            </p:childTnLst>
                          </p:cTn>
                        </p:par>
                        <p:par>
                          <p:cTn id="40" fill="hold" nodeType="afterGroup">
                            <p:stCondLst>
                              <p:cond delay="4500"/>
                            </p:stCondLst>
                            <p:childTnLst>
                              <p:par>
                                <p:cTn id="41" presetID="12" presetClass="entr" presetSubtype="4" fill="hold" nodeType="afterEffect">
                                  <p:stCondLst>
                                    <p:cond delay="0"/>
                                  </p:stCondLst>
                                  <p:childTnLst>
                                    <p:set>
                                      <p:cBhvr>
                                        <p:cTn id="42" dur="1" fill="hold">
                                          <p:stCondLst>
                                            <p:cond delay="0"/>
                                          </p:stCondLst>
                                        </p:cTn>
                                        <p:tgtEl>
                                          <p:spTgt spid="319823"/>
                                        </p:tgtEl>
                                        <p:attrNameLst>
                                          <p:attrName>style.visibility</p:attrName>
                                        </p:attrNameLst>
                                      </p:cBhvr>
                                      <p:to>
                                        <p:strVal val="visible"/>
                                      </p:to>
                                    </p:set>
                                    <p:animEffect transition="in" filter="slide(fromBottom)">
                                      <p:cBhvr>
                                        <p:cTn id="43" dur="500"/>
                                        <p:tgtEl>
                                          <p:spTgt spid="3198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94078" name="Group 190"/>
          <p:cNvGrpSpPr>
            <a:grpSpLocks/>
          </p:cNvGrpSpPr>
          <p:nvPr/>
        </p:nvGrpSpPr>
        <p:grpSpPr bwMode="auto">
          <a:xfrm>
            <a:off x="1976438" y="800100"/>
            <a:ext cx="4932760" cy="4457700"/>
            <a:chOff x="288" y="768"/>
            <a:chExt cx="4143" cy="3744"/>
          </a:xfrm>
        </p:grpSpPr>
        <p:sp>
          <p:nvSpPr>
            <p:cNvPr id="294079" name="AutoShape 247"/>
            <p:cNvSpPr>
              <a:spLocks noChangeArrowheads="1"/>
            </p:cNvSpPr>
            <p:nvPr/>
          </p:nvSpPr>
          <p:spPr bwMode="auto">
            <a:xfrm rot="8866895">
              <a:off x="1643" y="1874"/>
              <a:ext cx="1774" cy="1789"/>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431 w 21600"/>
                <a:gd name="T13" fmla="*/ 0 h 21600"/>
                <a:gd name="T14" fmla="*/ 21169 w 21600"/>
                <a:gd name="T15" fmla="*/ 12842 h 21600"/>
              </a:gdLst>
              <a:ahLst/>
              <a:cxnLst>
                <a:cxn ang="T8">
                  <a:pos x="T0" y="T1"/>
                </a:cxn>
                <a:cxn ang="T9">
                  <a:pos x="T2" y="T3"/>
                </a:cxn>
                <a:cxn ang="T10">
                  <a:pos x="T4" y="T5"/>
                </a:cxn>
                <a:cxn ang="T11">
                  <a:pos x="T6" y="T7"/>
                </a:cxn>
              </a:cxnLst>
              <a:rect l="T12" t="T13" r="T14" b="T15"/>
              <a:pathLst>
                <a:path w="21600" h="21600">
                  <a:moveTo>
                    <a:pt x="3497" y="10757"/>
                  </a:moveTo>
                  <a:cubicBezTo>
                    <a:pt x="3520" y="6740"/>
                    <a:pt x="6783" y="3496"/>
                    <a:pt x="10800" y="3497"/>
                  </a:cubicBezTo>
                  <a:cubicBezTo>
                    <a:pt x="14816" y="3497"/>
                    <a:pt x="18079" y="6740"/>
                    <a:pt x="18102" y="10757"/>
                  </a:cubicBezTo>
                  <a:lnTo>
                    <a:pt x="21599" y="10736"/>
                  </a:lnTo>
                  <a:cubicBezTo>
                    <a:pt x="21564" y="4796"/>
                    <a:pt x="16739" y="-1"/>
                    <a:pt x="10799" y="0"/>
                  </a:cubicBezTo>
                  <a:cubicBezTo>
                    <a:pt x="4860" y="0"/>
                    <a:pt x="35" y="4796"/>
                    <a:pt x="0" y="10736"/>
                  </a:cubicBezTo>
                  <a:close/>
                </a:path>
              </a:pathLst>
            </a:custGeom>
            <a:solidFill>
              <a:srgbClr val="FFCC00">
                <a:alpha val="20000"/>
              </a:srgbClr>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wrap="none" lIns="65485" tIns="33338" rIns="65485" bIns="33338"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80" name="AutoShape 248"/>
            <p:cNvSpPr>
              <a:spLocks noChangeArrowheads="1"/>
            </p:cNvSpPr>
            <p:nvPr/>
          </p:nvSpPr>
          <p:spPr bwMode="auto">
            <a:xfrm rot="-1862957">
              <a:off x="837" y="1097"/>
              <a:ext cx="3387" cy="341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412 w 21600"/>
                <a:gd name="T13" fmla="*/ 0 h 21600"/>
                <a:gd name="T14" fmla="*/ 21188 w 21600"/>
                <a:gd name="T15" fmla="*/ 13562 h 21600"/>
              </a:gdLst>
              <a:ahLst/>
              <a:cxnLst>
                <a:cxn ang="T8">
                  <a:pos x="T0" y="T1"/>
                </a:cxn>
                <a:cxn ang="T9">
                  <a:pos x="T2" y="T3"/>
                </a:cxn>
                <a:cxn ang="T10">
                  <a:pos x="T4" y="T5"/>
                </a:cxn>
                <a:cxn ang="T11">
                  <a:pos x="T6" y="T7"/>
                </a:cxn>
              </a:cxnLst>
              <a:rect l="T12" t="T13" r="T14" b="T15"/>
              <a:pathLst>
                <a:path w="21600" h="21600">
                  <a:moveTo>
                    <a:pt x="706" y="10683"/>
                  </a:moveTo>
                  <a:cubicBezTo>
                    <a:pt x="770" y="5154"/>
                    <a:pt x="5270" y="705"/>
                    <a:pt x="10800" y="706"/>
                  </a:cubicBezTo>
                  <a:cubicBezTo>
                    <a:pt x="16329" y="706"/>
                    <a:pt x="20829" y="5154"/>
                    <a:pt x="20893" y="10683"/>
                  </a:cubicBezTo>
                  <a:lnTo>
                    <a:pt x="21599" y="10674"/>
                  </a:lnTo>
                  <a:cubicBezTo>
                    <a:pt x="21530" y="4759"/>
                    <a:pt x="16715" y="-1"/>
                    <a:pt x="10799" y="0"/>
                  </a:cubicBezTo>
                  <a:cubicBezTo>
                    <a:pt x="4884" y="0"/>
                    <a:pt x="69" y="4759"/>
                    <a:pt x="0" y="10674"/>
                  </a:cubicBezTo>
                  <a:close/>
                </a:path>
              </a:pathLst>
            </a:custGeom>
            <a:solidFill>
              <a:srgbClr val="BBE0E3">
                <a:alpha val="30196"/>
              </a:srgbClr>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81" name="AutoShape 249"/>
            <p:cNvSpPr>
              <a:spLocks noChangeArrowheads="1"/>
            </p:cNvSpPr>
            <p:nvPr/>
          </p:nvSpPr>
          <p:spPr bwMode="auto">
            <a:xfrm rot="-1908995">
              <a:off x="1025" y="1288"/>
              <a:ext cx="2975" cy="2999"/>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8862 h 21600"/>
              </a:gdLst>
              <a:ahLst/>
              <a:cxnLst>
                <a:cxn ang="T8">
                  <a:pos x="T0" y="T1"/>
                </a:cxn>
                <a:cxn ang="T9">
                  <a:pos x="T2" y="T3"/>
                </a:cxn>
                <a:cxn ang="T10">
                  <a:pos x="T4" y="T5"/>
                </a:cxn>
                <a:cxn ang="T11">
                  <a:pos x="T6" y="T7"/>
                </a:cxn>
              </a:cxnLst>
              <a:rect l="T12" t="T13" r="T14" b="T15"/>
              <a:pathLst>
                <a:path w="21600" h="21600">
                  <a:moveTo>
                    <a:pt x="323" y="11852"/>
                  </a:moveTo>
                  <a:cubicBezTo>
                    <a:pt x="288" y="11503"/>
                    <a:pt x="271" y="11151"/>
                    <a:pt x="271" y="10800"/>
                  </a:cubicBezTo>
                  <a:cubicBezTo>
                    <a:pt x="271" y="4984"/>
                    <a:pt x="4984" y="271"/>
                    <a:pt x="10800" y="271"/>
                  </a:cubicBezTo>
                  <a:cubicBezTo>
                    <a:pt x="16615" y="271"/>
                    <a:pt x="21329" y="4984"/>
                    <a:pt x="21329" y="10800"/>
                  </a:cubicBezTo>
                  <a:cubicBezTo>
                    <a:pt x="21329" y="11151"/>
                    <a:pt x="21311" y="11503"/>
                    <a:pt x="21276" y="11852"/>
                  </a:cubicBezTo>
                  <a:lnTo>
                    <a:pt x="21545" y="11880"/>
                  </a:lnTo>
                  <a:cubicBezTo>
                    <a:pt x="21581" y="11521"/>
                    <a:pt x="21600" y="11160"/>
                    <a:pt x="21600" y="10800"/>
                  </a:cubicBezTo>
                  <a:cubicBezTo>
                    <a:pt x="21600" y="4835"/>
                    <a:pt x="16764" y="0"/>
                    <a:pt x="10800" y="0"/>
                  </a:cubicBezTo>
                  <a:cubicBezTo>
                    <a:pt x="4835" y="0"/>
                    <a:pt x="0" y="4835"/>
                    <a:pt x="0" y="10800"/>
                  </a:cubicBezTo>
                  <a:cubicBezTo>
                    <a:pt x="-1" y="11160"/>
                    <a:pt x="18" y="11521"/>
                    <a:pt x="54" y="11880"/>
                  </a:cubicBezTo>
                  <a:close/>
                </a:path>
              </a:pathLst>
            </a:custGeom>
            <a:solidFill>
              <a:srgbClr val="BBE0E3">
                <a:alpha val="30196"/>
              </a:srgbClr>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82" name="Line 250"/>
            <p:cNvSpPr>
              <a:spLocks noChangeShapeType="1"/>
            </p:cNvSpPr>
            <p:nvPr/>
          </p:nvSpPr>
          <p:spPr bwMode="auto">
            <a:xfrm>
              <a:off x="2529" y="1562"/>
              <a:ext cx="0" cy="1206"/>
            </a:xfrm>
            <a:prstGeom prst="line">
              <a:avLst/>
            </a:prstGeom>
            <a:noFill/>
            <a:ln w="57150">
              <a:solidFill>
                <a:srgbClr val="BBE0E3"/>
              </a:solidFill>
              <a:round/>
              <a:headEnd type="oval" w="med" len="med"/>
              <a:tailEnd type="oval" w="med" len="med"/>
            </a:ln>
            <a:extLst>
              <a:ext uri="{909E8E84-426E-40DD-AFC4-6F175D3DCCD1}">
                <a14:hiddenFill xmlns:a14="http://schemas.microsoft.com/office/drawing/2010/main">
                  <a:noFill/>
                </a14:hiddenFill>
              </a:ext>
            </a:extLst>
          </p:spPr>
          <p:txBody>
            <a:bodyPr wrap="none" lIns="65485" tIns="33338" rIns="65485" bIns="33338"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4083" name="Line 251"/>
            <p:cNvSpPr>
              <a:spLocks noChangeShapeType="1"/>
            </p:cNvSpPr>
            <p:nvPr/>
          </p:nvSpPr>
          <p:spPr bwMode="auto">
            <a:xfrm rot="-1938536">
              <a:off x="2209" y="1655"/>
              <a:ext cx="0" cy="1206"/>
            </a:xfrm>
            <a:prstGeom prst="line">
              <a:avLst/>
            </a:prstGeom>
            <a:noFill/>
            <a:ln w="57150">
              <a:solidFill>
                <a:srgbClr val="BBE0E3"/>
              </a:solidFill>
              <a:round/>
              <a:headEnd type="oval" w="med" len="med"/>
              <a:tailEnd type="oval" w="med" len="med"/>
            </a:ln>
            <a:extLst>
              <a:ext uri="{909E8E84-426E-40DD-AFC4-6F175D3DCCD1}">
                <a14:hiddenFill xmlns:a14="http://schemas.microsoft.com/office/drawing/2010/main">
                  <a:noFill/>
                </a14:hiddenFill>
              </a:ext>
            </a:extLst>
          </p:spPr>
          <p:txBody>
            <a:bodyPr wrap="none" lIns="65485" tIns="33338" rIns="65485" bIns="33338"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4084" name="Line 252"/>
            <p:cNvSpPr>
              <a:spLocks noChangeShapeType="1"/>
            </p:cNvSpPr>
            <p:nvPr/>
          </p:nvSpPr>
          <p:spPr bwMode="auto">
            <a:xfrm rot="3461464">
              <a:off x="2529" y="1571"/>
              <a:ext cx="0" cy="2396"/>
            </a:xfrm>
            <a:prstGeom prst="line">
              <a:avLst/>
            </a:prstGeom>
            <a:noFill/>
            <a:ln w="57150">
              <a:solidFill>
                <a:srgbClr val="BBE0E3"/>
              </a:solidFill>
              <a:round/>
              <a:headEnd type="oval" w="med" len="med"/>
              <a:tailEnd type="oval" w="med" len="med"/>
            </a:ln>
            <a:extLst>
              <a:ext uri="{909E8E84-426E-40DD-AFC4-6F175D3DCCD1}">
                <a14:hiddenFill xmlns:a14="http://schemas.microsoft.com/office/drawing/2010/main">
                  <a:noFill/>
                </a14:hiddenFill>
              </a:ext>
            </a:extLst>
          </p:spPr>
          <p:txBody>
            <a:bodyPr wrap="none" lIns="65485" tIns="33338" rIns="65485" bIns="33338"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4085" name="Line 253"/>
            <p:cNvSpPr>
              <a:spLocks noChangeShapeType="1"/>
            </p:cNvSpPr>
            <p:nvPr/>
          </p:nvSpPr>
          <p:spPr bwMode="auto">
            <a:xfrm rot="-3646963">
              <a:off x="2007" y="1875"/>
              <a:ext cx="0" cy="1199"/>
            </a:xfrm>
            <a:prstGeom prst="line">
              <a:avLst/>
            </a:prstGeom>
            <a:noFill/>
            <a:ln w="57150">
              <a:solidFill>
                <a:srgbClr val="BBE0E3"/>
              </a:solidFill>
              <a:round/>
              <a:headEnd type="oval" w="med" len="med"/>
              <a:tailEnd type="oval" w="med" len="med"/>
            </a:ln>
            <a:extLst>
              <a:ext uri="{909E8E84-426E-40DD-AFC4-6F175D3DCCD1}">
                <a14:hiddenFill xmlns:a14="http://schemas.microsoft.com/office/drawing/2010/main">
                  <a:noFill/>
                </a14:hiddenFill>
              </a:ext>
            </a:extLst>
          </p:spPr>
          <p:txBody>
            <a:bodyPr wrap="none" lIns="65485" tIns="33338" rIns="65485" bIns="33338"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4086" name="Line 254"/>
            <p:cNvSpPr>
              <a:spLocks noChangeShapeType="1"/>
            </p:cNvSpPr>
            <p:nvPr/>
          </p:nvSpPr>
          <p:spPr bwMode="auto">
            <a:xfrm rot="1753037">
              <a:off x="2812" y="1635"/>
              <a:ext cx="0" cy="1245"/>
            </a:xfrm>
            <a:prstGeom prst="line">
              <a:avLst/>
            </a:prstGeom>
            <a:noFill/>
            <a:ln w="57150">
              <a:solidFill>
                <a:srgbClr val="BBE0E3"/>
              </a:solidFill>
              <a:round/>
              <a:headEnd type="oval" w="med" len="med"/>
              <a:tailEnd type="oval" w="med" len="med"/>
            </a:ln>
            <a:extLst>
              <a:ext uri="{909E8E84-426E-40DD-AFC4-6F175D3DCCD1}">
                <a14:hiddenFill xmlns:a14="http://schemas.microsoft.com/office/drawing/2010/main">
                  <a:noFill/>
                </a14:hiddenFill>
              </a:ext>
            </a:extLst>
          </p:spPr>
          <p:txBody>
            <a:bodyPr wrap="none" lIns="65485" tIns="33338" rIns="65485" bIns="33338"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94087" name="Line 255"/>
            <p:cNvSpPr>
              <a:spLocks noChangeShapeType="1"/>
            </p:cNvSpPr>
            <p:nvPr/>
          </p:nvSpPr>
          <p:spPr bwMode="auto">
            <a:xfrm rot="5400000">
              <a:off x="1931" y="2169"/>
              <a:ext cx="0" cy="1200"/>
            </a:xfrm>
            <a:prstGeom prst="line">
              <a:avLst/>
            </a:prstGeom>
            <a:noFill/>
            <a:ln w="57150">
              <a:solidFill>
                <a:srgbClr val="BBE0E3"/>
              </a:solidFill>
              <a:round/>
              <a:headEnd type="oval" w="med" len="med"/>
              <a:tailEnd type="oval" w="med" len="med"/>
            </a:ln>
            <a:extLst>
              <a:ext uri="{909E8E84-426E-40DD-AFC4-6F175D3DCCD1}">
                <a14:hiddenFill xmlns:a14="http://schemas.microsoft.com/office/drawing/2010/main">
                  <a:noFill/>
                </a14:hiddenFill>
              </a:ext>
            </a:extLst>
          </p:spPr>
          <p:txBody>
            <a:bodyPr wrap="none" lIns="65485" tIns="33338" rIns="65485" bIns="33338"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294088" name="Group 256"/>
            <p:cNvGrpSpPr>
              <a:grpSpLocks/>
            </p:cNvGrpSpPr>
            <p:nvPr/>
          </p:nvGrpSpPr>
          <p:grpSpPr bwMode="auto">
            <a:xfrm>
              <a:off x="1441" y="1672"/>
              <a:ext cx="2175" cy="2193"/>
              <a:chOff x="-339" y="987"/>
              <a:chExt cx="4284" cy="4284"/>
            </a:xfrm>
          </p:grpSpPr>
          <p:sp>
            <p:nvSpPr>
              <p:cNvPr id="294089" name="Oval 257"/>
              <p:cNvSpPr>
                <a:spLocks noChangeArrowheads="1"/>
              </p:cNvSpPr>
              <p:nvPr/>
            </p:nvSpPr>
            <p:spPr bwMode="auto">
              <a:xfrm>
                <a:off x="612" y="1939"/>
                <a:ext cx="2381" cy="2381"/>
              </a:xfrm>
              <a:prstGeom prst="ellipse">
                <a:avLst/>
              </a:prstGeom>
              <a:solidFill>
                <a:srgbClr val="BBE0E3"/>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65485" tIns="33338" rIns="65485" bIns="33338"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90" name="AutoShape 258"/>
              <p:cNvSpPr>
                <a:spLocks noChangeArrowheads="1"/>
              </p:cNvSpPr>
              <p:nvPr/>
            </p:nvSpPr>
            <p:spPr bwMode="auto">
              <a:xfrm>
                <a:off x="-72" y="1254"/>
                <a:ext cx="3750" cy="3750"/>
              </a:xfrm>
              <a:custGeom>
                <a:avLst/>
                <a:gdLst>
                  <a:gd name="T0" fmla="*/ 57 w 21600"/>
                  <a:gd name="T1" fmla="*/ 0 h 21600"/>
                  <a:gd name="T2" fmla="*/ 16 w 21600"/>
                  <a:gd name="T3" fmla="*/ 16 h 21600"/>
                  <a:gd name="T4" fmla="*/ 0 w 21600"/>
                  <a:gd name="T5" fmla="*/ 57 h 21600"/>
                  <a:gd name="T6" fmla="*/ 16 w 21600"/>
                  <a:gd name="T7" fmla="*/ 97 h 21600"/>
                  <a:gd name="T8" fmla="*/ 57 w 21600"/>
                  <a:gd name="T9" fmla="*/ 113 h 21600"/>
                  <a:gd name="T10" fmla="*/ 97 w 21600"/>
                  <a:gd name="T11" fmla="*/ 97 h 21600"/>
                  <a:gd name="T12" fmla="*/ 113 w 21600"/>
                  <a:gd name="T13" fmla="*/ 57 h 21600"/>
                  <a:gd name="T14" fmla="*/ 97 w 21600"/>
                  <a:gd name="T15" fmla="*/ 16 h 21600"/>
                  <a:gd name="T16" fmla="*/ 0 60000 65536"/>
                  <a:gd name="T17" fmla="*/ 0 60000 65536"/>
                  <a:gd name="T18" fmla="*/ 0 60000 65536"/>
                  <a:gd name="T19" fmla="*/ 0 60000 65536"/>
                  <a:gd name="T20" fmla="*/ 0 60000 65536"/>
                  <a:gd name="T21" fmla="*/ 0 60000 65536"/>
                  <a:gd name="T22" fmla="*/ 0 60000 65536"/>
                  <a:gd name="T23" fmla="*/ 0 60000 65536"/>
                  <a:gd name="T24" fmla="*/ 3162 w 21600"/>
                  <a:gd name="T25" fmla="*/ 3162 h 21600"/>
                  <a:gd name="T26" fmla="*/ 18438 w 21600"/>
                  <a:gd name="T27" fmla="*/ 18438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1" y="10800"/>
                    </a:moveTo>
                    <a:cubicBezTo>
                      <a:pt x="861" y="16289"/>
                      <a:pt x="5311" y="20739"/>
                      <a:pt x="10800" y="20739"/>
                    </a:cubicBezTo>
                    <a:cubicBezTo>
                      <a:pt x="16289" y="20739"/>
                      <a:pt x="20739" y="16289"/>
                      <a:pt x="20739" y="10800"/>
                    </a:cubicBezTo>
                    <a:cubicBezTo>
                      <a:pt x="20739" y="5311"/>
                      <a:pt x="16289" y="861"/>
                      <a:pt x="10800" y="861"/>
                    </a:cubicBezTo>
                    <a:cubicBezTo>
                      <a:pt x="5311" y="861"/>
                      <a:pt x="861" y="5311"/>
                      <a:pt x="861" y="10800"/>
                    </a:cubicBezTo>
                    <a:close/>
                  </a:path>
                </a:pathLst>
              </a:custGeom>
              <a:solidFill>
                <a:srgbClr val="BBE0E3"/>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65485" tIns="33338" rIns="65485" bIns="33338"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91" name="AutoShape 259"/>
              <p:cNvSpPr>
                <a:spLocks noChangeArrowheads="1"/>
              </p:cNvSpPr>
              <p:nvPr/>
            </p:nvSpPr>
            <p:spPr bwMode="auto">
              <a:xfrm>
                <a:off x="-339" y="987"/>
                <a:ext cx="4284" cy="4284"/>
              </a:xfrm>
              <a:custGeom>
                <a:avLst/>
                <a:gdLst>
                  <a:gd name="T0" fmla="*/ 84 w 21600"/>
                  <a:gd name="T1" fmla="*/ 0 h 21600"/>
                  <a:gd name="T2" fmla="*/ 25 w 21600"/>
                  <a:gd name="T3" fmla="*/ 25 h 21600"/>
                  <a:gd name="T4" fmla="*/ 0 w 21600"/>
                  <a:gd name="T5" fmla="*/ 84 h 21600"/>
                  <a:gd name="T6" fmla="*/ 25 w 21600"/>
                  <a:gd name="T7" fmla="*/ 144 h 21600"/>
                  <a:gd name="T8" fmla="*/ 84 w 21600"/>
                  <a:gd name="T9" fmla="*/ 169 h 21600"/>
                  <a:gd name="T10" fmla="*/ 144 w 21600"/>
                  <a:gd name="T11" fmla="*/ 144 h 21600"/>
                  <a:gd name="T12" fmla="*/ 169 w 21600"/>
                  <a:gd name="T13" fmla="*/ 84 h 21600"/>
                  <a:gd name="T14" fmla="*/ 144 w 21600"/>
                  <a:gd name="T15" fmla="*/ 25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1" y="10800"/>
                    </a:moveTo>
                    <a:cubicBezTo>
                      <a:pt x="861" y="16289"/>
                      <a:pt x="5311" y="20739"/>
                      <a:pt x="10800" y="20739"/>
                    </a:cubicBezTo>
                    <a:cubicBezTo>
                      <a:pt x="16289" y="20739"/>
                      <a:pt x="20739" y="16289"/>
                      <a:pt x="20739" y="10800"/>
                    </a:cubicBezTo>
                    <a:cubicBezTo>
                      <a:pt x="20739" y="5311"/>
                      <a:pt x="16289" y="861"/>
                      <a:pt x="10800" y="861"/>
                    </a:cubicBezTo>
                    <a:cubicBezTo>
                      <a:pt x="5311" y="861"/>
                      <a:pt x="861" y="5311"/>
                      <a:pt x="861" y="10800"/>
                    </a:cubicBezTo>
                    <a:close/>
                  </a:path>
                </a:pathLst>
              </a:custGeom>
              <a:solidFill>
                <a:srgbClr val="BBE0E3"/>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65485" tIns="33338" rIns="65485" bIns="33338"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grpSp>
          <p:nvGrpSpPr>
            <p:cNvPr id="294092" name="Group 260"/>
            <p:cNvGrpSpPr>
              <a:grpSpLocks/>
            </p:cNvGrpSpPr>
            <p:nvPr/>
          </p:nvGrpSpPr>
          <p:grpSpPr bwMode="auto">
            <a:xfrm>
              <a:off x="1966" y="2199"/>
              <a:ext cx="1134" cy="1147"/>
              <a:chOff x="2200" y="1298"/>
              <a:chExt cx="1230" cy="1232"/>
            </a:xfrm>
          </p:grpSpPr>
          <p:sp>
            <p:nvSpPr>
              <p:cNvPr id="294093" name="Oval 261"/>
              <p:cNvSpPr>
                <a:spLocks noChangeArrowheads="1"/>
              </p:cNvSpPr>
              <p:nvPr/>
            </p:nvSpPr>
            <p:spPr bwMode="gray">
              <a:xfrm>
                <a:off x="2200" y="1298"/>
                <a:ext cx="1230" cy="123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94" name="Oval 262"/>
              <p:cNvSpPr>
                <a:spLocks noChangeArrowheads="1"/>
              </p:cNvSpPr>
              <p:nvPr/>
            </p:nvSpPr>
            <p:spPr bwMode="gray">
              <a:xfrm>
                <a:off x="2215" y="1305"/>
                <a:ext cx="1201" cy="1200"/>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95" name="Oval 263"/>
              <p:cNvSpPr>
                <a:spLocks noChangeArrowheads="1"/>
              </p:cNvSpPr>
              <p:nvPr/>
            </p:nvSpPr>
            <p:spPr bwMode="gray">
              <a:xfrm>
                <a:off x="2227" y="1316"/>
                <a:ext cx="1143" cy="1123"/>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096" name="Oval 264"/>
              <p:cNvSpPr>
                <a:spLocks noChangeArrowheads="1"/>
              </p:cNvSpPr>
              <p:nvPr/>
            </p:nvSpPr>
            <p:spPr bwMode="gray">
              <a:xfrm>
                <a:off x="2294" y="1348"/>
                <a:ext cx="1017" cy="911"/>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sp>
          <p:nvSpPr>
            <p:cNvPr id="294097" name="Rectangle 265"/>
            <p:cNvSpPr>
              <a:spLocks noChangeArrowheads="1"/>
            </p:cNvSpPr>
            <p:nvPr/>
          </p:nvSpPr>
          <p:spPr bwMode="auto">
            <a:xfrm>
              <a:off x="2179" y="2742"/>
              <a:ext cx="719"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请输入</a:t>
              </a:r>
            </a:p>
            <a:p>
              <a:pPr marL="0" marR="0" lvl="0" indent="0" algn="ctr" defTabSz="857250" rtl="0" eaLnBrk="0" fontAlgn="auto" latinLnBrk="0" hangingPunct="0">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文字内容</a:t>
              </a:r>
            </a:p>
          </p:txBody>
        </p:sp>
        <p:grpSp>
          <p:nvGrpSpPr>
            <p:cNvPr id="294098" name="Group 266"/>
            <p:cNvGrpSpPr>
              <a:grpSpLocks/>
            </p:cNvGrpSpPr>
            <p:nvPr/>
          </p:nvGrpSpPr>
          <p:grpSpPr bwMode="auto">
            <a:xfrm>
              <a:off x="799" y="2465"/>
              <a:ext cx="578" cy="584"/>
              <a:chOff x="162" y="2013"/>
              <a:chExt cx="696" cy="698"/>
            </a:xfrm>
          </p:grpSpPr>
          <p:sp>
            <p:nvSpPr>
              <p:cNvPr id="33" name="Oval 267"/>
              <p:cNvSpPr>
                <a:spLocks noChangeArrowheads="1"/>
              </p:cNvSpPr>
              <p:nvPr/>
            </p:nvSpPr>
            <p:spPr bwMode="gray">
              <a:xfrm>
                <a:off x="162" y="2013"/>
                <a:ext cx="696" cy="698"/>
              </a:xfrm>
              <a:prstGeom prst="ellipse">
                <a:avLst/>
              </a:prstGeom>
              <a:gradFill rotWithShape="1">
                <a:gsLst>
                  <a:gs pos="0">
                    <a:srgbClr val="474776"/>
                  </a:gs>
                  <a:gs pos="100000">
                    <a:srgbClr val="00999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itchFamily="34" charset="0"/>
                  <a:ea typeface="等线" panose="02010600030101010101" pitchFamily="2" charset="-122"/>
                  <a:cs typeface="+mn-cs"/>
                </a:endParaRPr>
              </a:p>
            </p:txBody>
          </p:sp>
          <p:sp>
            <p:nvSpPr>
              <p:cNvPr id="34" name="Oval 268"/>
              <p:cNvSpPr>
                <a:spLocks noChangeArrowheads="1"/>
              </p:cNvSpPr>
              <p:nvPr/>
            </p:nvSpPr>
            <p:spPr bwMode="gray">
              <a:xfrm>
                <a:off x="170" y="2022"/>
                <a:ext cx="680" cy="680"/>
              </a:xfrm>
              <a:prstGeom prst="ellipse">
                <a:avLst/>
              </a:prstGeom>
              <a:gradFill rotWithShape="1">
                <a:gsLst>
                  <a:gs pos="0">
                    <a:srgbClr val="009999">
                      <a:alpha val="0"/>
                    </a:srgbClr>
                  </a:gs>
                  <a:gs pos="100000">
                    <a:srgbClr val="DBDBFF"/>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itchFamily="34" charset="0"/>
                  <a:ea typeface="等线" panose="02010600030101010101" pitchFamily="2" charset="-122"/>
                  <a:cs typeface="+mn-cs"/>
                </a:endParaRPr>
              </a:p>
            </p:txBody>
          </p:sp>
          <p:sp>
            <p:nvSpPr>
              <p:cNvPr id="35" name="Oval 269"/>
              <p:cNvSpPr>
                <a:spLocks noChangeArrowheads="1"/>
              </p:cNvSpPr>
              <p:nvPr/>
            </p:nvSpPr>
            <p:spPr bwMode="gray">
              <a:xfrm>
                <a:off x="186" y="2043"/>
                <a:ext cx="647" cy="636"/>
              </a:xfrm>
              <a:prstGeom prst="ellipse">
                <a:avLst/>
              </a:prstGeom>
              <a:gradFill rotWithShape="1">
                <a:gsLst>
                  <a:gs pos="0">
                    <a:srgbClr val="7979CA"/>
                  </a:gs>
                  <a:gs pos="100000">
                    <a:srgbClr val="009999">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itchFamily="34" charset="0"/>
                  <a:ea typeface="等线" panose="02010600030101010101" pitchFamily="2" charset="-122"/>
                  <a:cs typeface="+mn-cs"/>
                </a:endParaRPr>
              </a:p>
            </p:txBody>
          </p:sp>
          <p:sp>
            <p:nvSpPr>
              <p:cNvPr id="36" name="Oval 270"/>
              <p:cNvSpPr>
                <a:spLocks noChangeArrowheads="1"/>
              </p:cNvSpPr>
              <p:nvPr/>
            </p:nvSpPr>
            <p:spPr bwMode="gray">
              <a:xfrm>
                <a:off x="222" y="2024"/>
                <a:ext cx="576" cy="516"/>
              </a:xfrm>
              <a:prstGeom prst="ellipse">
                <a:avLst/>
              </a:prstGeom>
              <a:gradFill rotWithShape="1">
                <a:gsLst>
                  <a:gs pos="0">
                    <a:srgbClr val="FFFFFF"/>
                  </a:gs>
                  <a:gs pos="100000">
                    <a:srgbClr val="009999">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itchFamily="34" charset="0"/>
                  <a:ea typeface="等线" panose="02010600030101010101" pitchFamily="2" charset="-122"/>
                  <a:cs typeface="+mn-cs"/>
                </a:endParaRPr>
              </a:p>
            </p:txBody>
          </p:sp>
        </p:grpSp>
        <p:grpSp>
          <p:nvGrpSpPr>
            <p:cNvPr id="294103" name="Group 271"/>
            <p:cNvGrpSpPr>
              <a:grpSpLocks/>
            </p:cNvGrpSpPr>
            <p:nvPr/>
          </p:nvGrpSpPr>
          <p:grpSpPr bwMode="auto">
            <a:xfrm>
              <a:off x="3435" y="1706"/>
              <a:ext cx="577" cy="584"/>
              <a:chOff x="590" y="1015"/>
              <a:chExt cx="696" cy="698"/>
            </a:xfrm>
          </p:grpSpPr>
          <p:sp>
            <p:nvSpPr>
              <p:cNvPr id="294104" name="Oval 272"/>
              <p:cNvSpPr>
                <a:spLocks noChangeArrowheads="1"/>
              </p:cNvSpPr>
              <p:nvPr/>
            </p:nvSpPr>
            <p:spPr bwMode="gray">
              <a:xfrm>
                <a:off x="590" y="1015"/>
                <a:ext cx="696" cy="698"/>
              </a:xfrm>
              <a:prstGeom prst="ellipse">
                <a:avLst/>
              </a:prstGeom>
              <a:gradFill rotWithShape="1">
                <a:gsLst>
                  <a:gs pos="0">
                    <a:srgbClr val="5E762F"/>
                  </a:gs>
                  <a:gs pos="100000">
                    <a:srgbClr val="CCFF66"/>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05" name="Oval 273"/>
              <p:cNvSpPr>
                <a:spLocks noChangeArrowheads="1"/>
              </p:cNvSpPr>
              <p:nvPr/>
            </p:nvSpPr>
            <p:spPr bwMode="gray">
              <a:xfrm>
                <a:off x="598" y="1024"/>
                <a:ext cx="680" cy="680"/>
              </a:xfrm>
              <a:prstGeom prst="ellipse">
                <a:avLst/>
              </a:prstGeom>
              <a:gradFill rotWithShape="1">
                <a:gsLst>
                  <a:gs pos="0">
                    <a:srgbClr val="CCFF66">
                      <a:alpha val="0"/>
                    </a:srgbClr>
                  </a:gs>
                  <a:gs pos="100000">
                    <a:srgbClr val="EDFFCA"/>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06" name="Oval 274"/>
              <p:cNvSpPr>
                <a:spLocks noChangeArrowheads="1"/>
              </p:cNvSpPr>
              <p:nvPr/>
            </p:nvSpPr>
            <p:spPr bwMode="gray">
              <a:xfrm>
                <a:off x="615" y="1046"/>
                <a:ext cx="647" cy="636"/>
              </a:xfrm>
              <a:prstGeom prst="ellipse">
                <a:avLst/>
              </a:prstGeom>
              <a:gradFill rotWithShape="1">
                <a:gsLst>
                  <a:gs pos="0">
                    <a:srgbClr val="A2CA51"/>
                  </a:gs>
                  <a:gs pos="100000">
                    <a:srgbClr val="CCFF66">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07" name="Oval 275"/>
              <p:cNvSpPr>
                <a:spLocks noChangeArrowheads="1"/>
              </p:cNvSpPr>
              <p:nvPr/>
            </p:nvSpPr>
            <p:spPr bwMode="gray">
              <a:xfrm>
                <a:off x="651" y="1026"/>
                <a:ext cx="576" cy="516"/>
              </a:xfrm>
              <a:prstGeom prst="ellipse">
                <a:avLst/>
              </a:prstGeom>
              <a:gradFill rotWithShape="1">
                <a:gsLst>
                  <a:gs pos="0">
                    <a:srgbClr val="FFFFFF"/>
                  </a:gs>
                  <a:gs pos="100000">
                    <a:srgbClr val="CCFF66">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grpSp>
          <p:nvGrpSpPr>
            <p:cNvPr id="294108" name="Group 276"/>
            <p:cNvGrpSpPr>
              <a:grpSpLocks/>
            </p:cNvGrpSpPr>
            <p:nvPr/>
          </p:nvGrpSpPr>
          <p:grpSpPr bwMode="auto">
            <a:xfrm>
              <a:off x="2932" y="1212"/>
              <a:ext cx="577" cy="584"/>
              <a:chOff x="54" y="2591"/>
              <a:chExt cx="696" cy="698"/>
            </a:xfrm>
          </p:grpSpPr>
          <p:sp>
            <p:nvSpPr>
              <p:cNvPr id="294109" name="Oval 277"/>
              <p:cNvSpPr>
                <a:spLocks noChangeArrowheads="1"/>
              </p:cNvSpPr>
              <p:nvPr/>
            </p:nvSpPr>
            <p:spPr bwMode="gray">
              <a:xfrm>
                <a:off x="54" y="2591"/>
                <a:ext cx="696" cy="698"/>
              </a:xfrm>
              <a:prstGeom prst="ellipse">
                <a:avLst/>
              </a:prstGeom>
              <a:gradFill rotWithShape="1">
                <a:gsLst>
                  <a:gs pos="0">
                    <a:srgbClr val="765E00"/>
                  </a:gs>
                  <a:gs pos="100000">
                    <a:srgbClr val="FFCC0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10" name="Oval 278"/>
              <p:cNvSpPr>
                <a:spLocks noChangeArrowheads="1"/>
              </p:cNvSpPr>
              <p:nvPr/>
            </p:nvSpPr>
            <p:spPr bwMode="gray">
              <a:xfrm>
                <a:off x="63" y="2600"/>
                <a:ext cx="680" cy="680"/>
              </a:xfrm>
              <a:prstGeom prst="ellipse">
                <a:avLst/>
              </a:prstGeom>
              <a:gradFill rotWithShape="1">
                <a:gsLst>
                  <a:gs pos="0">
                    <a:srgbClr val="FFCC00">
                      <a:alpha val="0"/>
                    </a:srgbClr>
                  </a:gs>
                  <a:gs pos="100000">
                    <a:srgbClr val="FFEDA6"/>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11" name="Oval 279"/>
              <p:cNvSpPr>
                <a:spLocks noChangeArrowheads="1"/>
              </p:cNvSpPr>
              <p:nvPr/>
            </p:nvSpPr>
            <p:spPr bwMode="gray">
              <a:xfrm>
                <a:off x="79" y="2622"/>
                <a:ext cx="647" cy="636"/>
              </a:xfrm>
              <a:prstGeom prst="ellipse">
                <a:avLst/>
              </a:prstGeom>
              <a:gradFill rotWithShape="1">
                <a:gsLst>
                  <a:gs pos="0">
                    <a:srgbClr val="CAA200"/>
                  </a:gs>
                  <a:gs pos="100000">
                    <a:srgbClr val="FFCC0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12" name="Oval 280"/>
              <p:cNvSpPr>
                <a:spLocks noChangeArrowheads="1"/>
              </p:cNvSpPr>
              <p:nvPr/>
            </p:nvSpPr>
            <p:spPr bwMode="gray">
              <a:xfrm>
                <a:off x="115" y="2597"/>
                <a:ext cx="576" cy="516"/>
              </a:xfrm>
              <a:prstGeom prst="ellipse">
                <a:avLst/>
              </a:prstGeom>
              <a:gradFill rotWithShape="1">
                <a:gsLst>
                  <a:gs pos="0">
                    <a:srgbClr val="FFFFFF"/>
                  </a:gs>
                  <a:gs pos="100000">
                    <a:srgbClr val="FFCC0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grpSp>
          <p:nvGrpSpPr>
            <p:cNvPr id="294113" name="Group 281"/>
            <p:cNvGrpSpPr>
              <a:grpSpLocks/>
            </p:cNvGrpSpPr>
            <p:nvPr/>
          </p:nvGrpSpPr>
          <p:grpSpPr bwMode="auto">
            <a:xfrm>
              <a:off x="1025" y="3223"/>
              <a:ext cx="578" cy="584"/>
              <a:chOff x="166" y="1752"/>
              <a:chExt cx="696" cy="698"/>
            </a:xfrm>
          </p:grpSpPr>
          <p:sp>
            <p:nvSpPr>
              <p:cNvPr id="294114" name="Oval 282"/>
              <p:cNvSpPr>
                <a:spLocks noChangeArrowheads="1"/>
              </p:cNvSpPr>
              <p:nvPr/>
            </p:nvSpPr>
            <p:spPr bwMode="gray">
              <a:xfrm>
                <a:off x="166" y="1752"/>
                <a:ext cx="696" cy="698"/>
              </a:xfrm>
              <a:prstGeom prst="ellipse">
                <a:avLst/>
              </a:prstGeom>
              <a:gradFill rotWithShape="1">
                <a:gsLst>
                  <a:gs pos="0">
                    <a:srgbClr val="004776"/>
                  </a:gs>
                  <a:gs pos="100000">
                    <a:srgbClr val="0099FF"/>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15" name="Oval 283"/>
              <p:cNvSpPr>
                <a:spLocks noChangeArrowheads="1"/>
              </p:cNvSpPr>
              <p:nvPr/>
            </p:nvSpPr>
            <p:spPr bwMode="gray">
              <a:xfrm>
                <a:off x="174" y="1761"/>
                <a:ext cx="680" cy="680"/>
              </a:xfrm>
              <a:prstGeom prst="ellipse">
                <a:avLst/>
              </a:prstGeom>
              <a:gradFill rotWithShape="1">
                <a:gsLst>
                  <a:gs pos="0">
                    <a:srgbClr val="0099FF">
                      <a:alpha val="0"/>
                    </a:srgbClr>
                  </a:gs>
                  <a:gs pos="100000">
                    <a:srgbClr val="A6DBFF"/>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16" name="Oval 284"/>
              <p:cNvSpPr>
                <a:spLocks noChangeArrowheads="1"/>
              </p:cNvSpPr>
              <p:nvPr/>
            </p:nvSpPr>
            <p:spPr bwMode="gray">
              <a:xfrm>
                <a:off x="191" y="1783"/>
                <a:ext cx="647" cy="636"/>
              </a:xfrm>
              <a:prstGeom prst="ellipse">
                <a:avLst/>
              </a:prstGeom>
              <a:gradFill rotWithShape="1">
                <a:gsLst>
                  <a:gs pos="0">
                    <a:srgbClr val="0079CA"/>
                  </a:gs>
                  <a:gs pos="100000">
                    <a:srgbClr val="0099FF">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17" name="Oval 285"/>
              <p:cNvSpPr>
                <a:spLocks noChangeArrowheads="1"/>
              </p:cNvSpPr>
              <p:nvPr/>
            </p:nvSpPr>
            <p:spPr bwMode="gray">
              <a:xfrm>
                <a:off x="227" y="1762"/>
                <a:ext cx="576" cy="516"/>
              </a:xfrm>
              <a:prstGeom prst="ellipse">
                <a:avLst/>
              </a:prstGeom>
              <a:gradFill rotWithShape="1">
                <a:gsLst>
                  <a:gs pos="0">
                    <a:srgbClr val="FFFFFF"/>
                  </a:gs>
                  <a:gs pos="100000">
                    <a:srgbClr val="0099FF">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grpSp>
          <p:nvGrpSpPr>
            <p:cNvPr id="294118" name="Group 286"/>
            <p:cNvGrpSpPr>
              <a:grpSpLocks/>
            </p:cNvGrpSpPr>
            <p:nvPr/>
          </p:nvGrpSpPr>
          <p:grpSpPr bwMode="auto">
            <a:xfrm>
              <a:off x="2229" y="1035"/>
              <a:ext cx="578" cy="585"/>
              <a:chOff x="415" y="1060"/>
              <a:chExt cx="696" cy="698"/>
            </a:xfrm>
          </p:grpSpPr>
          <p:sp>
            <p:nvSpPr>
              <p:cNvPr id="294119" name="Oval 287"/>
              <p:cNvSpPr>
                <a:spLocks noChangeArrowheads="1"/>
              </p:cNvSpPr>
              <p:nvPr/>
            </p:nvSpPr>
            <p:spPr bwMode="gray">
              <a:xfrm>
                <a:off x="415" y="1060"/>
                <a:ext cx="696" cy="698"/>
              </a:xfrm>
              <a:prstGeom prst="ellipse">
                <a:avLst/>
              </a:prstGeom>
              <a:gradFill rotWithShape="1">
                <a:gsLst>
                  <a:gs pos="0">
                    <a:srgbClr val="762F00"/>
                  </a:gs>
                  <a:gs pos="100000">
                    <a:srgbClr val="FF660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20" name="Oval 288"/>
              <p:cNvSpPr>
                <a:spLocks noChangeArrowheads="1"/>
              </p:cNvSpPr>
              <p:nvPr/>
            </p:nvSpPr>
            <p:spPr bwMode="gray">
              <a:xfrm>
                <a:off x="424" y="1069"/>
                <a:ext cx="680" cy="680"/>
              </a:xfrm>
              <a:prstGeom prst="ellipse">
                <a:avLst/>
              </a:prstGeom>
              <a:gradFill rotWithShape="1">
                <a:gsLst>
                  <a:gs pos="0">
                    <a:srgbClr val="FF6600">
                      <a:alpha val="0"/>
                    </a:srgbClr>
                  </a:gs>
                  <a:gs pos="100000">
                    <a:srgbClr val="FFCAA6"/>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21" name="Oval 289"/>
              <p:cNvSpPr>
                <a:spLocks noChangeArrowheads="1"/>
              </p:cNvSpPr>
              <p:nvPr/>
            </p:nvSpPr>
            <p:spPr bwMode="gray">
              <a:xfrm>
                <a:off x="440" y="1091"/>
                <a:ext cx="647" cy="636"/>
              </a:xfrm>
              <a:prstGeom prst="ellipse">
                <a:avLst/>
              </a:prstGeom>
              <a:gradFill rotWithShape="1">
                <a:gsLst>
                  <a:gs pos="0">
                    <a:srgbClr val="CA5100"/>
                  </a:gs>
                  <a:gs pos="100000">
                    <a:srgbClr val="FF660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22" name="Oval 290"/>
              <p:cNvSpPr>
                <a:spLocks noChangeArrowheads="1"/>
              </p:cNvSpPr>
              <p:nvPr/>
            </p:nvSpPr>
            <p:spPr bwMode="gray">
              <a:xfrm>
                <a:off x="476" y="1071"/>
                <a:ext cx="576" cy="516"/>
              </a:xfrm>
              <a:prstGeom prst="ellipse">
                <a:avLst/>
              </a:prstGeom>
              <a:gradFill rotWithShape="1">
                <a:gsLst>
                  <a:gs pos="0">
                    <a:srgbClr val="FFFFFF"/>
                  </a:gs>
                  <a:gs pos="100000">
                    <a:srgbClr val="FF660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grpSp>
          <p:nvGrpSpPr>
            <p:cNvPr id="294123" name="Group 291"/>
            <p:cNvGrpSpPr>
              <a:grpSpLocks/>
            </p:cNvGrpSpPr>
            <p:nvPr/>
          </p:nvGrpSpPr>
          <p:grpSpPr bwMode="auto">
            <a:xfrm>
              <a:off x="1501" y="1235"/>
              <a:ext cx="578" cy="584"/>
              <a:chOff x="823" y="740"/>
              <a:chExt cx="696" cy="698"/>
            </a:xfrm>
          </p:grpSpPr>
          <p:sp>
            <p:nvSpPr>
              <p:cNvPr id="294124" name="Oval 292"/>
              <p:cNvSpPr>
                <a:spLocks noChangeArrowheads="1"/>
              </p:cNvSpPr>
              <p:nvPr/>
            </p:nvSpPr>
            <p:spPr bwMode="gray">
              <a:xfrm>
                <a:off x="823" y="740"/>
                <a:ext cx="696" cy="698"/>
              </a:xfrm>
              <a:prstGeom prst="ellipse">
                <a:avLst/>
              </a:prstGeom>
              <a:gradFill rotWithShape="1">
                <a:gsLst>
                  <a:gs pos="0">
                    <a:srgbClr val="76185E"/>
                  </a:gs>
                  <a:gs pos="100000">
                    <a:srgbClr val="FF33CC"/>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25" name="Oval 293"/>
              <p:cNvSpPr>
                <a:spLocks noChangeArrowheads="1"/>
              </p:cNvSpPr>
              <p:nvPr/>
            </p:nvSpPr>
            <p:spPr bwMode="gray">
              <a:xfrm>
                <a:off x="831" y="749"/>
                <a:ext cx="680" cy="680"/>
              </a:xfrm>
              <a:prstGeom prst="ellipse">
                <a:avLst/>
              </a:prstGeom>
              <a:gradFill rotWithShape="1">
                <a:gsLst>
                  <a:gs pos="0">
                    <a:srgbClr val="FF33CC">
                      <a:alpha val="0"/>
                    </a:srgbClr>
                  </a:gs>
                  <a:gs pos="100000">
                    <a:srgbClr val="FFB8ED"/>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26" name="Oval 294"/>
              <p:cNvSpPr>
                <a:spLocks noChangeArrowheads="1"/>
              </p:cNvSpPr>
              <p:nvPr/>
            </p:nvSpPr>
            <p:spPr bwMode="gray">
              <a:xfrm>
                <a:off x="848" y="770"/>
                <a:ext cx="647" cy="636"/>
              </a:xfrm>
              <a:prstGeom prst="ellipse">
                <a:avLst/>
              </a:prstGeom>
              <a:gradFill rotWithShape="1">
                <a:gsLst>
                  <a:gs pos="0">
                    <a:srgbClr val="CA28A2"/>
                  </a:gs>
                  <a:gs pos="100000">
                    <a:srgbClr val="FF33CC">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27" name="Oval 295"/>
              <p:cNvSpPr>
                <a:spLocks noChangeArrowheads="1"/>
              </p:cNvSpPr>
              <p:nvPr/>
            </p:nvSpPr>
            <p:spPr bwMode="gray">
              <a:xfrm>
                <a:off x="884" y="754"/>
                <a:ext cx="576" cy="516"/>
              </a:xfrm>
              <a:prstGeom prst="ellipse">
                <a:avLst/>
              </a:prstGeom>
              <a:gradFill rotWithShape="1">
                <a:gsLst>
                  <a:gs pos="0">
                    <a:srgbClr val="FFFFFF"/>
                  </a:gs>
                  <a:gs pos="100000">
                    <a:srgbClr val="FF33CC">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grpSp>
          <p:nvGrpSpPr>
            <p:cNvPr id="294128" name="Group 296"/>
            <p:cNvGrpSpPr>
              <a:grpSpLocks/>
            </p:cNvGrpSpPr>
            <p:nvPr/>
          </p:nvGrpSpPr>
          <p:grpSpPr bwMode="auto">
            <a:xfrm>
              <a:off x="987" y="1743"/>
              <a:ext cx="578" cy="584"/>
              <a:chOff x="869" y="971"/>
              <a:chExt cx="696" cy="698"/>
            </a:xfrm>
          </p:grpSpPr>
          <p:sp>
            <p:nvSpPr>
              <p:cNvPr id="294129" name="Oval 297"/>
              <p:cNvSpPr>
                <a:spLocks noChangeArrowheads="1"/>
              </p:cNvSpPr>
              <p:nvPr/>
            </p:nvSpPr>
            <p:spPr bwMode="gray">
              <a:xfrm>
                <a:off x="869" y="971"/>
                <a:ext cx="696" cy="698"/>
              </a:xfrm>
              <a:prstGeom prst="ellipse">
                <a:avLst/>
              </a:prstGeom>
              <a:gradFill rotWithShape="1">
                <a:gsLst>
                  <a:gs pos="0">
                    <a:srgbClr val="2F2F76"/>
                  </a:gs>
                  <a:gs pos="100000">
                    <a:srgbClr val="6666FF"/>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30" name="Oval 298"/>
              <p:cNvSpPr>
                <a:spLocks noChangeArrowheads="1"/>
              </p:cNvSpPr>
              <p:nvPr/>
            </p:nvSpPr>
            <p:spPr bwMode="gray">
              <a:xfrm>
                <a:off x="878" y="980"/>
                <a:ext cx="680" cy="680"/>
              </a:xfrm>
              <a:prstGeom prst="ellipse">
                <a:avLst/>
              </a:prstGeom>
              <a:gradFill rotWithShape="1">
                <a:gsLst>
                  <a:gs pos="0">
                    <a:srgbClr val="6666FF">
                      <a:alpha val="0"/>
                    </a:srgbClr>
                  </a:gs>
                  <a:gs pos="100000">
                    <a:srgbClr val="CACAFF"/>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31" name="Oval 299"/>
              <p:cNvSpPr>
                <a:spLocks noChangeArrowheads="1"/>
              </p:cNvSpPr>
              <p:nvPr/>
            </p:nvSpPr>
            <p:spPr bwMode="gray">
              <a:xfrm>
                <a:off x="894" y="1002"/>
                <a:ext cx="647" cy="636"/>
              </a:xfrm>
              <a:prstGeom prst="ellipse">
                <a:avLst/>
              </a:prstGeom>
              <a:gradFill rotWithShape="1">
                <a:gsLst>
                  <a:gs pos="0">
                    <a:srgbClr val="5151CA"/>
                  </a:gs>
                  <a:gs pos="100000">
                    <a:srgbClr val="6666FF">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sp>
            <p:nvSpPr>
              <p:cNvPr id="294132" name="Oval 300"/>
              <p:cNvSpPr>
                <a:spLocks noChangeArrowheads="1"/>
              </p:cNvSpPr>
              <p:nvPr/>
            </p:nvSpPr>
            <p:spPr bwMode="gray">
              <a:xfrm>
                <a:off x="930" y="981"/>
                <a:ext cx="576" cy="516"/>
              </a:xfrm>
              <a:prstGeom prst="ellipse">
                <a:avLst/>
              </a:prstGeom>
              <a:gradFill rotWithShape="1">
                <a:gsLst>
                  <a:gs pos="0">
                    <a:srgbClr val="FFFFFF"/>
                  </a:gs>
                  <a:gs pos="100000">
                    <a:srgbClr val="6666FF">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mn-cs"/>
                </a:endParaRPr>
              </a:p>
            </p:txBody>
          </p:sp>
        </p:grpSp>
        <p:sp>
          <p:nvSpPr>
            <p:cNvPr id="294133" name="Rectangle 308"/>
            <p:cNvSpPr>
              <a:spLocks noChangeArrowheads="1"/>
            </p:cNvSpPr>
            <p:nvPr/>
          </p:nvSpPr>
          <p:spPr bwMode="auto">
            <a:xfrm>
              <a:off x="3656" y="1915"/>
              <a:ext cx="135"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1</a:t>
              </a:r>
            </a:p>
          </p:txBody>
        </p:sp>
        <p:sp>
          <p:nvSpPr>
            <p:cNvPr id="294134" name="Rectangle 309"/>
            <p:cNvSpPr>
              <a:spLocks noChangeArrowheads="1"/>
            </p:cNvSpPr>
            <p:nvPr/>
          </p:nvSpPr>
          <p:spPr bwMode="auto">
            <a:xfrm>
              <a:off x="3153" y="1421"/>
              <a:ext cx="135"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2</a:t>
              </a:r>
            </a:p>
          </p:txBody>
        </p:sp>
        <p:sp>
          <p:nvSpPr>
            <p:cNvPr id="294135" name="Rectangle 310"/>
            <p:cNvSpPr>
              <a:spLocks noChangeArrowheads="1"/>
            </p:cNvSpPr>
            <p:nvPr/>
          </p:nvSpPr>
          <p:spPr bwMode="auto">
            <a:xfrm>
              <a:off x="2451" y="1245"/>
              <a:ext cx="134"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3</a:t>
              </a:r>
            </a:p>
          </p:txBody>
        </p:sp>
        <p:sp>
          <p:nvSpPr>
            <p:cNvPr id="294136" name="Rectangle 311"/>
            <p:cNvSpPr>
              <a:spLocks noChangeArrowheads="1"/>
            </p:cNvSpPr>
            <p:nvPr/>
          </p:nvSpPr>
          <p:spPr bwMode="auto">
            <a:xfrm>
              <a:off x="1723" y="1445"/>
              <a:ext cx="13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4</a:t>
              </a:r>
            </a:p>
          </p:txBody>
        </p:sp>
        <p:sp>
          <p:nvSpPr>
            <p:cNvPr id="294137" name="Rectangle 312"/>
            <p:cNvSpPr>
              <a:spLocks noChangeArrowheads="1"/>
            </p:cNvSpPr>
            <p:nvPr/>
          </p:nvSpPr>
          <p:spPr bwMode="auto">
            <a:xfrm>
              <a:off x="1208" y="1953"/>
              <a:ext cx="135"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5</a:t>
              </a:r>
            </a:p>
          </p:txBody>
        </p:sp>
        <p:sp>
          <p:nvSpPr>
            <p:cNvPr id="294138" name="Rectangle 313"/>
            <p:cNvSpPr>
              <a:spLocks noChangeArrowheads="1"/>
            </p:cNvSpPr>
            <p:nvPr/>
          </p:nvSpPr>
          <p:spPr bwMode="auto">
            <a:xfrm>
              <a:off x="1021" y="2674"/>
              <a:ext cx="134"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6</a:t>
              </a:r>
            </a:p>
          </p:txBody>
        </p:sp>
        <p:sp>
          <p:nvSpPr>
            <p:cNvPr id="294139" name="Rectangle 314"/>
            <p:cNvSpPr>
              <a:spLocks noChangeArrowheads="1"/>
            </p:cNvSpPr>
            <p:nvPr/>
          </p:nvSpPr>
          <p:spPr bwMode="auto">
            <a:xfrm>
              <a:off x="1247" y="3433"/>
              <a:ext cx="134"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65485" tIns="33338" rIns="65485" bIns="33338" anchor="ctr"/>
            <a:lstStyle>
              <a:lvl1pPr algn="l" defTabSz="857250">
                <a:defRPr>
                  <a:solidFill>
                    <a:schemeClr val="tx1"/>
                  </a:solidFill>
                  <a:latin typeface="Arial" panose="020B0604020202020204" pitchFamily="34" charset="0"/>
                </a:defRPr>
              </a:lvl1pPr>
              <a:lvl2pPr marL="742950" indent="-285750" algn="l" defTabSz="857250">
                <a:defRPr>
                  <a:solidFill>
                    <a:schemeClr val="tx1"/>
                  </a:solidFill>
                  <a:latin typeface="Arial" panose="020B0604020202020204" pitchFamily="34" charset="0"/>
                </a:defRPr>
              </a:lvl2pPr>
              <a:lvl3pPr marL="1143000" indent="-228600" algn="l" defTabSz="857250">
                <a:defRPr>
                  <a:solidFill>
                    <a:schemeClr val="tx1"/>
                  </a:solidFill>
                  <a:latin typeface="Arial" panose="020B0604020202020204" pitchFamily="34" charset="0"/>
                </a:defRPr>
              </a:lvl3pPr>
              <a:lvl4pPr marL="1600200" indent="-228600" algn="l" defTabSz="857250">
                <a:defRPr>
                  <a:solidFill>
                    <a:schemeClr val="tx1"/>
                  </a:solidFill>
                  <a:latin typeface="Arial" panose="020B0604020202020204" pitchFamily="34" charset="0"/>
                </a:defRPr>
              </a:lvl4pPr>
              <a:lvl5pPr marL="2057400" indent="-228600" algn="l" defTabSz="857250">
                <a:defRPr>
                  <a:solidFill>
                    <a:schemeClr val="tx1"/>
                  </a:solidFill>
                  <a:latin typeface="Arial" panose="020B0604020202020204" pitchFamily="34" charset="0"/>
                </a:defRPr>
              </a:lvl5pPr>
              <a:lvl6pPr marL="2514600" indent="-228600" defTabSz="857250" fontAlgn="base">
                <a:spcBef>
                  <a:spcPct val="0"/>
                </a:spcBef>
                <a:spcAft>
                  <a:spcPct val="0"/>
                </a:spcAft>
                <a:defRPr>
                  <a:solidFill>
                    <a:schemeClr val="tx1"/>
                  </a:solidFill>
                  <a:latin typeface="Arial" panose="020B0604020202020204" pitchFamily="34" charset="0"/>
                </a:defRPr>
              </a:lvl6pPr>
              <a:lvl7pPr marL="2971800" indent="-228600" defTabSz="857250" fontAlgn="base">
                <a:spcBef>
                  <a:spcPct val="0"/>
                </a:spcBef>
                <a:spcAft>
                  <a:spcPct val="0"/>
                </a:spcAft>
                <a:defRPr>
                  <a:solidFill>
                    <a:schemeClr val="tx1"/>
                  </a:solidFill>
                  <a:latin typeface="Arial" panose="020B0604020202020204" pitchFamily="34" charset="0"/>
                </a:defRPr>
              </a:lvl7pPr>
              <a:lvl8pPr marL="3429000" indent="-228600" defTabSz="857250" fontAlgn="base">
                <a:spcBef>
                  <a:spcPct val="0"/>
                </a:spcBef>
                <a:spcAft>
                  <a:spcPct val="0"/>
                </a:spcAft>
                <a:defRPr>
                  <a:solidFill>
                    <a:schemeClr val="tx1"/>
                  </a:solidFill>
                  <a:latin typeface="Arial" panose="020B0604020202020204" pitchFamily="34" charset="0"/>
                </a:defRPr>
              </a:lvl8pPr>
              <a:lvl9pPr marL="3886200" indent="-228600" defTabSz="857250" fontAlgn="base">
                <a:spcBef>
                  <a:spcPct val="0"/>
                </a:spcBef>
                <a:spcAft>
                  <a:spcPct val="0"/>
                </a:spcAft>
                <a:defRPr>
                  <a:solidFill>
                    <a:schemeClr val="tx1"/>
                  </a:solidFill>
                  <a:latin typeface="Arial" panose="020B0604020202020204" pitchFamily="34" charset="0"/>
                </a:defRPr>
              </a:lvl9pPr>
            </a:lstStyle>
            <a:p>
              <a:pPr marL="0" marR="0" lvl="0" indent="0" algn="ctr" defTabSz="857250" rtl="0" eaLnBrk="0" fontAlgn="auto" latinLnBrk="0" hangingPunct="0">
                <a:lnSpc>
                  <a:spcPct val="100000"/>
                </a:lnSpc>
                <a:spcBef>
                  <a:spcPts val="0"/>
                </a:spcBef>
                <a:spcAft>
                  <a:spcPts val="0"/>
                </a:spcAft>
                <a:buClrTx/>
                <a:buSzTx/>
                <a:buFontTx/>
                <a:buNone/>
                <a:tabLst/>
                <a:defRPr/>
              </a:pPr>
              <a:r>
                <a:rPr kumimoji="0" lang="en-US" altLang="ko-KR" sz="1500" b="0" i="1" u="none" strike="noStrike" kern="1200" cap="none" spc="0" normalizeH="0" baseline="0" noProof="0">
                  <a:ln>
                    <a:noFill/>
                  </a:ln>
                  <a:solidFill>
                    <a:srgbClr val="000000"/>
                  </a:solidFill>
                  <a:effectLst/>
                  <a:uLnTx/>
                  <a:uFillTx/>
                  <a:latin typeface="Arial" panose="020B0604020202020204" pitchFamily="34" charset="0"/>
                  <a:ea typeface="맑은 고딕" panose="020B0503020000020004" pitchFamily="34" charset="-127"/>
                  <a:cs typeface="+mn-cs"/>
                </a:rPr>
                <a:t>7</a:t>
              </a:r>
            </a:p>
          </p:txBody>
        </p:sp>
        <p:sp>
          <p:nvSpPr>
            <p:cNvPr id="294140" name="Rectangle 252"/>
            <p:cNvSpPr>
              <a:spLocks noChangeArrowheads="1"/>
            </p:cNvSpPr>
            <p:nvPr/>
          </p:nvSpPr>
          <p:spPr bwMode="gray">
            <a:xfrm>
              <a:off x="3120" y="921"/>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sp>
          <p:nvSpPr>
            <p:cNvPr id="294141" name="Rectangle 253"/>
            <p:cNvSpPr>
              <a:spLocks noChangeArrowheads="1"/>
            </p:cNvSpPr>
            <p:nvPr/>
          </p:nvSpPr>
          <p:spPr bwMode="gray">
            <a:xfrm>
              <a:off x="3840" y="1545"/>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sp>
          <p:nvSpPr>
            <p:cNvPr id="294142" name="Rectangle 254"/>
            <p:cNvSpPr>
              <a:spLocks noChangeArrowheads="1"/>
            </p:cNvSpPr>
            <p:nvPr/>
          </p:nvSpPr>
          <p:spPr bwMode="gray">
            <a:xfrm>
              <a:off x="2208" y="768"/>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sp>
          <p:nvSpPr>
            <p:cNvPr id="294143" name="Rectangle 255"/>
            <p:cNvSpPr>
              <a:spLocks noChangeArrowheads="1"/>
            </p:cNvSpPr>
            <p:nvPr/>
          </p:nvSpPr>
          <p:spPr bwMode="gray">
            <a:xfrm>
              <a:off x="1296" y="960"/>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sp>
          <p:nvSpPr>
            <p:cNvPr id="294144" name="Rectangle 256"/>
            <p:cNvSpPr>
              <a:spLocks noChangeArrowheads="1"/>
            </p:cNvSpPr>
            <p:nvPr/>
          </p:nvSpPr>
          <p:spPr bwMode="gray">
            <a:xfrm>
              <a:off x="624" y="1497"/>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sp>
          <p:nvSpPr>
            <p:cNvPr id="294145" name="Rectangle 257"/>
            <p:cNvSpPr>
              <a:spLocks noChangeArrowheads="1"/>
            </p:cNvSpPr>
            <p:nvPr/>
          </p:nvSpPr>
          <p:spPr bwMode="gray">
            <a:xfrm>
              <a:off x="288" y="2256"/>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sp>
          <p:nvSpPr>
            <p:cNvPr id="294146" name="Rectangle 258"/>
            <p:cNvSpPr>
              <a:spLocks noChangeArrowheads="1"/>
            </p:cNvSpPr>
            <p:nvPr/>
          </p:nvSpPr>
          <p:spPr bwMode="gray">
            <a:xfrm>
              <a:off x="316" y="3177"/>
              <a:ext cx="59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文字内容</a:t>
              </a:r>
            </a:p>
          </p:txBody>
        </p:sp>
      </p:grpSp>
      <p:pic>
        <p:nvPicPr>
          <p:cNvPr id="294147" name="Picture 259" descr="sss-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72100" y="2571750"/>
            <a:ext cx="1572816" cy="2390775"/>
          </a:xfrm>
          <a:prstGeom prst="rect">
            <a:avLst/>
          </a:prstGeom>
          <a:noFill/>
          <a:extLst>
            <a:ext uri="{909E8E84-426E-40DD-AFC4-6F175D3DCCD1}">
              <a14:hiddenFill xmlns:a14="http://schemas.microsoft.com/office/drawing/2010/main">
                <a:solidFill>
                  <a:srgbClr val="FFFFFF"/>
                </a:solidFill>
              </a14:hiddenFill>
            </a:ext>
          </a:extLst>
        </p:spPr>
      </p:pic>
      <p:sp>
        <p:nvSpPr>
          <p:cNvPr id="294148" name="Text Box 260"/>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707018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afterEffect">
                                  <p:stCondLst>
                                    <p:cond delay="0"/>
                                  </p:stCondLst>
                                  <p:childTnLst>
                                    <p:set>
                                      <p:cBhvr>
                                        <p:cTn id="6" dur="1" fill="hold">
                                          <p:stCondLst>
                                            <p:cond delay="0"/>
                                          </p:stCondLst>
                                        </p:cTn>
                                        <p:tgtEl>
                                          <p:spTgt spid="294078"/>
                                        </p:tgtEl>
                                        <p:attrNameLst>
                                          <p:attrName>style.visibility</p:attrName>
                                        </p:attrNameLst>
                                      </p:cBhvr>
                                      <p:to>
                                        <p:strVal val="visible"/>
                                      </p:to>
                                    </p:set>
                                    <p:animEffect transition="in" filter="wedge">
                                      <p:cBhvr>
                                        <p:cTn id="7" dur="1000"/>
                                        <p:tgtEl>
                                          <p:spTgt spid="294078"/>
                                        </p:tgtEl>
                                      </p:cBhvr>
                                    </p:animEffect>
                                  </p:childTnLst>
                                </p:cTn>
                              </p:par>
                            </p:childTnLst>
                          </p:cTn>
                        </p:par>
                        <p:par>
                          <p:cTn id="8" fill="hold" nodeType="afterGroup">
                            <p:stCondLst>
                              <p:cond delay="1000"/>
                            </p:stCondLst>
                            <p:childTnLst>
                              <p:par>
                                <p:cTn id="9" presetID="12" presetClass="entr" presetSubtype="2" fill="hold" nodeType="afterEffect">
                                  <p:stCondLst>
                                    <p:cond delay="0"/>
                                  </p:stCondLst>
                                  <p:childTnLst>
                                    <p:set>
                                      <p:cBhvr>
                                        <p:cTn id="10" dur="1" fill="hold">
                                          <p:stCondLst>
                                            <p:cond delay="0"/>
                                          </p:stCondLst>
                                        </p:cTn>
                                        <p:tgtEl>
                                          <p:spTgt spid="294147"/>
                                        </p:tgtEl>
                                        <p:attrNameLst>
                                          <p:attrName>style.visibility</p:attrName>
                                        </p:attrNameLst>
                                      </p:cBhvr>
                                      <p:to>
                                        <p:strVal val="visible"/>
                                      </p:to>
                                    </p:set>
                                    <p:animEffect transition="in" filter="slide(fromRight)">
                                      <p:cBhvr>
                                        <p:cTn id="11" dur="500"/>
                                        <p:tgtEl>
                                          <p:spTgt spid="294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4430" name="Text Box 302"/>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53" name="Text Box 17"/>
          <p:cNvSpPr txBox="1">
            <a:spLocks noChangeArrowheads="1"/>
          </p:cNvSpPr>
          <p:nvPr/>
        </p:nvSpPr>
        <p:spPr bwMode="auto">
          <a:xfrm>
            <a:off x="5828110" y="3342085"/>
            <a:ext cx="17740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cap="rnd" algn="ctr">
                <a:solidFill>
                  <a:srgbClr val="000000"/>
                </a:solidFill>
                <a:prstDash val="sysDot"/>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200" b="0" i="0" u="none" strike="noStrike" kern="1200" cap="none" spc="0" normalizeH="0" baseline="0" noProof="0">
                <a:ln>
                  <a:noFill/>
                </a:ln>
                <a:solidFill>
                  <a:srgbClr val="00C8FF"/>
                </a:solidFill>
                <a:effectLst/>
                <a:uLnTx/>
                <a:uFillTx/>
                <a:latin typeface="宋体" panose="02010600030101010101" pitchFamily="2" charset="-122"/>
                <a:ea typeface="等线" panose="02010600030101010101" pitchFamily="2" charset="-122"/>
                <a:cs typeface="+mn-cs"/>
              </a:rPr>
              <a:t>文字标题内容</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5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文字内容文字内容文字内容文字内容文字内容文字内容文字内容</a:t>
            </a:r>
          </a:p>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050" b="0" i="0" u="none" strike="noStrike" kern="1200" cap="none" spc="0" normalizeH="0" baseline="0" noProof="0">
              <a:ln>
                <a:noFill/>
              </a:ln>
              <a:solidFill>
                <a:srgbClr val="9E9E9E"/>
              </a:solidFill>
              <a:effectLst/>
              <a:uLnTx/>
              <a:uFillTx/>
              <a:latin typeface="Arial" panose="020B0604020202020204" pitchFamily="34" charset="0"/>
              <a:ea typeface="等线" panose="02010600030101010101" pitchFamily="2" charset="-122"/>
              <a:cs typeface="+mn-cs"/>
            </a:endParaRPr>
          </a:p>
        </p:txBody>
      </p:sp>
      <p:sp>
        <p:nvSpPr>
          <p:cNvPr id="304754" name="Text Box 18"/>
          <p:cNvSpPr txBox="1">
            <a:spLocks noChangeArrowheads="1"/>
          </p:cNvSpPr>
          <p:nvPr/>
        </p:nvSpPr>
        <p:spPr bwMode="auto">
          <a:xfrm>
            <a:off x="5828110" y="1946673"/>
            <a:ext cx="17740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cap="rnd" algn="ctr">
                <a:solidFill>
                  <a:srgbClr val="000000"/>
                </a:solidFill>
                <a:prstDash val="sysDot"/>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200" b="0" i="0" u="none" strike="noStrike" kern="1200" cap="none" spc="0" normalizeH="0" baseline="0" noProof="0">
                <a:ln>
                  <a:noFill/>
                </a:ln>
                <a:solidFill>
                  <a:srgbClr val="FF7401"/>
                </a:solidFill>
                <a:effectLst/>
                <a:uLnTx/>
                <a:uFillTx/>
                <a:latin typeface="Arial Black" panose="020B0A04020102020204" pitchFamily="34" charset="0"/>
                <a:ea typeface="等线" panose="02010600030101010101" pitchFamily="2" charset="-122"/>
                <a:cs typeface="+mn-cs"/>
              </a:rPr>
              <a:t>文字标题内容</a:t>
            </a:r>
          </a:p>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05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rPr>
              <a:t>文字内容</a:t>
            </a:r>
            <a:r>
              <a:rPr kumimoji="1" lang="zh-CN" altLang="en-US" sz="1050" b="0" i="0" u="none" strike="noStrike" kern="1200" cap="none" spc="0" normalizeH="0" baseline="0" noProof="0">
                <a:ln>
                  <a:noFill/>
                </a:ln>
                <a:solidFill>
                  <a:srgbClr val="000000"/>
                </a:solidFill>
                <a:effectLst/>
                <a:uLnTx/>
                <a:uFillTx/>
                <a:latin typeface="Verdana" panose="020B0604030504040204" pitchFamily="34" charset="0"/>
                <a:ea typeface="等线" panose="02010600030101010101" pitchFamily="2" charset="-122"/>
                <a:cs typeface="+mn-cs"/>
              </a:rPr>
              <a:t>文字内容文字内容文字内容文字内容文字内容文字内容</a:t>
            </a:r>
          </a:p>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050" b="0" i="0" u="none" strike="noStrike" kern="1200" cap="none" spc="0" normalizeH="0" baseline="0" noProof="0">
              <a:ln>
                <a:noFill/>
              </a:ln>
              <a:solidFill>
                <a:srgbClr val="9E9E9E"/>
              </a:solidFill>
              <a:effectLst/>
              <a:uLnTx/>
              <a:uFillTx/>
              <a:latin typeface="Arial" panose="020B0604020202020204" pitchFamily="34" charset="0"/>
              <a:ea typeface="等线" panose="02010600030101010101" pitchFamily="2" charset="-122"/>
              <a:cs typeface="+mn-cs"/>
            </a:endParaRPr>
          </a:p>
        </p:txBody>
      </p:sp>
      <p:sp>
        <p:nvSpPr>
          <p:cNvPr id="304755" name="Line 19"/>
          <p:cNvSpPr>
            <a:spLocks noChangeShapeType="1"/>
          </p:cNvSpPr>
          <p:nvPr/>
        </p:nvSpPr>
        <p:spPr bwMode="auto">
          <a:xfrm>
            <a:off x="5901929" y="2767013"/>
            <a:ext cx="1754981" cy="0"/>
          </a:xfrm>
          <a:prstGeom prst="line">
            <a:avLst/>
          </a:prstGeom>
          <a:noFill/>
          <a:ln w="15875">
            <a:solidFill>
              <a:srgbClr val="9E9E9E"/>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304756" name="Group 20"/>
          <p:cNvGrpSpPr>
            <a:grpSpLocks/>
          </p:cNvGrpSpPr>
          <p:nvPr/>
        </p:nvGrpSpPr>
        <p:grpSpPr bwMode="auto">
          <a:xfrm>
            <a:off x="5874544" y="1578769"/>
            <a:ext cx="432197" cy="325041"/>
            <a:chOff x="2304" y="-216"/>
            <a:chExt cx="1152" cy="864"/>
          </a:xfrm>
        </p:grpSpPr>
        <p:sp>
          <p:nvSpPr>
            <p:cNvPr id="304757" name="Freeform 21"/>
            <p:cNvSpPr>
              <a:spLocks/>
            </p:cNvSpPr>
            <p:nvPr/>
          </p:nvSpPr>
          <p:spPr bwMode="auto">
            <a:xfrm>
              <a:off x="2304" y="-216"/>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FFCC00"/>
                </a:gs>
                <a:gs pos="100000">
                  <a:srgbClr val="FFFFFF"/>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58" name="Freeform 22"/>
            <p:cNvSpPr>
              <a:spLocks/>
            </p:cNvSpPr>
            <p:nvPr/>
          </p:nvSpPr>
          <p:spPr bwMode="auto">
            <a:xfrm>
              <a:off x="2304" y="-72"/>
              <a:ext cx="1152" cy="720"/>
            </a:xfrm>
            <a:custGeom>
              <a:avLst/>
              <a:gdLst>
                <a:gd name="T0" fmla="*/ 576 w 1152"/>
                <a:gd name="T1" fmla="*/ 144 h 720"/>
                <a:gd name="T2" fmla="*/ 460 w 1152"/>
                <a:gd name="T3" fmla="*/ 142 h 720"/>
                <a:gd name="T4" fmla="*/ 352 w 1152"/>
                <a:gd name="T5" fmla="*/ 132 h 720"/>
                <a:gd name="T6" fmla="*/ 254 w 1152"/>
                <a:gd name="T7" fmla="*/ 120 h 720"/>
                <a:gd name="T8" fmla="*/ 168 w 1152"/>
                <a:gd name="T9" fmla="*/ 102 h 720"/>
                <a:gd name="T10" fmla="*/ 98 w 1152"/>
                <a:gd name="T11" fmla="*/ 80 h 720"/>
                <a:gd name="T12" fmla="*/ 46 w 1152"/>
                <a:gd name="T13" fmla="*/ 56 h 720"/>
                <a:gd name="T14" fmla="*/ 12 w 1152"/>
                <a:gd name="T15" fmla="*/ 30 h 720"/>
                <a:gd name="T16" fmla="*/ 2 w 1152"/>
                <a:gd name="T17" fmla="*/ 14 h 720"/>
                <a:gd name="T18" fmla="*/ 0 w 1152"/>
                <a:gd name="T19" fmla="*/ 0 h 720"/>
                <a:gd name="T20" fmla="*/ 0 w 1152"/>
                <a:gd name="T21" fmla="*/ 576 h 720"/>
                <a:gd name="T22" fmla="*/ 2 w 1152"/>
                <a:gd name="T23" fmla="*/ 590 h 720"/>
                <a:gd name="T24" fmla="*/ 12 w 1152"/>
                <a:gd name="T25" fmla="*/ 606 h 720"/>
                <a:gd name="T26" fmla="*/ 46 w 1152"/>
                <a:gd name="T27" fmla="*/ 632 h 720"/>
                <a:gd name="T28" fmla="*/ 98 w 1152"/>
                <a:gd name="T29" fmla="*/ 656 h 720"/>
                <a:gd name="T30" fmla="*/ 168 w 1152"/>
                <a:gd name="T31" fmla="*/ 678 h 720"/>
                <a:gd name="T32" fmla="*/ 254 w 1152"/>
                <a:gd name="T33" fmla="*/ 696 h 720"/>
                <a:gd name="T34" fmla="*/ 352 w 1152"/>
                <a:gd name="T35" fmla="*/ 708 h 720"/>
                <a:gd name="T36" fmla="*/ 460 w 1152"/>
                <a:gd name="T37" fmla="*/ 718 h 720"/>
                <a:gd name="T38" fmla="*/ 576 w 1152"/>
                <a:gd name="T39" fmla="*/ 720 h 720"/>
                <a:gd name="T40" fmla="*/ 634 w 1152"/>
                <a:gd name="T41" fmla="*/ 720 h 720"/>
                <a:gd name="T42" fmla="*/ 748 w 1152"/>
                <a:gd name="T43" fmla="*/ 714 h 720"/>
                <a:gd name="T44" fmla="*/ 850 w 1152"/>
                <a:gd name="T45" fmla="*/ 702 h 720"/>
                <a:gd name="T46" fmla="*/ 942 w 1152"/>
                <a:gd name="T47" fmla="*/ 688 h 720"/>
                <a:gd name="T48" fmla="*/ 1020 w 1152"/>
                <a:gd name="T49" fmla="*/ 668 h 720"/>
                <a:gd name="T50" fmla="*/ 1082 w 1152"/>
                <a:gd name="T51" fmla="*/ 644 h 720"/>
                <a:gd name="T52" fmla="*/ 1126 w 1152"/>
                <a:gd name="T53" fmla="*/ 618 h 720"/>
                <a:gd name="T54" fmla="*/ 1146 w 1152"/>
                <a:gd name="T55" fmla="*/ 598 h 720"/>
                <a:gd name="T56" fmla="*/ 1152 w 1152"/>
                <a:gd name="T57" fmla="*/ 584 h 720"/>
                <a:gd name="T58" fmla="*/ 1152 w 1152"/>
                <a:gd name="T59" fmla="*/ 0 h 720"/>
                <a:gd name="T60" fmla="*/ 1152 w 1152"/>
                <a:gd name="T61" fmla="*/ 8 h 720"/>
                <a:gd name="T62" fmla="*/ 1146 w 1152"/>
                <a:gd name="T63" fmla="*/ 22 h 720"/>
                <a:gd name="T64" fmla="*/ 1126 w 1152"/>
                <a:gd name="T65" fmla="*/ 42 h 720"/>
                <a:gd name="T66" fmla="*/ 1082 w 1152"/>
                <a:gd name="T67" fmla="*/ 68 h 720"/>
                <a:gd name="T68" fmla="*/ 1020 w 1152"/>
                <a:gd name="T69" fmla="*/ 92 h 720"/>
                <a:gd name="T70" fmla="*/ 942 w 1152"/>
                <a:gd name="T71" fmla="*/ 112 h 720"/>
                <a:gd name="T72" fmla="*/ 850 w 1152"/>
                <a:gd name="T73" fmla="*/ 126 h 720"/>
                <a:gd name="T74" fmla="*/ 748 w 1152"/>
                <a:gd name="T75" fmla="*/ 138 h 720"/>
                <a:gd name="T76" fmla="*/ 634 w 1152"/>
                <a:gd name="T77" fmla="*/ 144 h 720"/>
                <a:gd name="T78" fmla="*/ 576 w 1152"/>
                <a:gd name="T79" fmla="*/ 144 h 72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52"/>
                <a:gd name="T121" fmla="*/ 0 h 720"/>
                <a:gd name="T122" fmla="*/ 1152 w 1152"/>
                <a:gd name="T123" fmla="*/ 720 h 72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52" h="720">
                  <a:moveTo>
                    <a:pt x="576" y="144"/>
                  </a:moveTo>
                  <a:lnTo>
                    <a:pt x="576" y="144"/>
                  </a:lnTo>
                  <a:lnTo>
                    <a:pt x="518" y="144"/>
                  </a:lnTo>
                  <a:lnTo>
                    <a:pt x="460" y="142"/>
                  </a:lnTo>
                  <a:lnTo>
                    <a:pt x="404" y="138"/>
                  </a:lnTo>
                  <a:lnTo>
                    <a:pt x="352" y="132"/>
                  </a:lnTo>
                  <a:lnTo>
                    <a:pt x="302" y="126"/>
                  </a:lnTo>
                  <a:lnTo>
                    <a:pt x="254" y="120"/>
                  </a:lnTo>
                  <a:lnTo>
                    <a:pt x="210" y="112"/>
                  </a:lnTo>
                  <a:lnTo>
                    <a:pt x="168" y="102"/>
                  </a:lnTo>
                  <a:lnTo>
                    <a:pt x="132" y="92"/>
                  </a:lnTo>
                  <a:lnTo>
                    <a:pt x="98" y="80"/>
                  </a:lnTo>
                  <a:lnTo>
                    <a:pt x="70" y="68"/>
                  </a:lnTo>
                  <a:lnTo>
                    <a:pt x="46" y="56"/>
                  </a:lnTo>
                  <a:lnTo>
                    <a:pt x="26" y="42"/>
                  </a:lnTo>
                  <a:lnTo>
                    <a:pt x="12" y="30"/>
                  </a:lnTo>
                  <a:lnTo>
                    <a:pt x="6" y="22"/>
                  </a:lnTo>
                  <a:lnTo>
                    <a:pt x="2" y="14"/>
                  </a:lnTo>
                  <a:lnTo>
                    <a:pt x="0" y="8"/>
                  </a:lnTo>
                  <a:lnTo>
                    <a:pt x="0" y="0"/>
                  </a:lnTo>
                  <a:lnTo>
                    <a:pt x="0" y="576"/>
                  </a:lnTo>
                  <a:lnTo>
                    <a:pt x="0" y="584"/>
                  </a:lnTo>
                  <a:lnTo>
                    <a:pt x="2" y="590"/>
                  </a:lnTo>
                  <a:lnTo>
                    <a:pt x="6" y="598"/>
                  </a:lnTo>
                  <a:lnTo>
                    <a:pt x="12" y="606"/>
                  </a:lnTo>
                  <a:lnTo>
                    <a:pt x="26" y="618"/>
                  </a:lnTo>
                  <a:lnTo>
                    <a:pt x="46" y="632"/>
                  </a:lnTo>
                  <a:lnTo>
                    <a:pt x="70" y="644"/>
                  </a:lnTo>
                  <a:lnTo>
                    <a:pt x="98" y="656"/>
                  </a:lnTo>
                  <a:lnTo>
                    <a:pt x="132" y="668"/>
                  </a:lnTo>
                  <a:lnTo>
                    <a:pt x="168" y="678"/>
                  </a:lnTo>
                  <a:lnTo>
                    <a:pt x="210" y="688"/>
                  </a:lnTo>
                  <a:lnTo>
                    <a:pt x="254" y="696"/>
                  </a:lnTo>
                  <a:lnTo>
                    <a:pt x="302" y="702"/>
                  </a:lnTo>
                  <a:lnTo>
                    <a:pt x="352" y="708"/>
                  </a:lnTo>
                  <a:lnTo>
                    <a:pt x="404" y="714"/>
                  </a:lnTo>
                  <a:lnTo>
                    <a:pt x="460" y="718"/>
                  </a:lnTo>
                  <a:lnTo>
                    <a:pt x="518" y="720"/>
                  </a:lnTo>
                  <a:lnTo>
                    <a:pt x="576" y="720"/>
                  </a:lnTo>
                  <a:lnTo>
                    <a:pt x="634" y="720"/>
                  </a:lnTo>
                  <a:lnTo>
                    <a:pt x="692" y="718"/>
                  </a:lnTo>
                  <a:lnTo>
                    <a:pt x="748" y="714"/>
                  </a:lnTo>
                  <a:lnTo>
                    <a:pt x="800" y="708"/>
                  </a:lnTo>
                  <a:lnTo>
                    <a:pt x="850" y="702"/>
                  </a:lnTo>
                  <a:lnTo>
                    <a:pt x="898" y="696"/>
                  </a:lnTo>
                  <a:lnTo>
                    <a:pt x="942" y="688"/>
                  </a:lnTo>
                  <a:lnTo>
                    <a:pt x="984" y="678"/>
                  </a:lnTo>
                  <a:lnTo>
                    <a:pt x="1020" y="668"/>
                  </a:lnTo>
                  <a:lnTo>
                    <a:pt x="1054" y="656"/>
                  </a:lnTo>
                  <a:lnTo>
                    <a:pt x="1082" y="644"/>
                  </a:lnTo>
                  <a:lnTo>
                    <a:pt x="1106" y="632"/>
                  </a:lnTo>
                  <a:lnTo>
                    <a:pt x="1126" y="618"/>
                  </a:lnTo>
                  <a:lnTo>
                    <a:pt x="1140" y="606"/>
                  </a:lnTo>
                  <a:lnTo>
                    <a:pt x="1146" y="598"/>
                  </a:lnTo>
                  <a:lnTo>
                    <a:pt x="1150" y="590"/>
                  </a:lnTo>
                  <a:lnTo>
                    <a:pt x="1152" y="584"/>
                  </a:lnTo>
                  <a:lnTo>
                    <a:pt x="1152" y="576"/>
                  </a:lnTo>
                  <a:lnTo>
                    <a:pt x="1152" y="0"/>
                  </a:lnTo>
                  <a:lnTo>
                    <a:pt x="1152" y="8"/>
                  </a:lnTo>
                  <a:lnTo>
                    <a:pt x="1150" y="14"/>
                  </a:lnTo>
                  <a:lnTo>
                    <a:pt x="1146" y="22"/>
                  </a:lnTo>
                  <a:lnTo>
                    <a:pt x="1140" y="30"/>
                  </a:lnTo>
                  <a:lnTo>
                    <a:pt x="1126" y="42"/>
                  </a:lnTo>
                  <a:lnTo>
                    <a:pt x="1106" y="56"/>
                  </a:lnTo>
                  <a:lnTo>
                    <a:pt x="1082" y="68"/>
                  </a:lnTo>
                  <a:lnTo>
                    <a:pt x="1054" y="80"/>
                  </a:lnTo>
                  <a:lnTo>
                    <a:pt x="1020" y="92"/>
                  </a:lnTo>
                  <a:lnTo>
                    <a:pt x="984" y="102"/>
                  </a:lnTo>
                  <a:lnTo>
                    <a:pt x="942" y="112"/>
                  </a:lnTo>
                  <a:lnTo>
                    <a:pt x="898" y="120"/>
                  </a:lnTo>
                  <a:lnTo>
                    <a:pt x="850" y="126"/>
                  </a:lnTo>
                  <a:lnTo>
                    <a:pt x="800" y="132"/>
                  </a:lnTo>
                  <a:lnTo>
                    <a:pt x="748" y="138"/>
                  </a:lnTo>
                  <a:lnTo>
                    <a:pt x="692" y="142"/>
                  </a:lnTo>
                  <a:lnTo>
                    <a:pt x="634" y="144"/>
                  </a:lnTo>
                  <a:lnTo>
                    <a:pt x="576" y="144"/>
                  </a:lnTo>
                  <a:close/>
                </a:path>
              </a:pathLst>
            </a:custGeom>
            <a:gradFill rotWithShape="1">
              <a:gsLst>
                <a:gs pos="0">
                  <a:srgbClr val="FF6400"/>
                </a:gs>
                <a:gs pos="50000">
                  <a:srgbClr val="FFC800"/>
                </a:gs>
                <a:gs pos="100000">
                  <a:srgbClr val="FF6400"/>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304759" name="Group 23"/>
          <p:cNvGrpSpPr>
            <a:grpSpLocks/>
          </p:cNvGrpSpPr>
          <p:nvPr/>
        </p:nvGrpSpPr>
        <p:grpSpPr bwMode="auto">
          <a:xfrm>
            <a:off x="5874544" y="2982517"/>
            <a:ext cx="432197" cy="325040"/>
            <a:chOff x="2304" y="-216"/>
            <a:chExt cx="1152" cy="864"/>
          </a:xfrm>
        </p:grpSpPr>
        <p:sp>
          <p:nvSpPr>
            <p:cNvPr id="304760" name="Freeform 24"/>
            <p:cNvSpPr>
              <a:spLocks/>
            </p:cNvSpPr>
            <p:nvPr/>
          </p:nvSpPr>
          <p:spPr bwMode="auto">
            <a:xfrm>
              <a:off x="2304" y="-216"/>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4BD8FF"/>
                </a:gs>
                <a:gs pos="100000">
                  <a:srgbClr val="FFFFFF"/>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61" name="Freeform 25"/>
            <p:cNvSpPr>
              <a:spLocks/>
            </p:cNvSpPr>
            <p:nvPr/>
          </p:nvSpPr>
          <p:spPr bwMode="auto">
            <a:xfrm>
              <a:off x="2304" y="-72"/>
              <a:ext cx="1152" cy="720"/>
            </a:xfrm>
            <a:custGeom>
              <a:avLst/>
              <a:gdLst>
                <a:gd name="T0" fmla="*/ 576 w 1152"/>
                <a:gd name="T1" fmla="*/ 144 h 720"/>
                <a:gd name="T2" fmla="*/ 460 w 1152"/>
                <a:gd name="T3" fmla="*/ 142 h 720"/>
                <a:gd name="T4" fmla="*/ 352 w 1152"/>
                <a:gd name="T5" fmla="*/ 132 h 720"/>
                <a:gd name="T6" fmla="*/ 254 w 1152"/>
                <a:gd name="T7" fmla="*/ 120 h 720"/>
                <a:gd name="T8" fmla="*/ 168 w 1152"/>
                <a:gd name="T9" fmla="*/ 102 h 720"/>
                <a:gd name="T10" fmla="*/ 98 w 1152"/>
                <a:gd name="T11" fmla="*/ 80 h 720"/>
                <a:gd name="T12" fmla="*/ 46 w 1152"/>
                <a:gd name="T13" fmla="*/ 56 h 720"/>
                <a:gd name="T14" fmla="*/ 12 w 1152"/>
                <a:gd name="T15" fmla="*/ 30 h 720"/>
                <a:gd name="T16" fmla="*/ 2 w 1152"/>
                <a:gd name="T17" fmla="*/ 14 h 720"/>
                <a:gd name="T18" fmla="*/ 0 w 1152"/>
                <a:gd name="T19" fmla="*/ 0 h 720"/>
                <a:gd name="T20" fmla="*/ 0 w 1152"/>
                <a:gd name="T21" fmla="*/ 576 h 720"/>
                <a:gd name="T22" fmla="*/ 2 w 1152"/>
                <a:gd name="T23" fmla="*/ 590 h 720"/>
                <a:gd name="T24" fmla="*/ 12 w 1152"/>
                <a:gd name="T25" fmla="*/ 606 h 720"/>
                <a:gd name="T26" fmla="*/ 46 w 1152"/>
                <a:gd name="T27" fmla="*/ 632 h 720"/>
                <a:gd name="T28" fmla="*/ 98 w 1152"/>
                <a:gd name="T29" fmla="*/ 656 h 720"/>
                <a:gd name="T30" fmla="*/ 168 w 1152"/>
                <a:gd name="T31" fmla="*/ 678 h 720"/>
                <a:gd name="T32" fmla="*/ 254 w 1152"/>
                <a:gd name="T33" fmla="*/ 696 h 720"/>
                <a:gd name="T34" fmla="*/ 352 w 1152"/>
                <a:gd name="T35" fmla="*/ 708 h 720"/>
                <a:gd name="T36" fmla="*/ 460 w 1152"/>
                <a:gd name="T37" fmla="*/ 718 h 720"/>
                <a:gd name="T38" fmla="*/ 576 w 1152"/>
                <a:gd name="T39" fmla="*/ 720 h 720"/>
                <a:gd name="T40" fmla="*/ 634 w 1152"/>
                <a:gd name="T41" fmla="*/ 720 h 720"/>
                <a:gd name="T42" fmla="*/ 748 w 1152"/>
                <a:gd name="T43" fmla="*/ 714 h 720"/>
                <a:gd name="T44" fmla="*/ 850 w 1152"/>
                <a:gd name="T45" fmla="*/ 702 h 720"/>
                <a:gd name="T46" fmla="*/ 942 w 1152"/>
                <a:gd name="T47" fmla="*/ 688 h 720"/>
                <a:gd name="T48" fmla="*/ 1020 w 1152"/>
                <a:gd name="T49" fmla="*/ 668 h 720"/>
                <a:gd name="T50" fmla="*/ 1082 w 1152"/>
                <a:gd name="T51" fmla="*/ 644 h 720"/>
                <a:gd name="T52" fmla="*/ 1126 w 1152"/>
                <a:gd name="T53" fmla="*/ 618 h 720"/>
                <a:gd name="T54" fmla="*/ 1146 w 1152"/>
                <a:gd name="T55" fmla="*/ 598 h 720"/>
                <a:gd name="T56" fmla="*/ 1152 w 1152"/>
                <a:gd name="T57" fmla="*/ 584 h 720"/>
                <a:gd name="T58" fmla="*/ 1152 w 1152"/>
                <a:gd name="T59" fmla="*/ 0 h 720"/>
                <a:gd name="T60" fmla="*/ 1152 w 1152"/>
                <a:gd name="T61" fmla="*/ 8 h 720"/>
                <a:gd name="T62" fmla="*/ 1146 w 1152"/>
                <a:gd name="T63" fmla="*/ 22 h 720"/>
                <a:gd name="T64" fmla="*/ 1126 w 1152"/>
                <a:gd name="T65" fmla="*/ 42 h 720"/>
                <a:gd name="T66" fmla="*/ 1082 w 1152"/>
                <a:gd name="T67" fmla="*/ 68 h 720"/>
                <a:gd name="T68" fmla="*/ 1020 w 1152"/>
                <a:gd name="T69" fmla="*/ 92 h 720"/>
                <a:gd name="T70" fmla="*/ 942 w 1152"/>
                <a:gd name="T71" fmla="*/ 112 h 720"/>
                <a:gd name="T72" fmla="*/ 850 w 1152"/>
                <a:gd name="T73" fmla="*/ 126 h 720"/>
                <a:gd name="T74" fmla="*/ 748 w 1152"/>
                <a:gd name="T75" fmla="*/ 138 h 720"/>
                <a:gd name="T76" fmla="*/ 634 w 1152"/>
                <a:gd name="T77" fmla="*/ 144 h 720"/>
                <a:gd name="T78" fmla="*/ 576 w 1152"/>
                <a:gd name="T79" fmla="*/ 144 h 72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52"/>
                <a:gd name="T121" fmla="*/ 0 h 720"/>
                <a:gd name="T122" fmla="*/ 1152 w 1152"/>
                <a:gd name="T123" fmla="*/ 720 h 72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52" h="720">
                  <a:moveTo>
                    <a:pt x="576" y="144"/>
                  </a:moveTo>
                  <a:lnTo>
                    <a:pt x="576" y="144"/>
                  </a:lnTo>
                  <a:lnTo>
                    <a:pt x="518" y="144"/>
                  </a:lnTo>
                  <a:lnTo>
                    <a:pt x="460" y="142"/>
                  </a:lnTo>
                  <a:lnTo>
                    <a:pt x="404" y="138"/>
                  </a:lnTo>
                  <a:lnTo>
                    <a:pt x="352" y="132"/>
                  </a:lnTo>
                  <a:lnTo>
                    <a:pt x="302" y="126"/>
                  </a:lnTo>
                  <a:lnTo>
                    <a:pt x="254" y="120"/>
                  </a:lnTo>
                  <a:lnTo>
                    <a:pt x="210" y="112"/>
                  </a:lnTo>
                  <a:lnTo>
                    <a:pt x="168" y="102"/>
                  </a:lnTo>
                  <a:lnTo>
                    <a:pt x="132" y="92"/>
                  </a:lnTo>
                  <a:lnTo>
                    <a:pt x="98" y="80"/>
                  </a:lnTo>
                  <a:lnTo>
                    <a:pt x="70" y="68"/>
                  </a:lnTo>
                  <a:lnTo>
                    <a:pt x="46" y="56"/>
                  </a:lnTo>
                  <a:lnTo>
                    <a:pt x="26" y="42"/>
                  </a:lnTo>
                  <a:lnTo>
                    <a:pt x="12" y="30"/>
                  </a:lnTo>
                  <a:lnTo>
                    <a:pt x="6" y="22"/>
                  </a:lnTo>
                  <a:lnTo>
                    <a:pt x="2" y="14"/>
                  </a:lnTo>
                  <a:lnTo>
                    <a:pt x="0" y="8"/>
                  </a:lnTo>
                  <a:lnTo>
                    <a:pt x="0" y="0"/>
                  </a:lnTo>
                  <a:lnTo>
                    <a:pt x="0" y="576"/>
                  </a:lnTo>
                  <a:lnTo>
                    <a:pt x="0" y="584"/>
                  </a:lnTo>
                  <a:lnTo>
                    <a:pt x="2" y="590"/>
                  </a:lnTo>
                  <a:lnTo>
                    <a:pt x="6" y="598"/>
                  </a:lnTo>
                  <a:lnTo>
                    <a:pt x="12" y="606"/>
                  </a:lnTo>
                  <a:lnTo>
                    <a:pt x="26" y="618"/>
                  </a:lnTo>
                  <a:lnTo>
                    <a:pt x="46" y="632"/>
                  </a:lnTo>
                  <a:lnTo>
                    <a:pt x="70" y="644"/>
                  </a:lnTo>
                  <a:lnTo>
                    <a:pt x="98" y="656"/>
                  </a:lnTo>
                  <a:lnTo>
                    <a:pt x="132" y="668"/>
                  </a:lnTo>
                  <a:lnTo>
                    <a:pt x="168" y="678"/>
                  </a:lnTo>
                  <a:lnTo>
                    <a:pt x="210" y="688"/>
                  </a:lnTo>
                  <a:lnTo>
                    <a:pt x="254" y="696"/>
                  </a:lnTo>
                  <a:lnTo>
                    <a:pt x="302" y="702"/>
                  </a:lnTo>
                  <a:lnTo>
                    <a:pt x="352" y="708"/>
                  </a:lnTo>
                  <a:lnTo>
                    <a:pt x="404" y="714"/>
                  </a:lnTo>
                  <a:lnTo>
                    <a:pt x="460" y="718"/>
                  </a:lnTo>
                  <a:lnTo>
                    <a:pt x="518" y="720"/>
                  </a:lnTo>
                  <a:lnTo>
                    <a:pt x="576" y="720"/>
                  </a:lnTo>
                  <a:lnTo>
                    <a:pt x="634" y="720"/>
                  </a:lnTo>
                  <a:lnTo>
                    <a:pt x="692" y="718"/>
                  </a:lnTo>
                  <a:lnTo>
                    <a:pt x="748" y="714"/>
                  </a:lnTo>
                  <a:lnTo>
                    <a:pt x="800" y="708"/>
                  </a:lnTo>
                  <a:lnTo>
                    <a:pt x="850" y="702"/>
                  </a:lnTo>
                  <a:lnTo>
                    <a:pt x="898" y="696"/>
                  </a:lnTo>
                  <a:lnTo>
                    <a:pt x="942" y="688"/>
                  </a:lnTo>
                  <a:lnTo>
                    <a:pt x="984" y="678"/>
                  </a:lnTo>
                  <a:lnTo>
                    <a:pt x="1020" y="668"/>
                  </a:lnTo>
                  <a:lnTo>
                    <a:pt x="1054" y="656"/>
                  </a:lnTo>
                  <a:lnTo>
                    <a:pt x="1082" y="644"/>
                  </a:lnTo>
                  <a:lnTo>
                    <a:pt x="1106" y="632"/>
                  </a:lnTo>
                  <a:lnTo>
                    <a:pt x="1126" y="618"/>
                  </a:lnTo>
                  <a:lnTo>
                    <a:pt x="1140" y="606"/>
                  </a:lnTo>
                  <a:lnTo>
                    <a:pt x="1146" y="598"/>
                  </a:lnTo>
                  <a:lnTo>
                    <a:pt x="1150" y="590"/>
                  </a:lnTo>
                  <a:lnTo>
                    <a:pt x="1152" y="584"/>
                  </a:lnTo>
                  <a:lnTo>
                    <a:pt x="1152" y="576"/>
                  </a:lnTo>
                  <a:lnTo>
                    <a:pt x="1152" y="0"/>
                  </a:lnTo>
                  <a:lnTo>
                    <a:pt x="1152" y="8"/>
                  </a:lnTo>
                  <a:lnTo>
                    <a:pt x="1150" y="14"/>
                  </a:lnTo>
                  <a:lnTo>
                    <a:pt x="1146" y="22"/>
                  </a:lnTo>
                  <a:lnTo>
                    <a:pt x="1140" y="30"/>
                  </a:lnTo>
                  <a:lnTo>
                    <a:pt x="1126" y="42"/>
                  </a:lnTo>
                  <a:lnTo>
                    <a:pt x="1106" y="56"/>
                  </a:lnTo>
                  <a:lnTo>
                    <a:pt x="1082" y="68"/>
                  </a:lnTo>
                  <a:lnTo>
                    <a:pt x="1054" y="80"/>
                  </a:lnTo>
                  <a:lnTo>
                    <a:pt x="1020" y="92"/>
                  </a:lnTo>
                  <a:lnTo>
                    <a:pt x="984" y="102"/>
                  </a:lnTo>
                  <a:lnTo>
                    <a:pt x="942" y="112"/>
                  </a:lnTo>
                  <a:lnTo>
                    <a:pt x="898" y="120"/>
                  </a:lnTo>
                  <a:lnTo>
                    <a:pt x="850" y="126"/>
                  </a:lnTo>
                  <a:lnTo>
                    <a:pt x="800" y="132"/>
                  </a:lnTo>
                  <a:lnTo>
                    <a:pt x="748" y="138"/>
                  </a:lnTo>
                  <a:lnTo>
                    <a:pt x="692" y="142"/>
                  </a:lnTo>
                  <a:lnTo>
                    <a:pt x="634" y="144"/>
                  </a:lnTo>
                  <a:lnTo>
                    <a:pt x="576" y="144"/>
                  </a:lnTo>
                  <a:close/>
                </a:path>
              </a:pathLst>
            </a:custGeom>
            <a:gradFill rotWithShape="1">
              <a:gsLst>
                <a:gs pos="0">
                  <a:srgbClr val="004BFF"/>
                </a:gs>
                <a:gs pos="50000">
                  <a:srgbClr val="00C8FF"/>
                </a:gs>
                <a:gs pos="100000">
                  <a:srgbClr val="004BFF"/>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304770" name="Group 642"/>
          <p:cNvGrpSpPr>
            <a:grpSpLocks/>
          </p:cNvGrpSpPr>
          <p:nvPr/>
        </p:nvGrpSpPr>
        <p:grpSpPr bwMode="auto">
          <a:xfrm>
            <a:off x="2147888" y="2314575"/>
            <a:ext cx="2889647" cy="2143125"/>
            <a:chOff x="844" y="1944"/>
            <a:chExt cx="2427" cy="1800"/>
          </a:xfrm>
        </p:grpSpPr>
        <p:grpSp>
          <p:nvGrpSpPr>
            <p:cNvPr id="304740" name="Group 4"/>
            <p:cNvGrpSpPr>
              <a:grpSpLocks/>
            </p:cNvGrpSpPr>
            <p:nvPr/>
          </p:nvGrpSpPr>
          <p:grpSpPr bwMode="auto">
            <a:xfrm>
              <a:off x="844" y="2829"/>
              <a:ext cx="2427" cy="915"/>
              <a:chOff x="576" y="2808"/>
              <a:chExt cx="4608" cy="1728"/>
            </a:xfrm>
          </p:grpSpPr>
          <p:sp>
            <p:nvSpPr>
              <p:cNvPr id="304741" name="Freeform 5"/>
              <p:cNvSpPr>
                <a:spLocks/>
              </p:cNvSpPr>
              <p:nvPr/>
            </p:nvSpPr>
            <p:spPr bwMode="auto">
              <a:xfrm>
                <a:off x="576" y="2808"/>
                <a:ext cx="4608" cy="1152"/>
              </a:xfrm>
              <a:custGeom>
                <a:avLst/>
                <a:gdLst>
                  <a:gd name="T0" fmla="*/ 4608 w 4608"/>
                  <a:gd name="T1" fmla="*/ 590 h 1152"/>
                  <a:gd name="T2" fmla="*/ 4596 w 4608"/>
                  <a:gd name="T3" fmla="*/ 634 h 1152"/>
                  <a:gd name="T4" fmla="*/ 4562 w 4608"/>
                  <a:gd name="T5" fmla="*/ 692 h 1152"/>
                  <a:gd name="T6" fmla="*/ 4468 w 4608"/>
                  <a:gd name="T7" fmla="*/ 774 h 1152"/>
                  <a:gd name="T8" fmla="*/ 4330 w 4608"/>
                  <a:gd name="T9" fmla="*/ 850 h 1152"/>
                  <a:gd name="T10" fmla="*/ 4150 w 4608"/>
                  <a:gd name="T11" fmla="*/ 920 h 1152"/>
                  <a:gd name="T12" fmla="*/ 3934 w 4608"/>
                  <a:gd name="T13" fmla="*/ 984 h 1152"/>
                  <a:gd name="T14" fmla="*/ 3682 w 4608"/>
                  <a:gd name="T15" fmla="*/ 1038 h 1152"/>
                  <a:gd name="T16" fmla="*/ 3402 w 4608"/>
                  <a:gd name="T17" fmla="*/ 1082 h 1152"/>
                  <a:gd name="T18" fmla="*/ 3096 w 4608"/>
                  <a:gd name="T19" fmla="*/ 1118 h 1152"/>
                  <a:gd name="T20" fmla="*/ 2768 w 4608"/>
                  <a:gd name="T21" fmla="*/ 1140 h 1152"/>
                  <a:gd name="T22" fmla="*/ 2422 w 4608"/>
                  <a:gd name="T23" fmla="*/ 1152 h 1152"/>
                  <a:gd name="T24" fmla="*/ 2186 w 4608"/>
                  <a:gd name="T25" fmla="*/ 1152 h 1152"/>
                  <a:gd name="T26" fmla="*/ 1840 w 4608"/>
                  <a:gd name="T27" fmla="*/ 1140 h 1152"/>
                  <a:gd name="T28" fmla="*/ 1512 w 4608"/>
                  <a:gd name="T29" fmla="*/ 1118 h 1152"/>
                  <a:gd name="T30" fmla="*/ 1206 w 4608"/>
                  <a:gd name="T31" fmla="*/ 1082 h 1152"/>
                  <a:gd name="T32" fmla="*/ 926 w 4608"/>
                  <a:gd name="T33" fmla="*/ 1038 h 1152"/>
                  <a:gd name="T34" fmla="*/ 674 w 4608"/>
                  <a:gd name="T35" fmla="*/ 984 h 1152"/>
                  <a:gd name="T36" fmla="*/ 458 w 4608"/>
                  <a:gd name="T37" fmla="*/ 920 h 1152"/>
                  <a:gd name="T38" fmla="*/ 278 w 4608"/>
                  <a:gd name="T39" fmla="*/ 850 h 1152"/>
                  <a:gd name="T40" fmla="*/ 140 w 4608"/>
                  <a:gd name="T41" fmla="*/ 774 h 1152"/>
                  <a:gd name="T42" fmla="*/ 46 w 4608"/>
                  <a:gd name="T43" fmla="*/ 692 h 1152"/>
                  <a:gd name="T44" fmla="*/ 18 w 4608"/>
                  <a:gd name="T45" fmla="*/ 650 h 1152"/>
                  <a:gd name="T46" fmla="*/ 2 w 4608"/>
                  <a:gd name="T47" fmla="*/ 606 h 1152"/>
                  <a:gd name="T48" fmla="*/ 0 w 4608"/>
                  <a:gd name="T49" fmla="*/ 576 h 1152"/>
                  <a:gd name="T50" fmla="*/ 6 w 4608"/>
                  <a:gd name="T51" fmla="*/ 532 h 1152"/>
                  <a:gd name="T52" fmla="*/ 26 w 4608"/>
                  <a:gd name="T53" fmla="*/ 488 h 1152"/>
                  <a:gd name="T54" fmla="*/ 72 w 4608"/>
                  <a:gd name="T55" fmla="*/ 432 h 1152"/>
                  <a:gd name="T56" fmla="*/ 182 w 4608"/>
                  <a:gd name="T57" fmla="*/ 352 h 1152"/>
                  <a:gd name="T58" fmla="*/ 334 w 4608"/>
                  <a:gd name="T59" fmla="*/ 278 h 1152"/>
                  <a:gd name="T60" fmla="*/ 526 w 4608"/>
                  <a:gd name="T61" fmla="*/ 210 h 1152"/>
                  <a:gd name="T62" fmla="*/ 754 w 4608"/>
                  <a:gd name="T63" fmla="*/ 150 h 1152"/>
                  <a:gd name="T64" fmla="*/ 1016 w 4608"/>
                  <a:gd name="T65" fmla="*/ 98 h 1152"/>
                  <a:gd name="T66" fmla="*/ 1306 w 4608"/>
                  <a:gd name="T67" fmla="*/ 56 h 1152"/>
                  <a:gd name="T68" fmla="*/ 1618 w 4608"/>
                  <a:gd name="T69" fmla="*/ 26 h 1152"/>
                  <a:gd name="T70" fmla="*/ 1954 w 4608"/>
                  <a:gd name="T71" fmla="*/ 6 h 1152"/>
                  <a:gd name="T72" fmla="*/ 2304 w 4608"/>
                  <a:gd name="T73" fmla="*/ 0 h 1152"/>
                  <a:gd name="T74" fmla="*/ 2540 w 4608"/>
                  <a:gd name="T75" fmla="*/ 2 h 1152"/>
                  <a:gd name="T76" fmla="*/ 2880 w 4608"/>
                  <a:gd name="T77" fmla="*/ 18 h 1152"/>
                  <a:gd name="T78" fmla="*/ 3200 w 4608"/>
                  <a:gd name="T79" fmla="*/ 46 h 1152"/>
                  <a:gd name="T80" fmla="*/ 3498 w 4608"/>
                  <a:gd name="T81" fmla="*/ 84 h 1152"/>
                  <a:gd name="T82" fmla="*/ 3770 w 4608"/>
                  <a:gd name="T83" fmla="*/ 132 h 1152"/>
                  <a:gd name="T84" fmla="*/ 4010 w 4608"/>
                  <a:gd name="T85" fmla="*/ 188 h 1152"/>
                  <a:gd name="T86" fmla="*/ 4214 w 4608"/>
                  <a:gd name="T87" fmla="*/ 254 h 1152"/>
                  <a:gd name="T88" fmla="*/ 4380 w 4608"/>
                  <a:gd name="T89" fmla="*/ 326 h 1152"/>
                  <a:gd name="T90" fmla="*/ 4504 w 4608"/>
                  <a:gd name="T91" fmla="*/ 404 h 1152"/>
                  <a:gd name="T92" fmla="*/ 4582 w 4608"/>
                  <a:gd name="T93" fmla="*/ 488 h 1152"/>
                  <a:gd name="T94" fmla="*/ 4602 w 4608"/>
                  <a:gd name="T95" fmla="*/ 532 h 1152"/>
                  <a:gd name="T96" fmla="*/ 4608 w 4608"/>
                  <a:gd name="T97" fmla="*/ 576 h 11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608"/>
                  <a:gd name="T148" fmla="*/ 0 h 1152"/>
                  <a:gd name="T149" fmla="*/ 4608 w 4608"/>
                  <a:gd name="T150" fmla="*/ 1152 h 115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608" h="1152">
                    <a:moveTo>
                      <a:pt x="4608" y="576"/>
                    </a:moveTo>
                    <a:lnTo>
                      <a:pt x="4608" y="576"/>
                    </a:lnTo>
                    <a:lnTo>
                      <a:pt x="4608" y="590"/>
                    </a:lnTo>
                    <a:lnTo>
                      <a:pt x="4606" y="606"/>
                    </a:lnTo>
                    <a:lnTo>
                      <a:pt x="4602" y="620"/>
                    </a:lnTo>
                    <a:lnTo>
                      <a:pt x="4596" y="634"/>
                    </a:lnTo>
                    <a:lnTo>
                      <a:pt x="4590" y="650"/>
                    </a:lnTo>
                    <a:lnTo>
                      <a:pt x="4582" y="664"/>
                    </a:lnTo>
                    <a:lnTo>
                      <a:pt x="4562" y="692"/>
                    </a:lnTo>
                    <a:lnTo>
                      <a:pt x="4536" y="720"/>
                    </a:lnTo>
                    <a:lnTo>
                      <a:pt x="4504" y="748"/>
                    </a:lnTo>
                    <a:lnTo>
                      <a:pt x="4468" y="774"/>
                    </a:lnTo>
                    <a:lnTo>
                      <a:pt x="4426" y="800"/>
                    </a:lnTo>
                    <a:lnTo>
                      <a:pt x="4380" y="826"/>
                    </a:lnTo>
                    <a:lnTo>
                      <a:pt x="4330" y="850"/>
                    </a:lnTo>
                    <a:lnTo>
                      <a:pt x="4274" y="874"/>
                    </a:lnTo>
                    <a:lnTo>
                      <a:pt x="4214" y="898"/>
                    </a:lnTo>
                    <a:lnTo>
                      <a:pt x="4150" y="920"/>
                    </a:lnTo>
                    <a:lnTo>
                      <a:pt x="4082" y="942"/>
                    </a:lnTo>
                    <a:lnTo>
                      <a:pt x="4010" y="964"/>
                    </a:lnTo>
                    <a:lnTo>
                      <a:pt x="3934" y="984"/>
                    </a:lnTo>
                    <a:lnTo>
                      <a:pt x="3854" y="1002"/>
                    </a:lnTo>
                    <a:lnTo>
                      <a:pt x="3770" y="1020"/>
                    </a:lnTo>
                    <a:lnTo>
                      <a:pt x="3682" y="1038"/>
                    </a:lnTo>
                    <a:lnTo>
                      <a:pt x="3592" y="1054"/>
                    </a:lnTo>
                    <a:lnTo>
                      <a:pt x="3498" y="1068"/>
                    </a:lnTo>
                    <a:lnTo>
                      <a:pt x="3402" y="1082"/>
                    </a:lnTo>
                    <a:lnTo>
                      <a:pt x="3302" y="1096"/>
                    </a:lnTo>
                    <a:lnTo>
                      <a:pt x="3200" y="1106"/>
                    </a:lnTo>
                    <a:lnTo>
                      <a:pt x="3096" y="1118"/>
                    </a:lnTo>
                    <a:lnTo>
                      <a:pt x="2990" y="1126"/>
                    </a:lnTo>
                    <a:lnTo>
                      <a:pt x="2880" y="1134"/>
                    </a:lnTo>
                    <a:lnTo>
                      <a:pt x="2768" y="1140"/>
                    </a:lnTo>
                    <a:lnTo>
                      <a:pt x="2654" y="1146"/>
                    </a:lnTo>
                    <a:lnTo>
                      <a:pt x="2540" y="1150"/>
                    </a:lnTo>
                    <a:lnTo>
                      <a:pt x="2422" y="1152"/>
                    </a:lnTo>
                    <a:lnTo>
                      <a:pt x="2304" y="1152"/>
                    </a:lnTo>
                    <a:lnTo>
                      <a:pt x="2186" y="1152"/>
                    </a:lnTo>
                    <a:lnTo>
                      <a:pt x="2068" y="1150"/>
                    </a:lnTo>
                    <a:lnTo>
                      <a:pt x="1954" y="1146"/>
                    </a:lnTo>
                    <a:lnTo>
                      <a:pt x="1840" y="1140"/>
                    </a:lnTo>
                    <a:lnTo>
                      <a:pt x="1728" y="1134"/>
                    </a:lnTo>
                    <a:lnTo>
                      <a:pt x="1618" y="1126"/>
                    </a:lnTo>
                    <a:lnTo>
                      <a:pt x="1512" y="1118"/>
                    </a:lnTo>
                    <a:lnTo>
                      <a:pt x="1408" y="1106"/>
                    </a:lnTo>
                    <a:lnTo>
                      <a:pt x="1306" y="1096"/>
                    </a:lnTo>
                    <a:lnTo>
                      <a:pt x="1206" y="1082"/>
                    </a:lnTo>
                    <a:lnTo>
                      <a:pt x="1110" y="1068"/>
                    </a:lnTo>
                    <a:lnTo>
                      <a:pt x="1016" y="1054"/>
                    </a:lnTo>
                    <a:lnTo>
                      <a:pt x="926" y="1038"/>
                    </a:lnTo>
                    <a:lnTo>
                      <a:pt x="838" y="1020"/>
                    </a:lnTo>
                    <a:lnTo>
                      <a:pt x="754" y="1002"/>
                    </a:lnTo>
                    <a:lnTo>
                      <a:pt x="674" y="984"/>
                    </a:lnTo>
                    <a:lnTo>
                      <a:pt x="598" y="964"/>
                    </a:lnTo>
                    <a:lnTo>
                      <a:pt x="526" y="942"/>
                    </a:lnTo>
                    <a:lnTo>
                      <a:pt x="458" y="920"/>
                    </a:lnTo>
                    <a:lnTo>
                      <a:pt x="394" y="898"/>
                    </a:lnTo>
                    <a:lnTo>
                      <a:pt x="334" y="874"/>
                    </a:lnTo>
                    <a:lnTo>
                      <a:pt x="278" y="850"/>
                    </a:lnTo>
                    <a:lnTo>
                      <a:pt x="228" y="826"/>
                    </a:lnTo>
                    <a:lnTo>
                      <a:pt x="182" y="800"/>
                    </a:lnTo>
                    <a:lnTo>
                      <a:pt x="140" y="774"/>
                    </a:lnTo>
                    <a:lnTo>
                      <a:pt x="104" y="748"/>
                    </a:lnTo>
                    <a:lnTo>
                      <a:pt x="72" y="720"/>
                    </a:lnTo>
                    <a:lnTo>
                      <a:pt x="46" y="692"/>
                    </a:lnTo>
                    <a:lnTo>
                      <a:pt x="36" y="678"/>
                    </a:lnTo>
                    <a:lnTo>
                      <a:pt x="26" y="664"/>
                    </a:lnTo>
                    <a:lnTo>
                      <a:pt x="18" y="650"/>
                    </a:lnTo>
                    <a:lnTo>
                      <a:pt x="12" y="634"/>
                    </a:lnTo>
                    <a:lnTo>
                      <a:pt x="6" y="620"/>
                    </a:lnTo>
                    <a:lnTo>
                      <a:pt x="2" y="606"/>
                    </a:lnTo>
                    <a:lnTo>
                      <a:pt x="0" y="590"/>
                    </a:lnTo>
                    <a:lnTo>
                      <a:pt x="0" y="576"/>
                    </a:lnTo>
                    <a:lnTo>
                      <a:pt x="0" y="562"/>
                    </a:lnTo>
                    <a:lnTo>
                      <a:pt x="2" y="546"/>
                    </a:lnTo>
                    <a:lnTo>
                      <a:pt x="6" y="532"/>
                    </a:lnTo>
                    <a:lnTo>
                      <a:pt x="12" y="518"/>
                    </a:lnTo>
                    <a:lnTo>
                      <a:pt x="18" y="502"/>
                    </a:lnTo>
                    <a:lnTo>
                      <a:pt x="26" y="488"/>
                    </a:lnTo>
                    <a:lnTo>
                      <a:pt x="36" y="474"/>
                    </a:lnTo>
                    <a:lnTo>
                      <a:pt x="46" y="460"/>
                    </a:lnTo>
                    <a:lnTo>
                      <a:pt x="72" y="432"/>
                    </a:lnTo>
                    <a:lnTo>
                      <a:pt x="104" y="404"/>
                    </a:lnTo>
                    <a:lnTo>
                      <a:pt x="140" y="378"/>
                    </a:lnTo>
                    <a:lnTo>
                      <a:pt x="182" y="352"/>
                    </a:lnTo>
                    <a:lnTo>
                      <a:pt x="228" y="326"/>
                    </a:lnTo>
                    <a:lnTo>
                      <a:pt x="278" y="302"/>
                    </a:lnTo>
                    <a:lnTo>
                      <a:pt x="334" y="278"/>
                    </a:lnTo>
                    <a:lnTo>
                      <a:pt x="394" y="254"/>
                    </a:lnTo>
                    <a:lnTo>
                      <a:pt x="458" y="232"/>
                    </a:lnTo>
                    <a:lnTo>
                      <a:pt x="526" y="210"/>
                    </a:lnTo>
                    <a:lnTo>
                      <a:pt x="598" y="188"/>
                    </a:lnTo>
                    <a:lnTo>
                      <a:pt x="674" y="168"/>
                    </a:lnTo>
                    <a:lnTo>
                      <a:pt x="754" y="150"/>
                    </a:lnTo>
                    <a:lnTo>
                      <a:pt x="838" y="132"/>
                    </a:lnTo>
                    <a:lnTo>
                      <a:pt x="926" y="114"/>
                    </a:lnTo>
                    <a:lnTo>
                      <a:pt x="1016" y="98"/>
                    </a:lnTo>
                    <a:lnTo>
                      <a:pt x="1110" y="84"/>
                    </a:lnTo>
                    <a:lnTo>
                      <a:pt x="1206" y="70"/>
                    </a:lnTo>
                    <a:lnTo>
                      <a:pt x="1306" y="56"/>
                    </a:lnTo>
                    <a:lnTo>
                      <a:pt x="1408" y="46"/>
                    </a:lnTo>
                    <a:lnTo>
                      <a:pt x="1512" y="34"/>
                    </a:lnTo>
                    <a:lnTo>
                      <a:pt x="1618" y="26"/>
                    </a:lnTo>
                    <a:lnTo>
                      <a:pt x="1728" y="18"/>
                    </a:lnTo>
                    <a:lnTo>
                      <a:pt x="1840" y="12"/>
                    </a:lnTo>
                    <a:lnTo>
                      <a:pt x="1954" y="6"/>
                    </a:lnTo>
                    <a:lnTo>
                      <a:pt x="2068" y="2"/>
                    </a:lnTo>
                    <a:lnTo>
                      <a:pt x="2186" y="0"/>
                    </a:lnTo>
                    <a:lnTo>
                      <a:pt x="2304" y="0"/>
                    </a:lnTo>
                    <a:lnTo>
                      <a:pt x="2422" y="0"/>
                    </a:lnTo>
                    <a:lnTo>
                      <a:pt x="2540" y="2"/>
                    </a:lnTo>
                    <a:lnTo>
                      <a:pt x="2654" y="6"/>
                    </a:lnTo>
                    <a:lnTo>
                      <a:pt x="2768" y="12"/>
                    </a:lnTo>
                    <a:lnTo>
                      <a:pt x="2880" y="18"/>
                    </a:lnTo>
                    <a:lnTo>
                      <a:pt x="2990" y="26"/>
                    </a:lnTo>
                    <a:lnTo>
                      <a:pt x="3096" y="34"/>
                    </a:lnTo>
                    <a:lnTo>
                      <a:pt x="3200" y="46"/>
                    </a:lnTo>
                    <a:lnTo>
                      <a:pt x="3302" y="56"/>
                    </a:lnTo>
                    <a:lnTo>
                      <a:pt x="3402" y="70"/>
                    </a:lnTo>
                    <a:lnTo>
                      <a:pt x="3498" y="84"/>
                    </a:lnTo>
                    <a:lnTo>
                      <a:pt x="3592" y="98"/>
                    </a:lnTo>
                    <a:lnTo>
                      <a:pt x="3682" y="114"/>
                    </a:lnTo>
                    <a:lnTo>
                      <a:pt x="3770" y="132"/>
                    </a:lnTo>
                    <a:lnTo>
                      <a:pt x="3854" y="150"/>
                    </a:lnTo>
                    <a:lnTo>
                      <a:pt x="3934" y="168"/>
                    </a:lnTo>
                    <a:lnTo>
                      <a:pt x="4010" y="188"/>
                    </a:lnTo>
                    <a:lnTo>
                      <a:pt x="4082" y="210"/>
                    </a:lnTo>
                    <a:lnTo>
                      <a:pt x="4150" y="232"/>
                    </a:lnTo>
                    <a:lnTo>
                      <a:pt x="4214" y="254"/>
                    </a:lnTo>
                    <a:lnTo>
                      <a:pt x="4274" y="278"/>
                    </a:lnTo>
                    <a:lnTo>
                      <a:pt x="4330" y="302"/>
                    </a:lnTo>
                    <a:lnTo>
                      <a:pt x="4380" y="326"/>
                    </a:lnTo>
                    <a:lnTo>
                      <a:pt x="4426" y="352"/>
                    </a:lnTo>
                    <a:lnTo>
                      <a:pt x="4468" y="378"/>
                    </a:lnTo>
                    <a:lnTo>
                      <a:pt x="4504" y="404"/>
                    </a:lnTo>
                    <a:lnTo>
                      <a:pt x="4536" y="432"/>
                    </a:lnTo>
                    <a:lnTo>
                      <a:pt x="4562" y="460"/>
                    </a:lnTo>
                    <a:lnTo>
                      <a:pt x="4582" y="488"/>
                    </a:lnTo>
                    <a:lnTo>
                      <a:pt x="4590" y="502"/>
                    </a:lnTo>
                    <a:lnTo>
                      <a:pt x="4596" y="518"/>
                    </a:lnTo>
                    <a:lnTo>
                      <a:pt x="4602" y="532"/>
                    </a:lnTo>
                    <a:lnTo>
                      <a:pt x="4606" y="546"/>
                    </a:lnTo>
                    <a:lnTo>
                      <a:pt x="4608" y="562"/>
                    </a:lnTo>
                    <a:lnTo>
                      <a:pt x="4608" y="576"/>
                    </a:lnTo>
                    <a:close/>
                  </a:path>
                </a:pathLst>
              </a:custGeom>
              <a:gradFill rotWithShape="1">
                <a:gsLst>
                  <a:gs pos="0">
                    <a:srgbClr val="4BD8FF"/>
                  </a:gs>
                  <a:gs pos="100000">
                    <a:srgbClr val="FFFFFF"/>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42" name="Freeform 6"/>
              <p:cNvSpPr>
                <a:spLocks/>
              </p:cNvSpPr>
              <p:nvPr/>
            </p:nvSpPr>
            <p:spPr bwMode="auto">
              <a:xfrm>
                <a:off x="576" y="3384"/>
                <a:ext cx="4608" cy="1152"/>
              </a:xfrm>
              <a:custGeom>
                <a:avLst/>
                <a:gdLst>
                  <a:gd name="T0" fmla="*/ 2186 w 4608"/>
                  <a:gd name="T1" fmla="*/ 576 h 1152"/>
                  <a:gd name="T2" fmla="*/ 1840 w 4608"/>
                  <a:gd name="T3" fmla="*/ 564 h 1152"/>
                  <a:gd name="T4" fmla="*/ 1512 w 4608"/>
                  <a:gd name="T5" fmla="*/ 542 h 1152"/>
                  <a:gd name="T6" fmla="*/ 1206 w 4608"/>
                  <a:gd name="T7" fmla="*/ 506 h 1152"/>
                  <a:gd name="T8" fmla="*/ 926 w 4608"/>
                  <a:gd name="T9" fmla="*/ 462 h 1152"/>
                  <a:gd name="T10" fmla="*/ 674 w 4608"/>
                  <a:gd name="T11" fmla="*/ 408 h 1152"/>
                  <a:gd name="T12" fmla="*/ 458 w 4608"/>
                  <a:gd name="T13" fmla="*/ 344 h 1152"/>
                  <a:gd name="T14" fmla="*/ 278 w 4608"/>
                  <a:gd name="T15" fmla="*/ 274 h 1152"/>
                  <a:gd name="T16" fmla="*/ 140 w 4608"/>
                  <a:gd name="T17" fmla="*/ 198 h 1152"/>
                  <a:gd name="T18" fmla="*/ 46 w 4608"/>
                  <a:gd name="T19" fmla="*/ 116 h 1152"/>
                  <a:gd name="T20" fmla="*/ 18 w 4608"/>
                  <a:gd name="T21" fmla="*/ 74 h 1152"/>
                  <a:gd name="T22" fmla="*/ 2 w 4608"/>
                  <a:gd name="T23" fmla="*/ 30 h 1152"/>
                  <a:gd name="T24" fmla="*/ 0 w 4608"/>
                  <a:gd name="T25" fmla="*/ 576 h 1152"/>
                  <a:gd name="T26" fmla="*/ 2 w 4608"/>
                  <a:gd name="T27" fmla="*/ 606 h 1152"/>
                  <a:gd name="T28" fmla="*/ 18 w 4608"/>
                  <a:gd name="T29" fmla="*/ 650 h 1152"/>
                  <a:gd name="T30" fmla="*/ 46 w 4608"/>
                  <a:gd name="T31" fmla="*/ 692 h 1152"/>
                  <a:gd name="T32" fmla="*/ 140 w 4608"/>
                  <a:gd name="T33" fmla="*/ 774 h 1152"/>
                  <a:gd name="T34" fmla="*/ 278 w 4608"/>
                  <a:gd name="T35" fmla="*/ 850 h 1152"/>
                  <a:gd name="T36" fmla="*/ 458 w 4608"/>
                  <a:gd name="T37" fmla="*/ 920 h 1152"/>
                  <a:gd name="T38" fmla="*/ 674 w 4608"/>
                  <a:gd name="T39" fmla="*/ 984 h 1152"/>
                  <a:gd name="T40" fmla="*/ 926 w 4608"/>
                  <a:gd name="T41" fmla="*/ 1038 h 1152"/>
                  <a:gd name="T42" fmla="*/ 1206 w 4608"/>
                  <a:gd name="T43" fmla="*/ 1082 h 1152"/>
                  <a:gd name="T44" fmla="*/ 1512 w 4608"/>
                  <a:gd name="T45" fmla="*/ 1118 h 1152"/>
                  <a:gd name="T46" fmla="*/ 1840 w 4608"/>
                  <a:gd name="T47" fmla="*/ 1140 h 1152"/>
                  <a:gd name="T48" fmla="*/ 2186 w 4608"/>
                  <a:gd name="T49" fmla="*/ 1152 h 1152"/>
                  <a:gd name="T50" fmla="*/ 2422 w 4608"/>
                  <a:gd name="T51" fmla="*/ 1152 h 1152"/>
                  <a:gd name="T52" fmla="*/ 2768 w 4608"/>
                  <a:gd name="T53" fmla="*/ 1140 h 1152"/>
                  <a:gd name="T54" fmla="*/ 3096 w 4608"/>
                  <a:gd name="T55" fmla="*/ 1118 h 1152"/>
                  <a:gd name="T56" fmla="*/ 3402 w 4608"/>
                  <a:gd name="T57" fmla="*/ 1082 h 1152"/>
                  <a:gd name="T58" fmla="*/ 3682 w 4608"/>
                  <a:gd name="T59" fmla="*/ 1038 h 1152"/>
                  <a:gd name="T60" fmla="*/ 3934 w 4608"/>
                  <a:gd name="T61" fmla="*/ 984 h 1152"/>
                  <a:gd name="T62" fmla="*/ 4150 w 4608"/>
                  <a:gd name="T63" fmla="*/ 920 h 1152"/>
                  <a:gd name="T64" fmla="*/ 4330 w 4608"/>
                  <a:gd name="T65" fmla="*/ 850 h 1152"/>
                  <a:gd name="T66" fmla="*/ 4468 w 4608"/>
                  <a:gd name="T67" fmla="*/ 774 h 1152"/>
                  <a:gd name="T68" fmla="*/ 4562 w 4608"/>
                  <a:gd name="T69" fmla="*/ 692 h 1152"/>
                  <a:gd name="T70" fmla="*/ 4596 w 4608"/>
                  <a:gd name="T71" fmla="*/ 634 h 1152"/>
                  <a:gd name="T72" fmla="*/ 4608 w 4608"/>
                  <a:gd name="T73" fmla="*/ 590 h 1152"/>
                  <a:gd name="T74" fmla="*/ 4608 w 4608"/>
                  <a:gd name="T75" fmla="*/ 0 h 1152"/>
                  <a:gd name="T76" fmla="*/ 4602 w 4608"/>
                  <a:gd name="T77" fmla="*/ 44 h 1152"/>
                  <a:gd name="T78" fmla="*/ 4582 w 4608"/>
                  <a:gd name="T79" fmla="*/ 88 h 1152"/>
                  <a:gd name="T80" fmla="*/ 4504 w 4608"/>
                  <a:gd name="T81" fmla="*/ 172 h 1152"/>
                  <a:gd name="T82" fmla="*/ 4380 w 4608"/>
                  <a:gd name="T83" fmla="*/ 250 h 1152"/>
                  <a:gd name="T84" fmla="*/ 4214 w 4608"/>
                  <a:gd name="T85" fmla="*/ 322 h 1152"/>
                  <a:gd name="T86" fmla="*/ 4010 w 4608"/>
                  <a:gd name="T87" fmla="*/ 388 h 1152"/>
                  <a:gd name="T88" fmla="*/ 3770 w 4608"/>
                  <a:gd name="T89" fmla="*/ 444 h 1152"/>
                  <a:gd name="T90" fmla="*/ 3498 w 4608"/>
                  <a:gd name="T91" fmla="*/ 492 h 1152"/>
                  <a:gd name="T92" fmla="*/ 3200 w 4608"/>
                  <a:gd name="T93" fmla="*/ 530 h 1152"/>
                  <a:gd name="T94" fmla="*/ 2880 w 4608"/>
                  <a:gd name="T95" fmla="*/ 558 h 1152"/>
                  <a:gd name="T96" fmla="*/ 2540 w 4608"/>
                  <a:gd name="T97" fmla="*/ 574 h 1152"/>
                  <a:gd name="T98" fmla="*/ 2304 w 4608"/>
                  <a:gd name="T99" fmla="*/ 576 h 115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08"/>
                  <a:gd name="T151" fmla="*/ 0 h 1152"/>
                  <a:gd name="T152" fmla="*/ 4608 w 4608"/>
                  <a:gd name="T153" fmla="*/ 1152 h 115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08" h="1152">
                    <a:moveTo>
                      <a:pt x="2304" y="576"/>
                    </a:moveTo>
                    <a:lnTo>
                      <a:pt x="2304" y="576"/>
                    </a:lnTo>
                    <a:lnTo>
                      <a:pt x="2186" y="576"/>
                    </a:lnTo>
                    <a:lnTo>
                      <a:pt x="2068" y="574"/>
                    </a:lnTo>
                    <a:lnTo>
                      <a:pt x="1954" y="570"/>
                    </a:lnTo>
                    <a:lnTo>
                      <a:pt x="1840" y="564"/>
                    </a:lnTo>
                    <a:lnTo>
                      <a:pt x="1728" y="558"/>
                    </a:lnTo>
                    <a:lnTo>
                      <a:pt x="1618" y="550"/>
                    </a:lnTo>
                    <a:lnTo>
                      <a:pt x="1512" y="542"/>
                    </a:lnTo>
                    <a:lnTo>
                      <a:pt x="1408" y="530"/>
                    </a:lnTo>
                    <a:lnTo>
                      <a:pt x="1306" y="520"/>
                    </a:lnTo>
                    <a:lnTo>
                      <a:pt x="1206" y="506"/>
                    </a:lnTo>
                    <a:lnTo>
                      <a:pt x="1110" y="492"/>
                    </a:lnTo>
                    <a:lnTo>
                      <a:pt x="1016" y="478"/>
                    </a:lnTo>
                    <a:lnTo>
                      <a:pt x="926" y="462"/>
                    </a:lnTo>
                    <a:lnTo>
                      <a:pt x="838" y="444"/>
                    </a:lnTo>
                    <a:lnTo>
                      <a:pt x="754" y="426"/>
                    </a:lnTo>
                    <a:lnTo>
                      <a:pt x="674" y="408"/>
                    </a:lnTo>
                    <a:lnTo>
                      <a:pt x="598" y="388"/>
                    </a:lnTo>
                    <a:lnTo>
                      <a:pt x="526" y="366"/>
                    </a:lnTo>
                    <a:lnTo>
                      <a:pt x="458" y="344"/>
                    </a:lnTo>
                    <a:lnTo>
                      <a:pt x="394" y="322"/>
                    </a:lnTo>
                    <a:lnTo>
                      <a:pt x="334" y="298"/>
                    </a:lnTo>
                    <a:lnTo>
                      <a:pt x="278" y="274"/>
                    </a:lnTo>
                    <a:lnTo>
                      <a:pt x="228" y="250"/>
                    </a:lnTo>
                    <a:lnTo>
                      <a:pt x="182" y="224"/>
                    </a:lnTo>
                    <a:lnTo>
                      <a:pt x="140" y="198"/>
                    </a:lnTo>
                    <a:lnTo>
                      <a:pt x="104" y="172"/>
                    </a:lnTo>
                    <a:lnTo>
                      <a:pt x="72" y="144"/>
                    </a:lnTo>
                    <a:lnTo>
                      <a:pt x="46" y="116"/>
                    </a:lnTo>
                    <a:lnTo>
                      <a:pt x="36" y="102"/>
                    </a:lnTo>
                    <a:lnTo>
                      <a:pt x="26" y="88"/>
                    </a:lnTo>
                    <a:lnTo>
                      <a:pt x="18" y="74"/>
                    </a:lnTo>
                    <a:lnTo>
                      <a:pt x="12" y="58"/>
                    </a:lnTo>
                    <a:lnTo>
                      <a:pt x="6" y="44"/>
                    </a:lnTo>
                    <a:lnTo>
                      <a:pt x="2" y="30"/>
                    </a:lnTo>
                    <a:lnTo>
                      <a:pt x="0" y="14"/>
                    </a:lnTo>
                    <a:lnTo>
                      <a:pt x="0" y="0"/>
                    </a:lnTo>
                    <a:lnTo>
                      <a:pt x="0" y="576"/>
                    </a:lnTo>
                    <a:lnTo>
                      <a:pt x="0" y="590"/>
                    </a:lnTo>
                    <a:lnTo>
                      <a:pt x="2" y="606"/>
                    </a:lnTo>
                    <a:lnTo>
                      <a:pt x="6" y="620"/>
                    </a:lnTo>
                    <a:lnTo>
                      <a:pt x="12" y="634"/>
                    </a:lnTo>
                    <a:lnTo>
                      <a:pt x="18" y="650"/>
                    </a:lnTo>
                    <a:lnTo>
                      <a:pt x="26" y="664"/>
                    </a:lnTo>
                    <a:lnTo>
                      <a:pt x="36" y="678"/>
                    </a:lnTo>
                    <a:lnTo>
                      <a:pt x="46" y="692"/>
                    </a:lnTo>
                    <a:lnTo>
                      <a:pt x="72" y="720"/>
                    </a:lnTo>
                    <a:lnTo>
                      <a:pt x="104" y="748"/>
                    </a:lnTo>
                    <a:lnTo>
                      <a:pt x="140" y="774"/>
                    </a:lnTo>
                    <a:lnTo>
                      <a:pt x="182" y="800"/>
                    </a:lnTo>
                    <a:lnTo>
                      <a:pt x="228" y="826"/>
                    </a:lnTo>
                    <a:lnTo>
                      <a:pt x="278" y="850"/>
                    </a:lnTo>
                    <a:lnTo>
                      <a:pt x="334" y="874"/>
                    </a:lnTo>
                    <a:lnTo>
                      <a:pt x="394" y="898"/>
                    </a:lnTo>
                    <a:lnTo>
                      <a:pt x="458" y="920"/>
                    </a:lnTo>
                    <a:lnTo>
                      <a:pt x="526" y="942"/>
                    </a:lnTo>
                    <a:lnTo>
                      <a:pt x="598" y="964"/>
                    </a:lnTo>
                    <a:lnTo>
                      <a:pt x="674" y="984"/>
                    </a:lnTo>
                    <a:lnTo>
                      <a:pt x="754" y="1002"/>
                    </a:lnTo>
                    <a:lnTo>
                      <a:pt x="838" y="1020"/>
                    </a:lnTo>
                    <a:lnTo>
                      <a:pt x="926" y="1038"/>
                    </a:lnTo>
                    <a:lnTo>
                      <a:pt x="1016" y="1054"/>
                    </a:lnTo>
                    <a:lnTo>
                      <a:pt x="1110" y="1068"/>
                    </a:lnTo>
                    <a:lnTo>
                      <a:pt x="1206" y="1082"/>
                    </a:lnTo>
                    <a:lnTo>
                      <a:pt x="1306" y="1096"/>
                    </a:lnTo>
                    <a:lnTo>
                      <a:pt x="1408" y="1106"/>
                    </a:lnTo>
                    <a:lnTo>
                      <a:pt x="1512" y="1118"/>
                    </a:lnTo>
                    <a:lnTo>
                      <a:pt x="1618" y="1126"/>
                    </a:lnTo>
                    <a:lnTo>
                      <a:pt x="1728" y="1134"/>
                    </a:lnTo>
                    <a:lnTo>
                      <a:pt x="1840" y="1140"/>
                    </a:lnTo>
                    <a:lnTo>
                      <a:pt x="1954" y="1146"/>
                    </a:lnTo>
                    <a:lnTo>
                      <a:pt x="2068" y="1150"/>
                    </a:lnTo>
                    <a:lnTo>
                      <a:pt x="2186" y="1152"/>
                    </a:lnTo>
                    <a:lnTo>
                      <a:pt x="2304" y="1152"/>
                    </a:lnTo>
                    <a:lnTo>
                      <a:pt x="2422" y="1152"/>
                    </a:lnTo>
                    <a:lnTo>
                      <a:pt x="2540" y="1150"/>
                    </a:lnTo>
                    <a:lnTo>
                      <a:pt x="2654" y="1146"/>
                    </a:lnTo>
                    <a:lnTo>
                      <a:pt x="2768" y="1140"/>
                    </a:lnTo>
                    <a:lnTo>
                      <a:pt x="2880" y="1134"/>
                    </a:lnTo>
                    <a:lnTo>
                      <a:pt x="2990" y="1126"/>
                    </a:lnTo>
                    <a:lnTo>
                      <a:pt x="3096" y="1118"/>
                    </a:lnTo>
                    <a:lnTo>
                      <a:pt x="3200" y="1106"/>
                    </a:lnTo>
                    <a:lnTo>
                      <a:pt x="3302" y="1096"/>
                    </a:lnTo>
                    <a:lnTo>
                      <a:pt x="3402" y="1082"/>
                    </a:lnTo>
                    <a:lnTo>
                      <a:pt x="3498" y="1068"/>
                    </a:lnTo>
                    <a:lnTo>
                      <a:pt x="3592" y="1054"/>
                    </a:lnTo>
                    <a:lnTo>
                      <a:pt x="3682" y="1038"/>
                    </a:lnTo>
                    <a:lnTo>
                      <a:pt x="3770" y="1020"/>
                    </a:lnTo>
                    <a:lnTo>
                      <a:pt x="3854" y="1002"/>
                    </a:lnTo>
                    <a:lnTo>
                      <a:pt x="3934" y="984"/>
                    </a:lnTo>
                    <a:lnTo>
                      <a:pt x="4010" y="964"/>
                    </a:lnTo>
                    <a:lnTo>
                      <a:pt x="4082" y="942"/>
                    </a:lnTo>
                    <a:lnTo>
                      <a:pt x="4150" y="920"/>
                    </a:lnTo>
                    <a:lnTo>
                      <a:pt x="4214" y="898"/>
                    </a:lnTo>
                    <a:lnTo>
                      <a:pt x="4274" y="874"/>
                    </a:lnTo>
                    <a:lnTo>
                      <a:pt x="4330" y="850"/>
                    </a:lnTo>
                    <a:lnTo>
                      <a:pt x="4380" y="826"/>
                    </a:lnTo>
                    <a:lnTo>
                      <a:pt x="4426" y="800"/>
                    </a:lnTo>
                    <a:lnTo>
                      <a:pt x="4468" y="774"/>
                    </a:lnTo>
                    <a:lnTo>
                      <a:pt x="4504" y="748"/>
                    </a:lnTo>
                    <a:lnTo>
                      <a:pt x="4536" y="720"/>
                    </a:lnTo>
                    <a:lnTo>
                      <a:pt x="4562" y="692"/>
                    </a:lnTo>
                    <a:lnTo>
                      <a:pt x="4582" y="664"/>
                    </a:lnTo>
                    <a:lnTo>
                      <a:pt x="4590" y="650"/>
                    </a:lnTo>
                    <a:lnTo>
                      <a:pt x="4596" y="634"/>
                    </a:lnTo>
                    <a:lnTo>
                      <a:pt x="4602" y="620"/>
                    </a:lnTo>
                    <a:lnTo>
                      <a:pt x="4606" y="606"/>
                    </a:lnTo>
                    <a:lnTo>
                      <a:pt x="4608" y="590"/>
                    </a:lnTo>
                    <a:lnTo>
                      <a:pt x="4608" y="576"/>
                    </a:lnTo>
                    <a:lnTo>
                      <a:pt x="4608" y="0"/>
                    </a:lnTo>
                    <a:lnTo>
                      <a:pt x="4608" y="14"/>
                    </a:lnTo>
                    <a:lnTo>
                      <a:pt x="4606" y="30"/>
                    </a:lnTo>
                    <a:lnTo>
                      <a:pt x="4602" y="44"/>
                    </a:lnTo>
                    <a:lnTo>
                      <a:pt x="4596" y="58"/>
                    </a:lnTo>
                    <a:lnTo>
                      <a:pt x="4590" y="74"/>
                    </a:lnTo>
                    <a:lnTo>
                      <a:pt x="4582" y="88"/>
                    </a:lnTo>
                    <a:lnTo>
                      <a:pt x="4562" y="116"/>
                    </a:lnTo>
                    <a:lnTo>
                      <a:pt x="4536" y="144"/>
                    </a:lnTo>
                    <a:lnTo>
                      <a:pt x="4504" y="172"/>
                    </a:lnTo>
                    <a:lnTo>
                      <a:pt x="4468" y="198"/>
                    </a:lnTo>
                    <a:lnTo>
                      <a:pt x="4426" y="224"/>
                    </a:lnTo>
                    <a:lnTo>
                      <a:pt x="4380" y="250"/>
                    </a:lnTo>
                    <a:lnTo>
                      <a:pt x="4330" y="274"/>
                    </a:lnTo>
                    <a:lnTo>
                      <a:pt x="4274" y="298"/>
                    </a:lnTo>
                    <a:lnTo>
                      <a:pt x="4214" y="322"/>
                    </a:lnTo>
                    <a:lnTo>
                      <a:pt x="4150" y="344"/>
                    </a:lnTo>
                    <a:lnTo>
                      <a:pt x="4082" y="366"/>
                    </a:lnTo>
                    <a:lnTo>
                      <a:pt x="4010" y="388"/>
                    </a:lnTo>
                    <a:lnTo>
                      <a:pt x="3934" y="408"/>
                    </a:lnTo>
                    <a:lnTo>
                      <a:pt x="3854" y="426"/>
                    </a:lnTo>
                    <a:lnTo>
                      <a:pt x="3770" y="444"/>
                    </a:lnTo>
                    <a:lnTo>
                      <a:pt x="3682" y="462"/>
                    </a:lnTo>
                    <a:lnTo>
                      <a:pt x="3592" y="478"/>
                    </a:lnTo>
                    <a:lnTo>
                      <a:pt x="3498" y="492"/>
                    </a:lnTo>
                    <a:lnTo>
                      <a:pt x="3402" y="506"/>
                    </a:lnTo>
                    <a:lnTo>
                      <a:pt x="3302" y="520"/>
                    </a:lnTo>
                    <a:lnTo>
                      <a:pt x="3200" y="530"/>
                    </a:lnTo>
                    <a:lnTo>
                      <a:pt x="3096" y="542"/>
                    </a:lnTo>
                    <a:lnTo>
                      <a:pt x="2990" y="550"/>
                    </a:lnTo>
                    <a:lnTo>
                      <a:pt x="2880" y="558"/>
                    </a:lnTo>
                    <a:lnTo>
                      <a:pt x="2768" y="564"/>
                    </a:lnTo>
                    <a:lnTo>
                      <a:pt x="2654" y="570"/>
                    </a:lnTo>
                    <a:lnTo>
                      <a:pt x="2540" y="574"/>
                    </a:lnTo>
                    <a:lnTo>
                      <a:pt x="2422" y="576"/>
                    </a:lnTo>
                    <a:lnTo>
                      <a:pt x="2304" y="576"/>
                    </a:lnTo>
                    <a:close/>
                  </a:path>
                </a:pathLst>
              </a:custGeom>
              <a:gradFill rotWithShape="1">
                <a:gsLst>
                  <a:gs pos="0">
                    <a:srgbClr val="004BFF"/>
                  </a:gs>
                  <a:gs pos="50000">
                    <a:srgbClr val="00C8FF"/>
                  </a:gs>
                  <a:gs pos="100000">
                    <a:srgbClr val="004BFF"/>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304743" name="Group 7"/>
            <p:cNvGrpSpPr>
              <a:grpSpLocks/>
            </p:cNvGrpSpPr>
            <p:nvPr/>
          </p:nvGrpSpPr>
          <p:grpSpPr bwMode="auto">
            <a:xfrm>
              <a:off x="1147" y="2551"/>
              <a:ext cx="1821" cy="762"/>
              <a:chOff x="1152" y="1800"/>
              <a:chExt cx="3456" cy="1440"/>
            </a:xfrm>
          </p:grpSpPr>
          <p:sp>
            <p:nvSpPr>
              <p:cNvPr id="304744" name="Freeform 8"/>
              <p:cNvSpPr>
                <a:spLocks/>
              </p:cNvSpPr>
              <p:nvPr/>
            </p:nvSpPr>
            <p:spPr bwMode="auto">
              <a:xfrm>
                <a:off x="1152" y="1800"/>
                <a:ext cx="3456" cy="864"/>
              </a:xfrm>
              <a:custGeom>
                <a:avLst/>
                <a:gdLst>
                  <a:gd name="T0" fmla="*/ 3456 w 3456"/>
                  <a:gd name="T1" fmla="*/ 432 h 864"/>
                  <a:gd name="T2" fmla="*/ 3448 w 3456"/>
                  <a:gd name="T3" fmla="*/ 476 h 864"/>
                  <a:gd name="T4" fmla="*/ 3420 w 3456"/>
                  <a:gd name="T5" fmla="*/ 520 h 864"/>
                  <a:gd name="T6" fmla="*/ 3378 w 3456"/>
                  <a:gd name="T7" fmla="*/ 560 h 864"/>
                  <a:gd name="T8" fmla="*/ 3320 w 3456"/>
                  <a:gd name="T9" fmla="*/ 600 h 864"/>
                  <a:gd name="T10" fmla="*/ 3248 w 3456"/>
                  <a:gd name="T11" fmla="*/ 638 h 864"/>
                  <a:gd name="T12" fmla="*/ 3160 w 3456"/>
                  <a:gd name="T13" fmla="*/ 674 h 864"/>
                  <a:gd name="T14" fmla="*/ 3062 w 3456"/>
                  <a:gd name="T15" fmla="*/ 706 h 864"/>
                  <a:gd name="T16" fmla="*/ 2950 w 3456"/>
                  <a:gd name="T17" fmla="*/ 738 h 864"/>
                  <a:gd name="T18" fmla="*/ 2828 w 3456"/>
                  <a:gd name="T19" fmla="*/ 766 h 864"/>
                  <a:gd name="T20" fmla="*/ 2694 w 3456"/>
                  <a:gd name="T21" fmla="*/ 790 h 864"/>
                  <a:gd name="T22" fmla="*/ 2400 w 3456"/>
                  <a:gd name="T23" fmla="*/ 830 h 864"/>
                  <a:gd name="T24" fmla="*/ 2076 w 3456"/>
                  <a:gd name="T25" fmla="*/ 856 h 864"/>
                  <a:gd name="T26" fmla="*/ 1728 w 3456"/>
                  <a:gd name="T27" fmla="*/ 864 h 864"/>
                  <a:gd name="T28" fmla="*/ 1552 w 3456"/>
                  <a:gd name="T29" fmla="*/ 862 h 864"/>
                  <a:gd name="T30" fmla="*/ 1214 w 3456"/>
                  <a:gd name="T31" fmla="*/ 844 h 864"/>
                  <a:gd name="T32" fmla="*/ 904 w 3456"/>
                  <a:gd name="T33" fmla="*/ 812 h 864"/>
                  <a:gd name="T34" fmla="*/ 694 w 3456"/>
                  <a:gd name="T35" fmla="*/ 778 h 864"/>
                  <a:gd name="T36" fmla="*/ 566 w 3456"/>
                  <a:gd name="T37" fmla="*/ 752 h 864"/>
                  <a:gd name="T38" fmla="*/ 448 w 3456"/>
                  <a:gd name="T39" fmla="*/ 722 h 864"/>
                  <a:gd name="T40" fmla="*/ 344 w 3456"/>
                  <a:gd name="T41" fmla="*/ 690 h 864"/>
                  <a:gd name="T42" fmla="*/ 250 w 3456"/>
                  <a:gd name="T43" fmla="*/ 656 h 864"/>
                  <a:gd name="T44" fmla="*/ 170 w 3456"/>
                  <a:gd name="T45" fmla="*/ 620 h 864"/>
                  <a:gd name="T46" fmla="*/ 104 w 3456"/>
                  <a:gd name="T47" fmla="*/ 580 h 864"/>
                  <a:gd name="T48" fmla="*/ 54 w 3456"/>
                  <a:gd name="T49" fmla="*/ 540 h 864"/>
                  <a:gd name="T50" fmla="*/ 20 w 3456"/>
                  <a:gd name="T51" fmla="*/ 498 h 864"/>
                  <a:gd name="T52" fmla="*/ 2 w 3456"/>
                  <a:gd name="T53" fmla="*/ 454 h 864"/>
                  <a:gd name="T54" fmla="*/ 0 w 3456"/>
                  <a:gd name="T55" fmla="*/ 432 h 864"/>
                  <a:gd name="T56" fmla="*/ 8 w 3456"/>
                  <a:gd name="T57" fmla="*/ 388 h 864"/>
                  <a:gd name="T58" fmla="*/ 36 w 3456"/>
                  <a:gd name="T59" fmla="*/ 344 h 864"/>
                  <a:gd name="T60" fmla="*/ 78 w 3456"/>
                  <a:gd name="T61" fmla="*/ 304 h 864"/>
                  <a:gd name="T62" fmla="*/ 136 w 3456"/>
                  <a:gd name="T63" fmla="*/ 264 h 864"/>
                  <a:gd name="T64" fmla="*/ 208 w 3456"/>
                  <a:gd name="T65" fmla="*/ 226 h 864"/>
                  <a:gd name="T66" fmla="*/ 296 w 3456"/>
                  <a:gd name="T67" fmla="*/ 190 h 864"/>
                  <a:gd name="T68" fmla="*/ 394 w 3456"/>
                  <a:gd name="T69" fmla="*/ 158 h 864"/>
                  <a:gd name="T70" fmla="*/ 506 w 3456"/>
                  <a:gd name="T71" fmla="*/ 126 h 864"/>
                  <a:gd name="T72" fmla="*/ 628 w 3456"/>
                  <a:gd name="T73" fmla="*/ 98 h 864"/>
                  <a:gd name="T74" fmla="*/ 762 w 3456"/>
                  <a:gd name="T75" fmla="*/ 74 h 864"/>
                  <a:gd name="T76" fmla="*/ 1056 w 3456"/>
                  <a:gd name="T77" fmla="*/ 34 h 864"/>
                  <a:gd name="T78" fmla="*/ 1380 w 3456"/>
                  <a:gd name="T79" fmla="*/ 8 h 864"/>
                  <a:gd name="T80" fmla="*/ 1728 w 3456"/>
                  <a:gd name="T81" fmla="*/ 0 h 864"/>
                  <a:gd name="T82" fmla="*/ 1904 w 3456"/>
                  <a:gd name="T83" fmla="*/ 2 h 864"/>
                  <a:gd name="T84" fmla="*/ 2242 w 3456"/>
                  <a:gd name="T85" fmla="*/ 20 h 864"/>
                  <a:gd name="T86" fmla="*/ 2552 w 3456"/>
                  <a:gd name="T87" fmla="*/ 52 h 864"/>
                  <a:gd name="T88" fmla="*/ 2762 w 3456"/>
                  <a:gd name="T89" fmla="*/ 86 h 864"/>
                  <a:gd name="T90" fmla="*/ 2890 w 3456"/>
                  <a:gd name="T91" fmla="*/ 112 h 864"/>
                  <a:gd name="T92" fmla="*/ 3008 w 3456"/>
                  <a:gd name="T93" fmla="*/ 142 h 864"/>
                  <a:gd name="T94" fmla="*/ 3112 w 3456"/>
                  <a:gd name="T95" fmla="*/ 174 h 864"/>
                  <a:gd name="T96" fmla="*/ 3206 w 3456"/>
                  <a:gd name="T97" fmla="*/ 208 h 864"/>
                  <a:gd name="T98" fmla="*/ 3286 w 3456"/>
                  <a:gd name="T99" fmla="*/ 244 h 864"/>
                  <a:gd name="T100" fmla="*/ 3352 w 3456"/>
                  <a:gd name="T101" fmla="*/ 284 h 864"/>
                  <a:gd name="T102" fmla="*/ 3402 w 3456"/>
                  <a:gd name="T103" fmla="*/ 324 h 864"/>
                  <a:gd name="T104" fmla="*/ 3436 w 3456"/>
                  <a:gd name="T105" fmla="*/ 366 h 864"/>
                  <a:gd name="T106" fmla="*/ 3454 w 3456"/>
                  <a:gd name="T107" fmla="*/ 410 h 864"/>
                  <a:gd name="T108" fmla="*/ 3456 w 3456"/>
                  <a:gd name="T109" fmla="*/ 432 h 8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456"/>
                  <a:gd name="T166" fmla="*/ 0 h 864"/>
                  <a:gd name="T167" fmla="*/ 3456 w 3456"/>
                  <a:gd name="T168" fmla="*/ 864 h 8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456" h="864">
                    <a:moveTo>
                      <a:pt x="3456" y="432"/>
                    </a:moveTo>
                    <a:lnTo>
                      <a:pt x="3456" y="432"/>
                    </a:lnTo>
                    <a:lnTo>
                      <a:pt x="3454" y="454"/>
                    </a:lnTo>
                    <a:lnTo>
                      <a:pt x="3448" y="476"/>
                    </a:lnTo>
                    <a:lnTo>
                      <a:pt x="3436" y="498"/>
                    </a:lnTo>
                    <a:lnTo>
                      <a:pt x="3420" y="520"/>
                    </a:lnTo>
                    <a:lnTo>
                      <a:pt x="3402" y="540"/>
                    </a:lnTo>
                    <a:lnTo>
                      <a:pt x="3378" y="560"/>
                    </a:lnTo>
                    <a:lnTo>
                      <a:pt x="3352" y="580"/>
                    </a:lnTo>
                    <a:lnTo>
                      <a:pt x="3320" y="600"/>
                    </a:lnTo>
                    <a:lnTo>
                      <a:pt x="3286" y="620"/>
                    </a:lnTo>
                    <a:lnTo>
                      <a:pt x="3248" y="638"/>
                    </a:lnTo>
                    <a:lnTo>
                      <a:pt x="3206" y="656"/>
                    </a:lnTo>
                    <a:lnTo>
                      <a:pt x="3160" y="674"/>
                    </a:lnTo>
                    <a:lnTo>
                      <a:pt x="3112" y="690"/>
                    </a:lnTo>
                    <a:lnTo>
                      <a:pt x="3062" y="706"/>
                    </a:lnTo>
                    <a:lnTo>
                      <a:pt x="3008" y="722"/>
                    </a:lnTo>
                    <a:lnTo>
                      <a:pt x="2950" y="738"/>
                    </a:lnTo>
                    <a:lnTo>
                      <a:pt x="2890" y="752"/>
                    </a:lnTo>
                    <a:lnTo>
                      <a:pt x="2828" y="766"/>
                    </a:lnTo>
                    <a:lnTo>
                      <a:pt x="2762" y="778"/>
                    </a:lnTo>
                    <a:lnTo>
                      <a:pt x="2694" y="790"/>
                    </a:lnTo>
                    <a:lnTo>
                      <a:pt x="2552" y="812"/>
                    </a:lnTo>
                    <a:lnTo>
                      <a:pt x="2400" y="830"/>
                    </a:lnTo>
                    <a:lnTo>
                      <a:pt x="2242" y="844"/>
                    </a:lnTo>
                    <a:lnTo>
                      <a:pt x="2076" y="856"/>
                    </a:lnTo>
                    <a:lnTo>
                      <a:pt x="1904" y="862"/>
                    </a:lnTo>
                    <a:lnTo>
                      <a:pt x="1728" y="864"/>
                    </a:lnTo>
                    <a:lnTo>
                      <a:pt x="1552" y="862"/>
                    </a:lnTo>
                    <a:lnTo>
                      <a:pt x="1380" y="856"/>
                    </a:lnTo>
                    <a:lnTo>
                      <a:pt x="1214" y="844"/>
                    </a:lnTo>
                    <a:lnTo>
                      <a:pt x="1056" y="830"/>
                    </a:lnTo>
                    <a:lnTo>
                      <a:pt x="904" y="812"/>
                    </a:lnTo>
                    <a:lnTo>
                      <a:pt x="762" y="790"/>
                    </a:lnTo>
                    <a:lnTo>
                      <a:pt x="694" y="778"/>
                    </a:lnTo>
                    <a:lnTo>
                      <a:pt x="628" y="766"/>
                    </a:lnTo>
                    <a:lnTo>
                      <a:pt x="566" y="752"/>
                    </a:lnTo>
                    <a:lnTo>
                      <a:pt x="506" y="738"/>
                    </a:lnTo>
                    <a:lnTo>
                      <a:pt x="448" y="722"/>
                    </a:lnTo>
                    <a:lnTo>
                      <a:pt x="394" y="706"/>
                    </a:lnTo>
                    <a:lnTo>
                      <a:pt x="344" y="690"/>
                    </a:lnTo>
                    <a:lnTo>
                      <a:pt x="296" y="674"/>
                    </a:lnTo>
                    <a:lnTo>
                      <a:pt x="250" y="656"/>
                    </a:lnTo>
                    <a:lnTo>
                      <a:pt x="208" y="638"/>
                    </a:lnTo>
                    <a:lnTo>
                      <a:pt x="170" y="620"/>
                    </a:lnTo>
                    <a:lnTo>
                      <a:pt x="136" y="600"/>
                    </a:lnTo>
                    <a:lnTo>
                      <a:pt x="104" y="580"/>
                    </a:lnTo>
                    <a:lnTo>
                      <a:pt x="78" y="560"/>
                    </a:lnTo>
                    <a:lnTo>
                      <a:pt x="54" y="540"/>
                    </a:lnTo>
                    <a:lnTo>
                      <a:pt x="36" y="520"/>
                    </a:lnTo>
                    <a:lnTo>
                      <a:pt x="20" y="498"/>
                    </a:lnTo>
                    <a:lnTo>
                      <a:pt x="8" y="476"/>
                    </a:lnTo>
                    <a:lnTo>
                      <a:pt x="2" y="454"/>
                    </a:lnTo>
                    <a:lnTo>
                      <a:pt x="0" y="432"/>
                    </a:lnTo>
                    <a:lnTo>
                      <a:pt x="2" y="410"/>
                    </a:lnTo>
                    <a:lnTo>
                      <a:pt x="8" y="388"/>
                    </a:lnTo>
                    <a:lnTo>
                      <a:pt x="20" y="366"/>
                    </a:lnTo>
                    <a:lnTo>
                      <a:pt x="36" y="344"/>
                    </a:lnTo>
                    <a:lnTo>
                      <a:pt x="54" y="324"/>
                    </a:lnTo>
                    <a:lnTo>
                      <a:pt x="78" y="304"/>
                    </a:lnTo>
                    <a:lnTo>
                      <a:pt x="104" y="284"/>
                    </a:lnTo>
                    <a:lnTo>
                      <a:pt x="136" y="264"/>
                    </a:lnTo>
                    <a:lnTo>
                      <a:pt x="170" y="244"/>
                    </a:lnTo>
                    <a:lnTo>
                      <a:pt x="208" y="226"/>
                    </a:lnTo>
                    <a:lnTo>
                      <a:pt x="250" y="208"/>
                    </a:lnTo>
                    <a:lnTo>
                      <a:pt x="296" y="190"/>
                    </a:lnTo>
                    <a:lnTo>
                      <a:pt x="344" y="174"/>
                    </a:lnTo>
                    <a:lnTo>
                      <a:pt x="394" y="158"/>
                    </a:lnTo>
                    <a:lnTo>
                      <a:pt x="448" y="142"/>
                    </a:lnTo>
                    <a:lnTo>
                      <a:pt x="506" y="126"/>
                    </a:lnTo>
                    <a:lnTo>
                      <a:pt x="566" y="112"/>
                    </a:lnTo>
                    <a:lnTo>
                      <a:pt x="628" y="98"/>
                    </a:lnTo>
                    <a:lnTo>
                      <a:pt x="694" y="86"/>
                    </a:lnTo>
                    <a:lnTo>
                      <a:pt x="762" y="74"/>
                    </a:lnTo>
                    <a:lnTo>
                      <a:pt x="904" y="52"/>
                    </a:lnTo>
                    <a:lnTo>
                      <a:pt x="1056" y="34"/>
                    </a:lnTo>
                    <a:lnTo>
                      <a:pt x="1214" y="20"/>
                    </a:lnTo>
                    <a:lnTo>
                      <a:pt x="1380" y="8"/>
                    </a:lnTo>
                    <a:lnTo>
                      <a:pt x="1552" y="2"/>
                    </a:lnTo>
                    <a:lnTo>
                      <a:pt x="1728" y="0"/>
                    </a:lnTo>
                    <a:lnTo>
                      <a:pt x="1904" y="2"/>
                    </a:lnTo>
                    <a:lnTo>
                      <a:pt x="2076" y="8"/>
                    </a:lnTo>
                    <a:lnTo>
                      <a:pt x="2242" y="20"/>
                    </a:lnTo>
                    <a:lnTo>
                      <a:pt x="2400" y="34"/>
                    </a:lnTo>
                    <a:lnTo>
                      <a:pt x="2552" y="52"/>
                    </a:lnTo>
                    <a:lnTo>
                      <a:pt x="2694" y="74"/>
                    </a:lnTo>
                    <a:lnTo>
                      <a:pt x="2762" y="86"/>
                    </a:lnTo>
                    <a:lnTo>
                      <a:pt x="2828" y="98"/>
                    </a:lnTo>
                    <a:lnTo>
                      <a:pt x="2890" y="112"/>
                    </a:lnTo>
                    <a:lnTo>
                      <a:pt x="2950" y="126"/>
                    </a:lnTo>
                    <a:lnTo>
                      <a:pt x="3008" y="142"/>
                    </a:lnTo>
                    <a:lnTo>
                      <a:pt x="3062" y="158"/>
                    </a:lnTo>
                    <a:lnTo>
                      <a:pt x="3112" y="174"/>
                    </a:lnTo>
                    <a:lnTo>
                      <a:pt x="3160" y="190"/>
                    </a:lnTo>
                    <a:lnTo>
                      <a:pt x="3206" y="208"/>
                    </a:lnTo>
                    <a:lnTo>
                      <a:pt x="3248" y="226"/>
                    </a:lnTo>
                    <a:lnTo>
                      <a:pt x="3286" y="244"/>
                    </a:lnTo>
                    <a:lnTo>
                      <a:pt x="3320" y="264"/>
                    </a:lnTo>
                    <a:lnTo>
                      <a:pt x="3352" y="284"/>
                    </a:lnTo>
                    <a:lnTo>
                      <a:pt x="3378" y="304"/>
                    </a:lnTo>
                    <a:lnTo>
                      <a:pt x="3402" y="324"/>
                    </a:lnTo>
                    <a:lnTo>
                      <a:pt x="3420" y="344"/>
                    </a:lnTo>
                    <a:lnTo>
                      <a:pt x="3436" y="366"/>
                    </a:lnTo>
                    <a:lnTo>
                      <a:pt x="3448" y="388"/>
                    </a:lnTo>
                    <a:lnTo>
                      <a:pt x="3454" y="410"/>
                    </a:lnTo>
                    <a:lnTo>
                      <a:pt x="3456" y="432"/>
                    </a:lnTo>
                    <a:close/>
                  </a:path>
                </a:pathLst>
              </a:custGeom>
              <a:solidFill>
                <a:srgbClr val="EAEAEA"/>
              </a:solidFill>
              <a:ln>
                <a:noFill/>
              </a:ln>
              <a:extLst>
                <a:ext uri="{91240B29-F687-4F45-9708-019B960494DF}">
                  <a14:hiddenLine xmlns:a14="http://schemas.microsoft.com/office/drawing/2010/main" w="12700" cap="flat" cmpd="sng">
                    <a:solidFill>
                      <a:srgbClr val="000000"/>
                    </a:solidFill>
                    <a:prstDash val="solid"/>
                    <a:round/>
                    <a:headEnd type="none" w="med" len="med"/>
                    <a:tailEnd type="none" w="med" len="me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45" name="Freeform 9"/>
              <p:cNvSpPr>
                <a:spLocks/>
              </p:cNvSpPr>
              <p:nvPr/>
            </p:nvSpPr>
            <p:spPr bwMode="auto">
              <a:xfrm>
                <a:off x="1152" y="2232"/>
                <a:ext cx="3456" cy="1008"/>
              </a:xfrm>
              <a:custGeom>
                <a:avLst/>
                <a:gdLst>
                  <a:gd name="T0" fmla="*/ 1728 w 3456"/>
                  <a:gd name="T1" fmla="*/ 432 h 1008"/>
                  <a:gd name="T2" fmla="*/ 1380 w 3456"/>
                  <a:gd name="T3" fmla="*/ 424 h 1008"/>
                  <a:gd name="T4" fmla="*/ 1056 w 3456"/>
                  <a:gd name="T5" fmla="*/ 398 h 1008"/>
                  <a:gd name="T6" fmla="*/ 762 w 3456"/>
                  <a:gd name="T7" fmla="*/ 358 h 1008"/>
                  <a:gd name="T8" fmla="*/ 628 w 3456"/>
                  <a:gd name="T9" fmla="*/ 334 h 1008"/>
                  <a:gd name="T10" fmla="*/ 506 w 3456"/>
                  <a:gd name="T11" fmla="*/ 306 h 1008"/>
                  <a:gd name="T12" fmla="*/ 394 w 3456"/>
                  <a:gd name="T13" fmla="*/ 274 h 1008"/>
                  <a:gd name="T14" fmla="*/ 296 w 3456"/>
                  <a:gd name="T15" fmla="*/ 242 h 1008"/>
                  <a:gd name="T16" fmla="*/ 208 w 3456"/>
                  <a:gd name="T17" fmla="*/ 206 h 1008"/>
                  <a:gd name="T18" fmla="*/ 136 w 3456"/>
                  <a:gd name="T19" fmla="*/ 168 h 1008"/>
                  <a:gd name="T20" fmla="*/ 78 w 3456"/>
                  <a:gd name="T21" fmla="*/ 128 h 1008"/>
                  <a:gd name="T22" fmla="*/ 36 w 3456"/>
                  <a:gd name="T23" fmla="*/ 88 h 1008"/>
                  <a:gd name="T24" fmla="*/ 8 w 3456"/>
                  <a:gd name="T25" fmla="*/ 44 h 1008"/>
                  <a:gd name="T26" fmla="*/ 0 w 3456"/>
                  <a:gd name="T27" fmla="*/ 0 h 1008"/>
                  <a:gd name="T28" fmla="*/ 0 w 3456"/>
                  <a:gd name="T29" fmla="*/ 576 h 1008"/>
                  <a:gd name="T30" fmla="*/ 8 w 3456"/>
                  <a:gd name="T31" fmla="*/ 620 h 1008"/>
                  <a:gd name="T32" fmla="*/ 36 w 3456"/>
                  <a:gd name="T33" fmla="*/ 664 h 1008"/>
                  <a:gd name="T34" fmla="*/ 78 w 3456"/>
                  <a:gd name="T35" fmla="*/ 704 h 1008"/>
                  <a:gd name="T36" fmla="*/ 136 w 3456"/>
                  <a:gd name="T37" fmla="*/ 744 h 1008"/>
                  <a:gd name="T38" fmla="*/ 208 w 3456"/>
                  <a:gd name="T39" fmla="*/ 782 h 1008"/>
                  <a:gd name="T40" fmla="*/ 296 w 3456"/>
                  <a:gd name="T41" fmla="*/ 818 h 1008"/>
                  <a:gd name="T42" fmla="*/ 394 w 3456"/>
                  <a:gd name="T43" fmla="*/ 850 h 1008"/>
                  <a:gd name="T44" fmla="*/ 506 w 3456"/>
                  <a:gd name="T45" fmla="*/ 882 h 1008"/>
                  <a:gd name="T46" fmla="*/ 628 w 3456"/>
                  <a:gd name="T47" fmla="*/ 910 h 1008"/>
                  <a:gd name="T48" fmla="*/ 762 w 3456"/>
                  <a:gd name="T49" fmla="*/ 934 h 1008"/>
                  <a:gd name="T50" fmla="*/ 1056 w 3456"/>
                  <a:gd name="T51" fmla="*/ 974 h 1008"/>
                  <a:gd name="T52" fmla="*/ 1380 w 3456"/>
                  <a:gd name="T53" fmla="*/ 1000 h 1008"/>
                  <a:gd name="T54" fmla="*/ 1728 w 3456"/>
                  <a:gd name="T55" fmla="*/ 1008 h 1008"/>
                  <a:gd name="T56" fmla="*/ 1904 w 3456"/>
                  <a:gd name="T57" fmla="*/ 1006 h 1008"/>
                  <a:gd name="T58" fmla="*/ 2242 w 3456"/>
                  <a:gd name="T59" fmla="*/ 988 h 1008"/>
                  <a:gd name="T60" fmla="*/ 2552 w 3456"/>
                  <a:gd name="T61" fmla="*/ 956 h 1008"/>
                  <a:gd name="T62" fmla="*/ 2762 w 3456"/>
                  <a:gd name="T63" fmla="*/ 922 h 1008"/>
                  <a:gd name="T64" fmla="*/ 2890 w 3456"/>
                  <a:gd name="T65" fmla="*/ 896 h 1008"/>
                  <a:gd name="T66" fmla="*/ 3008 w 3456"/>
                  <a:gd name="T67" fmla="*/ 866 h 1008"/>
                  <a:gd name="T68" fmla="*/ 3112 w 3456"/>
                  <a:gd name="T69" fmla="*/ 834 h 1008"/>
                  <a:gd name="T70" fmla="*/ 3206 w 3456"/>
                  <a:gd name="T71" fmla="*/ 800 h 1008"/>
                  <a:gd name="T72" fmla="*/ 3286 w 3456"/>
                  <a:gd name="T73" fmla="*/ 764 h 1008"/>
                  <a:gd name="T74" fmla="*/ 3352 w 3456"/>
                  <a:gd name="T75" fmla="*/ 724 h 1008"/>
                  <a:gd name="T76" fmla="*/ 3402 w 3456"/>
                  <a:gd name="T77" fmla="*/ 684 h 1008"/>
                  <a:gd name="T78" fmla="*/ 3436 w 3456"/>
                  <a:gd name="T79" fmla="*/ 642 h 1008"/>
                  <a:gd name="T80" fmla="*/ 3454 w 3456"/>
                  <a:gd name="T81" fmla="*/ 598 h 1008"/>
                  <a:gd name="T82" fmla="*/ 3456 w 3456"/>
                  <a:gd name="T83" fmla="*/ 0 h 1008"/>
                  <a:gd name="T84" fmla="*/ 3454 w 3456"/>
                  <a:gd name="T85" fmla="*/ 22 h 1008"/>
                  <a:gd name="T86" fmla="*/ 3436 w 3456"/>
                  <a:gd name="T87" fmla="*/ 66 h 1008"/>
                  <a:gd name="T88" fmla="*/ 3402 w 3456"/>
                  <a:gd name="T89" fmla="*/ 108 h 1008"/>
                  <a:gd name="T90" fmla="*/ 3352 w 3456"/>
                  <a:gd name="T91" fmla="*/ 148 h 1008"/>
                  <a:gd name="T92" fmla="*/ 3286 w 3456"/>
                  <a:gd name="T93" fmla="*/ 188 h 1008"/>
                  <a:gd name="T94" fmla="*/ 3206 w 3456"/>
                  <a:gd name="T95" fmla="*/ 224 h 1008"/>
                  <a:gd name="T96" fmla="*/ 3112 w 3456"/>
                  <a:gd name="T97" fmla="*/ 258 h 1008"/>
                  <a:gd name="T98" fmla="*/ 3008 w 3456"/>
                  <a:gd name="T99" fmla="*/ 290 h 1008"/>
                  <a:gd name="T100" fmla="*/ 2890 w 3456"/>
                  <a:gd name="T101" fmla="*/ 320 h 1008"/>
                  <a:gd name="T102" fmla="*/ 2762 w 3456"/>
                  <a:gd name="T103" fmla="*/ 346 h 1008"/>
                  <a:gd name="T104" fmla="*/ 2552 w 3456"/>
                  <a:gd name="T105" fmla="*/ 380 h 1008"/>
                  <a:gd name="T106" fmla="*/ 2242 w 3456"/>
                  <a:gd name="T107" fmla="*/ 412 h 1008"/>
                  <a:gd name="T108" fmla="*/ 1904 w 3456"/>
                  <a:gd name="T109" fmla="*/ 430 h 1008"/>
                  <a:gd name="T110" fmla="*/ 1728 w 3456"/>
                  <a:gd name="T111" fmla="*/ 432 h 10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56"/>
                  <a:gd name="T169" fmla="*/ 0 h 1008"/>
                  <a:gd name="T170" fmla="*/ 3456 w 3456"/>
                  <a:gd name="T171" fmla="*/ 1008 h 100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56" h="1008">
                    <a:moveTo>
                      <a:pt x="1728" y="432"/>
                    </a:moveTo>
                    <a:lnTo>
                      <a:pt x="1728" y="432"/>
                    </a:lnTo>
                    <a:lnTo>
                      <a:pt x="1552" y="430"/>
                    </a:lnTo>
                    <a:lnTo>
                      <a:pt x="1380" y="424"/>
                    </a:lnTo>
                    <a:lnTo>
                      <a:pt x="1214" y="412"/>
                    </a:lnTo>
                    <a:lnTo>
                      <a:pt x="1056" y="398"/>
                    </a:lnTo>
                    <a:lnTo>
                      <a:pt x="904" y="380"/>
                    </a:lnTo>
                    <a:lnTo>
                      <a:pt x="762" y="358"/>
                    </a:lnTo>
                    <a:lnTo>
                      <a:pt x="694" y="346"/>
                    </a:lnTo>
                    <a:lnTo>
                      <a:pt x="628" y="334"/>
                    </a:lnTo>
                    <a:lnTo>
                      <a:pt x="566" y="320"/>
                    </a:lnTo>
                    <a:lnTo>
                      <a:pt x="506" y="306"/>
                    </a:lnTo>
                    <a:lnTo>
                      <a:pt x="448" y="290"/>
                    </a:lnTo>
                    <a:lnTo>
                      <a:pt x="394" y="274"/>
                    </a:lnTo>
                    <a:lnTo>
                      <a:pt x="344" y="258"/>
                    </a:lnTo>
                    <a:lnTo>
                      <a:pt x="296" y="242"/>
                    </a:lnTo>
                    <a:lnTo>
                      <a:pt x="250" y="224"/>
                    </a:lnTo>
                    <a:lnTo>
                      <a:pt x="208" y="206"/>
                    </a:lnTo>
                    <a:lnTo>
                      <a:pt x="170" y="188"/>
                    </a:lnTo>
                    <a:lnTo>
                      <a:pt x="136" y="168"/>
                    </a:lnTo>
                    <a:lnTo>
                      <a:pt x="104" y="148"/>
                    </a:lnTo>
                    <a:lnTo>
                      <a:pt x="78" y="128"/>
                    </a:lnTo>
                    <a:lnTo>
                      <a:pt x="54" y="108"/>
                    </a:lnTo>
                    <a:lnTo>
                      <a:pt x="36" y="88"/>
                    </a:lnTo>
                    <a:lnTo>
                      <a:pt x="20" y="66"/>
                    </a:lnTo>
                    <a:lnTo>
                      <a:pt x="8" y="44"/>
                    </a:lnTo>
                    <a:lnTo>
                      <a:pt x="2" y="22"/>
                    </a:lnTo>
                    <a:lnTo>
                      <a:pt x="0" y="0"/>
                    </a:lnTo>
                    <a:lnTo>
                      <a:pt x="0" y="576"/>
                    </a:lnTo>
                    <a:lnTo>
                      <a:pt x="2" y="598"/>
                    </a:lnTo>
                    <a:lnTo>
                      <a:pt x="8" y="620"/>
                    </a:lnTo>
                    <a:lnTo>
                      <a:pt x="20" y="642"/>
                    </a:lnTo>
                    <a:lnTo>
                      <a:pt x="36" y="664"/>
                    </a:lnTo>
                    <a:lnTo>
                      <a:pt x="54" y="684"/>
                    </a:lnTo>
                    <a:lnTo>
                      <a:pt x="78" y="704"/>
                    </a:lnTo>
                    <a:lnTo>
                      <a:pt x="104" y="724"/>
                    </a:lnTo>
                    <a:lnTo>
                      <a:pt x="136" y="744"/>
                    </a:lnTo>
                    <a:lnTo>
                      <a:pt x="170" y="764"/>
                    </a:lnTo>
                    <a:lnTo>
                      <a:pt x="208" y="782"/>
                    </a:lnTo>
                    <a:lnTo>
                      <a:pt x="250" y="800"/>
                    </a:lnTo>
                    <a:lnTo>
                      <a:pt x="296" y="818"/>
                    </a:lnTo>
                    <a:lnTo>
                      <a:pt x="344" y="834"/>
                    </a:lnTo>
                    <a:lnTo>
                      <a:pt x="394" y="850"/>
                    </a:lnTo>
                    <a:lnTo>
                      <a:pt x="448" y="866"/>
                    </a:lnTo>
                    <a:lnTo>
                      <a:pt x="506" y="882"/>
                    </a:lnTo>
                    <a:lnTo>
                      <a:pt x="566" y="896"/>
                    </a:lnTo>
                    <a:lnTo>
                      <a:pt x="628" y="910"/>
                    </a:lnTo>
                    <a:lnTo>
                      <a:pt x="694" y="922"/>
                    </a:lnTo>
                    <a:lnTo>
                      <a:pt x="762" y="934"/>
                    </a:lnTo>
                    <a:lnTo>
                      <a:pt x="904" y="956"/>
                    </a:lnTo>
                    <a:lnTo>
                      <a:pt x="1056" y="974"/>
                    </a:lnTo>
                    <a:lnTo>
                      <a:pt x="1214" y="988"/>
                    </a:lnTo>
                    <a:lnTo>
                      <a:pt x="1380" y="1000"/>
                    </a:lnTo>
                    <a:lnTo>
                      <a:pt x="1552" y="1006"/>
                    </a:lnTo>
                    <a:lnTo>
                      <a:pt x="1728" y="1008"/>
                    </a:lnTo>
                    <a:lnTo>
                      <a:pt x="1904" y="1006"/>
                    </a:lnTo>
                    <a:lnTo>
                      <a:pt x="2076" y="1000"/>
                    </a:lnTo>
                    <a:lnTo>
                      <a:pt x="2242" y="988"/>
                    </a:lnTo>
                    <a:lnTo>
                      <a:pt x="2400" y="974"/>
                    </a:lnTo>
                    <a:lnTo>
                      <a:pt x="2552" y="956"/>
                    </a:lnTo>
                    <a:lnTo>
                      <a:pt x="2694" y="934"/>
                    </a:lnTo>
                    <a:lnTo>
                      <a:pt x="2762" y="922"/>
                    </a:lnTo>
                    <a:lnTo>
                      <a:pt x="2828" y="910"/>
                    </a:lnTo>
                    <a:lnTo>
                      <a:pt x="2890" y="896"/>
                    </a:lnTo>
                    <a:lnTo>
                      <a:pt x="2950" y="882"/>
                    </a:lnTo>
                    <a:lnTo>
                      <a:pt x="3008" y="866"/>
                    </a:lnTo>
                    <a:lnTo>
                      <a:pt x="3062" y="850"/>
                    </a:lnTo>
                    <a:lnTo>
                      <a:pt x="3112" y="834"/>
                    </a:lnTo>
                    <a:lnTo>
                      <a:pt x="3160" y="818"/>
                    </a:lnTo>
                    <a:lnTo>
                      <a:pt x="3206" y="800"/>
                    </a:lnTo>
                    <a:lnTo>
                      <a:pt x="3248" y="782"/>
                    </a:lnTo>
                    <a:lnTo>
                      <a:pt x="3286" y="764"/>
                    </a:lnTo>
                    <a:lnTo>
                      <a:pt x="3320" y="744"/>
                    </a:lnTo>
                    <a:lnTo>
                      <a:pt x="3352" y="724"/>
                    </a:lnTo>
                    <a:lnTo>
                      <a:pt x="3378" y="704"/>
                    </a:lnTo>
                    <a:lnTo>
                      <a:pt x="3402" y="684"/>
                    </a:lnTo>
                    <a:lnTo>
                      <a:pt x="3420" y="664"/>
                    </a:lnTo>
                    <a:lnTo>
                      <a:pt x="3436" y="642"/>
                    </a:lnTo>
                    <a:lnTo>
                      <a:pt x="3448" y="620"/>
                    </a:lnTo>
                    <a:lnTo>
                      <a:pt x="3454" y="598"/>
                    </a:lnTo>
                    <a:lnTo>
                      <a:pt x="3456" y="576"/>
                    </a:lnTo>
                    <a:lnTo>
                      <a:pt x="3456" y="0"/>
                    </a:lnTo>
                    <a:lnTo>
                      <a:pt x="3454" y="22"/>
                    </a:lnTo>
                    <a:lnTo>
                      <a:pt x="3448" y="44"/>
                    </a:lnTo>
                    <a:lnTo>
                      <a:pt x="3436" y="66"/>
                    </a:lnTo>
                    <a:lnTo>
                      <a:pt x="3420" y="88"/>
                    </a:lnTo>
                    <a:lnTo>
                      <a:pt x="3402" y="108"/>
                    </a:lnTo>
                    <a:lnTo>
                      <a:pt x="3378" y="128"/>
                    </a:lnTo>
                    <a:lnTo>
                      <a:pt x="3352" y="148"/>
                    </a:lnTo>
                    <a:lnTo>
                      <a:pt x="3320" y="168"/>
                    </a:lnTo>
                    <a:lnTo>
                      <a:pt x="3286" y="188"/>
                    </a:lnTo>
                    <a:lnTo>
                      <a:pt x="3248" y="206"/>
                    </a:lnTo>
                    <a:lnTo>
                      <a:pt x="3206" y="224"/>
                    </a:lnTo>
                    <a:lnTo>
                      <a:pt x="3160" y="242"/>
                    </a:lnTo>
                    <a:lnTo>
                      <a:pt x="3112" y="258"/>
                    </a:lnTo>
                    <a:lnTo>
                      <a:pt x="3062" y="274"/>
                    </a:lnTo>
                    <a:lnTo>
                      <a:pt x="3008" y="290"/>
                    </a:lnTo>
                    <a:lnTo>
                      <a:pt x="2950" y="306"/>
                    </a:lnTo>
                    <a:lnTo>
                      <a:pt x="2890" y="320"/>
                    </a:lnTo>
                    <a:lnTo>
                      <a:pt x="2828" y="334"/>
                    </a:lnTo>
                    <a:lnTo>
                      <a:pt x="2762" y="346"/>
                    </a:lnTo>
                    <a:lnTo>
                      <a:pt x="2694" y="358"/>
                    </a:lnTo>
                    <a:lnTo>
                      <a:pt x="2552" y="380"/>
                    </a:lnTo>
                    <a:lnTo>
                      <a:pt x="2400" y="398"/>
                    </a:lnTo>
                    <a:lnTo>
                      <a:pt x="2242" y="412"/>
                    </a:lnTo>
                    <a:lnTo>
                      <a:pt x="2076" y="424"/>
                    </a:lnTo>
                    <a:lnTo>
                      <a:pt x="1904" y="430"/>
                    </a:lnTo>
                    <a:lnTo>
                      <a:pt x="1728" y="432"/>
                    </a:lnTo>
                    <a:close/>
                  </a:path>
                </a:pathLst>
              </a:custGeom>
              <a:gradFill rotWithShape="1">
                <a:gsLst>
                  <a:gs pos="0">
                    <a:srgbClr val="5B5B5B"/>
                  </a:gs>
                  <a:gs pos="50000">
                    <a:srgbClr val="B2B2B2"/>
                  </a:gs>
                  <a:gs pos="100000">
                    <a:srgbClr val="5B5B5B"/>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304746" name="Group 10"/>
            <p:cNvGrpSpPr>
              <a:grpSpLocks/>
            </p:cNvGrpSpPr>
            <p:nvPr/>
          </p:nvGrpSpPr>
          <p:grpSpPr bwMode="auto">
            <a:xfrm>
              <a:off x="1451" y="2272"/>
              <a:ext cx="1213" cy="609"/>
              <a:chOff x="1728" y="792"/>
              <a:chExt cx="2304" cy="1152"/>
            </a:xfrm>
          </p:grpSpPr>
          <p:sp>
            <p:nvSpPr>
              <p:cNvPr id="304747" name="Freeform 11"/>
              <p:cNvSpPr>
                <a:spLocks/>
              </p:cNvSpPr>
              <p:nvPr/>
            </p:nvSpPr>
            <p:spPr bwMode="auto">
              <a:xfrm>
                <a:off x="1728" y="792"/>
                <a:ext cx="2304" cy="576"/>
              </a:xfrm>
              <a:custGeom>
                <a:avLst/>
                <a:gdLst>
                  <a:gd name="T0" fmla="*/ 2304 w 2304"/>
                  <a:gd name="T1" fmla="*/ 288 h 576"/>
                  <a:gd name="T2" fmla="*/ 2298 w 2304"/>
                  <a:gd name="T3" fmla="*/ 318 h 576"/>
                  <a:gd name="T4" fmla="*/ 2280 w 2304"/>
                  <a:gd name="T5" fmla="*/ 346 h 576"/>
                  <a:gd name="T6" fmla="*/ 2252 w 2304"/>
                  <a:gd name="T7" fmla="*/ 374 h 576"/>
                  <a:gd name="T8" fmla="*/ 2214 w 2304"/>
                  <a:gd name="T9" fmla="*/ 400 h 576"/>
                  <a:gd name="T10" fmla="*/ 2164 w 2304"/>
                  <a:gd name="T11" fmla="*/ 426 h 576"/>
                  <a:gd name="T12" fmla="*/ 2040 w 2304"/>
                  <a:gd name="T13" fmla="*/ 472 h 576"/>
                  <a:gd name="T14" fmla="*/ 1884 w 2304"/>
                  <a:gd name="T15" fmla="*/ 510 h 576"/>
                  <a:gd name="T16" fmla="*/ 1702 w 2304"/>
                  <a:gd name="T17" fmla="*/ 542 h 576"/>
                  <a:gd name="T18" fmla="*/ 1494 w 2304"/>
                  <a:gd name="T19" fmla="*/ 564 h 576"/>
                  <a:gd name="T20" fmla="*/ 1270 w 2304"/>
                  <a:gd name="T21" fmla="*/ 574 h 576"/>
                  <a:gd name="T22" fmla="*/ 1152 w 2304"/>
                  <a:gd name="T23" fmla="*/ 576 h 576"/>
                  <a:gd name="T24" fmla="*/ 920 w 2304"/>
                  <a:gd name="T25" fmla="*/ 570 h 576"/>
                  <a:gd name="T26" fmla="*/ 704 w 2304"/>
                  <a:gd name="T27" fmla="*/ 554 h 576"/>
                  <a:gd name="T28" fmla="*/ 508 w 2304"/>
                  <a:gd name="T29" fmla="*/ 526 h 576"/>
                  <a:gd name="T30" fmla="*/ 338 w 2304"/>
                  <a:gd name="T31" fmla="*/ 492 h 576"/>
                  <a:gd name="T32" fmla="*/ 196 w 2304"/>
                  <a:gd name="T33" fmla="*/ 450 h 576"/>
                  <a:gd name="T34" fmla="*/ 114 w 2304"/>
                  <a:gd name="T35" fmla="*/ 412 h 576"/>
                  <a:gd name="T36" fmla="*/ 70 w 2304"/>
                  <a:gd name="T37" fmla="*/ 388 h 576"/>
                  <a:gd name="T38" fmla="*/ 36 w 2304"/>
                  <a:gd name="T39" fmla="*/ 360 h 576"/>
                  <a:gd name="T40" fmla="*/ 14 w 2304"/>
                  <a:gd name="T41" fmla="*/ 332 h 576"/>
                  <a:gd name="T42" fmla="*/ 2 w 2304"/>
                  <a:gd name="T43" fmla="*/ 302 h 576"/>
                  <a:gd name="T44" fmla="*/ 0 w 2304"/>
                  <a:gd name="T45" fmla="*/ 288 h 576"/>
                  <a:gd name="T46" fmla="*/ 6 w 2304"/>
                  <a:gd name="T47" fmla="*/ 258 h 576"/>
                  <a:gd name="T48" fmla="*/ 24 w 2304"/>
                  <a:gd name="T49" fmla="*/ 230 h 576"/>
                  <a:gd name="T50" fmla="*/ 52 w 2304"/>
                  <a:gd name="T51" fmla="*/ 202 h 576"/>
                  <a:gd name="T52" fmla="*/ 90 w 2304"/>
                  <a:gd name="T53" fmla="*/ 176 h 576"/>
                  <a:gd name="T54" fmla="*/ 140 w 2304"/>
                  <a:gd name="T55" fmla="*/ 150 h 576"/>
                  <a:gd name="T56" fmla="*/ 264 w 2304"/>
                  <a:gd name="T57" fmla="*/ 104 h 576"/>
                  <a:gd name="T58" fmla="*/ 420 w 2304"/>
                  <a:gd name="T59" fmla="*/ 66 h 576"/>
                  <a:gd name="T60" fmla="*/ 602 w 2304"/>
                  <a:gd name="T61" fmla="*/ 34 h 576"/>
                  <a:gd name="T62" fmla="*/ 810 w 2304"/>
                  <a:gd name="T63" fmla="*/ 12 h 576"/>
                  <a:gd name="T64" fmla="*/ 1034 w 2304"/>
                  <a:gd name="T65" fmla="*/ 2 h 576"/>
                  <a:gd name="T66" fmla="*/ 1152 w 2304"/>
                  <a:gd name="T67" fmla="*/ 0 h 576"/>
                  <a:gd name="T68" fmla="*/ 1384 w 2304"/>
                  <a:gd name="T69" fmla="*/ 6 h 576"/>
                  <a:gd name="T70" fmla="*/ 1600 w 2304"/>
                  <a:gd name="T71" fmla="*/ 22 h 576"/>
                  <a:gd name="T72" fmla="*/ 1796 w 2304"/>
                  <a:gd name="T73" fmla="*/ 50 h 576"/>
                  <a:gd name="T74" fmla="*/ 1966 w 2304"/>
                  <a:gd name="T75" fmla="*/ 84 h 576"/>
                  <a:gd name="T76" fmla="*/ 2108 w 2304"/>
                  <a:gd name="T77" fmla="*/ 126 h 576"/>
                  <a:gd name="T78" fmla="*/ 2190 w 2304"/>
                  <a:gd name="T79" fmla="*/ 164 h 576"/>
                  <a:gd name="T80" fmla="*/ 2234 w 2304"/>
                  <a:gd name="T81" fmla="*/ 188 h 576"/>
                  <a:gd name="T82" fmla="*/ 2268 w 2304"/>
                  <a:gd name="T83" fmla="*/ 216 h 576"/>
                  <a:gd name="T84" fmla="*/ 2290 w 2304"/>
                  <a:gd name="T85" fmla="*/ 244 h 576"/>
                  <a:gd name="T86" fmla="*/ 2302 w 2304"/>
                  <a:gd name="T87" fmla="*/ 274 h 576"/>
                  <a:gd name="T88" fmla="*/ 2304 w 2304"/>
                  <a:gd name="T89" fmla="*/ 288 h 5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576"/>
                  <a:gd name="T137" fmla="*/ 2304 w 2304"/>
                  <a:gd name="T138" fmla="*/ 576 h 5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576">
                    <a:moveTo>
                      <a:pt x="2304" y="288"/>
                    </a:moveTo>
                    <a:lnTo>
                      <a:pt x="2304" y="288"/>
                    </a:lnTo>
                    <a:lnTo>
                      <a:pt x="2302" y="302"/>
                    </a:lnTo>
                    <a:lnTo>
                      <a:pt x="2298" y="318"/>
                    </a:lnTo>
                    <a:lnTo>
                      <a:pt x="2290" y="332"/>
                    </a:lnTo>
                    <a:lnTo>
                      <a:pt x="2280" y="346"/>
                    </a:lnTo>
                    <a:lnTo>
                      <a:pt x="2268" y="360"/>
                    </a:lnTo>
                    <a:lnTo>
                      <a:pt x="2252" y="374"/>
                    </a:lnTo>
                    <a:lnTo>
                      <a:pt x="2234" y="388"/>
                    </a:lnTo>
                    <a:lnTo>
                      <a:pt x="2214" y="400"/>
                    </a:lnTo>
                    <a:lnTo>
                      <a:pt x="2190" y="412"/>
                    </a:lnTo>
                    <a:lnTo>
                      <a:pt x="2164" y="426"/>
                    </a:lnTo>
                    <a:lnTo>
                      <a:pt x="2108" y="450"/>
                    </a:lnTo>
                    <a:lnTo>
                      <a:pt x="2040" y="472"/>
                    </a:lnTo>
                    <a:lnTo>
                      <a:pt x="1966" y="492"/>
                    </a:lnTo>
                    <a:lnTo>
                      <a:pt x="1884" y="510"/>
                    </a:lnTo>
                    <a:lnTo>
                      <a:pt x="1796" y="526"/>
                    </a:lnTo>
                    <a:lnTo>
                      <a:pt x="1702" y="542"/>
                    </a:lnTo>
                    <a:lnTo>
                      <a:pt x="1600" y="554"/>
                    </a:lnTo>
                    <a:lnTo>
                      <a:pt x="1494" y="564"/>
                    </a:lnTo>
                    <a:lnTo>
                      <a:pt x="1384" y="570"/>
                    </a:lnTo>
                    <a:lnTo>
                      <a:pt x="1270" y="574"/>
                    </a:lnTo>
                    <a:lnTo>
                      <a:pt x="1152" y="576"/>
                    </a:lnTo>
                    <a:lnTo>
                      <a:pt x="1034" y="574"/>
                    </a:lnTo>
                    <a:lnTo>
                      <a:pt x="920" y="570"/>
                    </a:lnTo>
                    <a:lnTo>
                      <a:pt x="810" y="564"/>
                    </a:lnTo>
                    <a:lnTo>
                      <a:pt x="704" y="554"/>
                    </a:lnTo>
                    <a:lnTo>
                      <a:pt x="602" y="542"/>
                    </a:lnTo>
                    <a:lnTo>
                      <a:pt x="508" y="526"/>
                    </a:lnTo>
                    <a:lnTo>
                      <a:pt x="420" y="510"/>
                    </a:lnTo>
                    <a:lnTo>
                      <a:pt x="338" y="492"/>
                    </a:lnTo>
                    <a:lnTo>
                      <a:pt x="264" y="472"/>
                    </a:lnTo>
                    <a:lnTo>
                      <a:pt x="196" y="450"/>
                    </a:lnTo>
                    <a:lnTo>
                      <a:pt x="140" y="426"/>
                    </a:lnTo>
                    <a:lnTo>
                      <a:pt x="114" y="412"/>
                    </a:lnTo>
                    <a:lnTo>
                      <a:pt x="90" y="400"/>
                    </a:lnTo>
                    <a:lnTo>
                      <a:pt x="70" y="388"/>
                    </a:lnTo>
                    <a:lnTo>
                      <a:pt x="52" y="374"/>
                    </a:lnTo>
                    <a:lnTo>
                      <a:pt x="36" y="360"/>
                    </a:lnTo>
                    <a:lnTo>
                      <a:pt x="24" y="346"/>
                    </a:lnTo>
                    <a:lnTo>
                      <a:pt x="14" y="332"/>
                    </a:lnTo>
                    <a:lnTo>
                      <a:pt x="6" y="318"/>
                    </a:lnTo>
                    <a:lnTo>
                      <a:pt x="2" y="302"/>
                    </a:lnTo>
                    <a:lnTo>
                      <a:pt x="0" y="288"/>
                    </a:lnTo>
                    <a:lnTo>
                      <a:pt x="2" y="274"/>
                    </a:lnTo>
                    <a:lnTo>
                      <a:pt x="6" y="258"/>
                    </a:lnTo>
                    <a:lnTo>
                      <a:pt x="14" y="244"/>
                    </a:lnTo>
                    <a:lnTo>
                      <a:pt x="24" y="230"/>
                    </a:lnTo>
                    <a:lnTo>
                      <a:pt x="36" y="216"/>
                    </a:lnTo>
                    <a:lnTo>
                      <a:pt x="52" y="202"/>
                    </a:lnTo>
                    <a:lnTo>
                      <a:pt x="70" y="188"/>
                    </a:lnTo>
                    <a:lnTo>
                      <a:pt x="90" y="176"/>
                    </a:lnTo>
                    <a:lnTo>
                      <a:pt x="114" y="164"/>
                    </a:lnTo>
                    <a:lnTo>
                      <a:pt x="140" y="150"/>
                    </a:lnTo>
                    <a:lnTo>
                      <a:pt x="196" y="126"/>
                    </a:lnTo>
                    <a:lnTo>
                      <a:pt x="264" y="104"/>
                    </a:lnTo>
                    <a:lnTo>
                      <a:pt x="338" y="84"/>
                    </a:lnTo>
                    <a:lnTo>
                      <a:pt x="420" y="66"/>
                    </a:lnTo>
                    <a:lnTo>
                      <a:pt x="508" y="50"/>
                    </a:lnTo>
                    <a:lnTo>
                      <a:pt x="602" y="34"/>
                    </a:lnTo>
                    <a:lnTo>
                      <a:pt x="704" y="22"/>
                    </a:lnTo>
                    <a:lnTo>
                      <a:pt x="810" y="12"/>
                    </a:lnTo>
                    <a:lnTo>
                      <a:pt x="920" y="6"/>
                    </a:lnTo>
                    <a:lnTo>
                      <a:pt x="1034" y="2"/>
                    </a:lnTo>
                    <a:lnTo>
                      <a:pt x="1152" y="0"/>
                    </a:lnTo>
                    <a:lnTo>
                      <a:pt x="1270" y="2"/>
                    </a:lnTo>
                    <a:lnTo>
                      <a:pt x="1384" y="6"/>
                    </a:lnTo>
                    <a:lnTo>
                      <a:pt x="1494" y="12"/>
                    </a:lnTo>
                    <a:lnTo>
                      <a:pt x="1600" y="22"/>
                    </a:lnTo>
                    <a:lnTo>
                      <a:pt x="1702" y="34"/>
                    </a:lnTo>
                    <a:lnTo>
                      <a:pt x="1796" y="50"/>
                    </a:lnTo>
                    <a:lnTo>
                      <a:pt x="1884" y="66"/>
                    </a:lnTo>
                    <a:lnTo>
                      <a:pt x="1966" y="84"/>
                    </a:lnTo>
                    <a:lnTo>
                      <a:pt x="2040" y="104"/>
                    </a:lnTo>
                    <a:lnTo>
                      <a:pt x="2108" y="126"/>
                    </a:lnTo>
                    <a:lnTo>
                      <a:pt x="2164" y="150"/>
                    </a:lnTo>
                    <a:lnTo>
                      <a:pt x="2190" y="164"/>
                    </a:lnTo>
                    <a:lnTo>
                      <a:pt x="2214" y="176"/>
                    </a:lnTo>
                    <a:lnTo>
                      <a:pt x="2234" y="188"/>
                    </a:lnTo>
                    <a:lnTo>
                      <a:pt x="2252" y="202"/>
                    </a:lnTo>
                    <a:lnTo>
                      <a:pt x="2268" y="216"/>
                    </a:lnTo>
                    <a:lnTo>
                      <a:pt x="2280" y="230"/>
                    </a:lnTo>
                    <a:lnTo>
                      <a:pt x="2290" y="244"/>
                    </a:lnTo>
                    <a:lnTo>
                      <a:pt x="2298" y="258"/>
                    </a:lnTo>
                    <a:lnTo>
                      <a:pt x="2302" y="274"/>
                    </a:lnTo>
                    <a:lnTo>
                      <a:pt x="2304" y="288"/>
                    </a:lnTo>
                    <a:close/>
                  </a:path>
                </a:pathLst>
              </a:custGeom>
              <a:solidFill>
                <a:srgbClr val="EAEAEA"/>
              </a:solidFill>
              <a:ln>
                <a:noFill/>
              </a:ln>
              <a:extLst>
                <a:ext uri="{91240B29-F687-4F45-9708-019B960494DF}">
                  <a14:hiddenLine xmlns:a14="http://schemas.microsoft.com/office/drawing/2010/main" w="12700" cap="flat" cmpd="sng">
                    <a:solidFill>
                      <a:srgbClr val="000000"/>
                    </a:solidFill>
                    <a:prstDash val="solid"/>
                    <a:round/>
                    <a:headEnd type="none" w="med" len="med"/>
                    <a:tailEnd type="none" w="med" len="me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48" name="Freeform 12"/>
              <p:cNvSpPr>
                <a:spLocks/>
              </p:cNvSpPr>
              <p:nvPr/>
            </p:nvSpPr>
            <p:spPr bwMode="auto">
              <a:xfrm>
                <a:off x="1728" y="1080"/>
                <a:ext cx="2304" cy="864"/>
              </a:xfrm>
              <a:custGeom>
                <a:avLst/>
                <a:gdLst>
                  <a:gd name="T0" fmla="*/ 1152 w 2304"/>
                  <a:gd name="T1" fmla="*/ 288 h 864"/>
                  <a:gd name="T2" fmla="*/ 920 w 2304"/>
                  <a:gd name="T3" fmla="*/ 282 h 864"/>
                  <a:gd name="T4" fmla="*/ 704 w 2304"/>
                  <a:gd name="T5" fmla="*/ 266 h 864"/>
                  <a:gd name="T6" fmla="*/ 508 w 2304"/>
                  <a:gd name="T7" fmla="*/ 238 h 864"/>
                  <a:gd name="T8" fmla="*/ 338 w 2304"/>
                  <a:gd name="T9" fmla="*/ 204 h 864"/>
                  <a:gd name="T10" fmla="*/ 196 w 2304"/>
                  <a:gd name="T11" fmla="*/ 162 h 864"/>
                  <a:gd name="T12" fmla="*/ 114 w 2304"/>
                  <a:gd name="T13" fmla="*/ 124 h 864"/>
                  <a:gd name="T14" fmla="*/ 70 w 2304"/>
                  <a:gd name="T15" fmla="*/ 100 h 864"/>
                  <a:gd name="T16" fmla="*/ 36 w 2304"/>
                  <a:gd name="T17" fmla="*/ 72 h 864"/>
                  <a:gd name="T18" fmla="*/ 14 w 2304"/>
                  <a:gd name="T19" fmla="*/ 44 h 864"/>
                  <a:gd name="T20" fmla="*/ 2 w 2304"/>
                  <a:gd name="T21" fmla="*/ 14 h 864"/>
                  <a:gd name="T22" fmla="*/ 0 w 2304"/>
                  <a:gd name="T23" fmla="*/ 576 h 864"/>
                  <a:gd name="T24" fmla="*/ 2 w 2304"/>
                  <a:gd name="T25" fmla="*/ 590 h 864"/>
                  <a:gd name="T26" fmla="*/ 14 w 2304"/>
                  <a:gd name="T27" fmla="*/ 620 h 864"/>
                  <a:gd name="T28" fmla="*/ 36 w 2304"/>
                  <a:gd name="T29" fmla="*/ 648 h 864"/>
                  <a:gd name="T30" fmla="*/ 70 w 2304"/>
                  <a:gd name="T31" fmla="*/ 676 h 864"/>
                  <a:gd name="T32" fmla="*/ 114 w 2304"/>
                  <a:gd name="T33" fmla="*/ 700 h 864"/>
                  <a:gd name="T34" fmla="*/ 196 w 2304"/>
                  <a:gd name="T35" fmla="*/ 738 h 864"/>
                  <a:gd name="T36" fmla="*/ 338 w 2304"/>
                  <a:gd name="T37" fmla="*/ 780 h 864"/>
                  <a:gd name="T38" fmla="*/ 508 w 2304"/>
                  <a:gd name="T39" fmla="*/ 814 h 864"/>
                  <a:gd name="T40" fmla="*/ 704 w 2304"/>
                  <a:gd name="T41" fmla="*/ 842 h 864"/>
                  <a:gd name="T42" fmla="*/ 920 w 2304"/>
                  <a:gd name="T43" fmla="*/ 858 h 864"/>
                  <a:gd name="T44" fmla="*/ 1152 w 2304"/>
                  <a:gd name="T45" fmla="*/ 864 h 864"/>
                  <a:gd name="T46" fmla="*/ 1270 w 2304"/>
                  <a:gd name="T47" fmla="*/ 862 h 864"/>
                  <a:gd name="T48" fmla="*/ 1494 w 2304"/>
                  <a:gd name="T49" fmla="*/ 852 h 864"/>
                  <a:gd name="T50" fmla="*/ 1702 w 2304"/>
                  <a:gd name="T51" fmla="*/ 830 h 864"/>
                  <a:gd name="T52" fmla="*/ 1884 w 2304"/>
                  <a:gd name="T53" fmla="*/ 798 h 864"/>
                  <a:gd name="T54" fmla="*/ 2040 w 2304"/>
                  <a:gd name="T55" fmla="*/ 760 h 864"/>
                  <a:gd name="T56" fmla="*/ 2164 w 2304"/>
                  <a:gd name="T57" fmla="*/ 714 h 864"/>
                  <a:gd name="T58" fmla="*/ 2214 w 2304"/>
                  <a:gd name="T59" fmla="*/ 688 h 864"/>
                  <a:gd name="T60" fmla="*/ 2252 w 2304"/>
                  <a:gd name="T61" fmla="*/ 662 h 864"/>
                  <a:gd name="T62" fmla="*/ 2280 w 2304"/>
                  <a:gd name="T63" fmla="*/ 634 h 864"/>
                  <a:gd name="T64" fmla="*/ 2298 w 2304"/>
                  <a:gd name="T65" fmla="*/ 606 h 864"/>
                  <a:gd name="T66" fmla="*/ 2304 w 2304"/>
                  <a:gd name="T67" fmla="*/ 576 h 864"/>
                  <a:gd name="T68" fmla="*/ 2304 w 2304"/>
                  <a:gd name="T69" fmla="*/ 0 h 864"/>
                  <a:gd name="T70" fmla="*/ 2298 w 2304"/>
                  <a:gd name="T71" fmla="*/ 30 h 864"/>
                  <a:gd name="T72" fmla="*/ 2280 w 2304"/>
                  <a:gd name="T73" fmla="*/ 58 h 864"/>
                  <a:gd name="T74" fmla="*/ 2252 w 2304"/>
                  <a:gd name="T75" fmla="*/ 86 h 864"/>
                  <a:gd name="T76" fmla="*/ 2214 w 2304"/>
                  <a:gd name="T77" fmla="*/ 112 h 864"/>
                  <a:gd name="T78" fmla="*/ 2164 w 2304"/>
                  <a:gd name="T79" fmla="*/ 138 h 864"/>
                  <a:gd name="T80" fmla="*/ 2040 w 2304"/>
                  <a:gd name="T81" fmla="*/ 184 h 864"/>
                  <a:gd name="T82" fmla="*/ 1884 w 2304"/>
                  <a:gd name="T83" fmla="*/ 222 h 864"/>
                  <a:gd name="T84" fmla="*/ 1702 w 2304"/>
                  <a:gd name="T85" fmla="*/ 254 h 864"/>
                  <a:gd name="T86" fmla="*/ 1494 w 2304"/>
                  <a:gd name="T87" fmla="*/ 276 h 864"/>
                  <a:gd name="T88" fmla="*/ 1270 w 2304"/>
                  <a:gd name="T89" fmla="*/ 286 h 864"/>
                  <a:gd name="T90" fmla="*/ 1152 w 2304"/>
                  <a:gd name="T91" fmla="*/ 288 h 86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304"/>
                  <a:gd name="T139" fmla="*/ 0 h 864"/>
                  <a:gd name="T140" fmla="*/ 2304 w 2304"/>
                  <a:gd name="T141" fmla="*/ 864 h 86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304" h="864">
                    <a:moveTo>
                      <a:pt x="1152" y="288"/>
                    </a:moveTo>
                    <a:lnTo>
                      <a:pt x="1152" y="288"/>
                    </a:lnTo>
                    <a:lnTo>
                      <a:pt x="1034" y="286"/>
                    </a:lnTo>
                    <a:lnTo>
                      <a:pt x="920" y="282"/>
                    </a:lnTo>
                    <a:lnTo>
                      <a:pt x="810" y="276"/>
                    </a:lnTo>
                    <a:lnTo>
                      <a:pt x="704" y="266"/>
                    </a:lnTo>
                    <a:lnTo>
                      <a:pt x="602" y="254"/>
                    </a:lnTo>
                    <a:lnTo>
                      <a:pt x="508" y="238"/>
                    </a:lnTo>
                    <a:lnTo>
                      <a:pt x="420" y="222"/>
                    </a:lnTo>
                    <a:lnTo>
                      <a:pt x="338" y="204"/>
                    </a:lnTo>
                    <a:lnTo>
                      <a:pt x="264" y="184"/>
                    </a:lnTo>
                    <a:lnTo>
                      <a:pt x="196" y="162"/>
                    </a:lnTo>
                    <a:lnTo>
                      <a:pt x="140" y="138"/>
                    </a:lnTo>
                    <a:lnTo>
                      <a:pt x="114" y="124"/>
                    </a:lnTo>
                    <a:lnTo>
                      <a:pt x="90" y="112"/>
                    </a:lnTo>
                    <a:lnTo>
                      <a:pt x="70" y="100"/>
                    </a:lnTo>
                    <a:lnTo>
                      <a:pt x="52" y="86"/>
                    </a:lnTo>
                    <a:lnTo>
                      <a:pt x="36" y="72"/>
                    </a:lnTo>
                    <a:lnTo>
                      <a:pt x="24" y="58"/>
                    </a:lnTo>
                    <a:lnTo>
                      <a:pt x="14" y="44"/>
                    </a:lnTo>
                    <a:lnTo>
                      <a:pt x="6" y="30"/>
                    </a:lnTo>
                    <a:lnTo>
                      <a:pt x="2" y="14"/>
                    </a:lnTo>
                    <a:lnTo>
                      <a:pt x="0" y="0"/>
                    </a:lnTo>
                    <a:lnTo>
                      <a:pt x="0" y="576"/>
                    </a:lnTo>
                    <a:lnTo>
                      <a:pt x="2" y="590"/>
                    </a:lnTo>
                    <a:lnTo>
                      <a:pt x="6" y="606"/>
                    </a:lnTo>
                    <a:lnTo>
                      <a:pt x="14" y="620"/>
                    </a:lnTo>
                    <a:lnTo>
                      <a:pt x="24" y="634"/>
                    </a:lnTo>
                    <a:lnTo>
                      <a:pt x="36" y="648"/>
                    </a:lnTo>
                    <a:lnTo>
                      <a:pt x="52" y="662"/>
                    </a:lnTo>
                    <a:lnTo>
                      <a:pt x="70" y="676"/>
                    </a:lnTo>
                    <a:lnTo>
                      <a:pt x="90" y="688"/>
                    </a:lnTo>
                    <a:lnTo>
                      <a:pt x="114" y="700"/>
                    </a:lnTo>
                    <a:lnTo>
                      <a:pt x="140" y="714"/>
                    </a:lnTo>
                    <a:lnTo>
                      <a:pt x="196" y="738"/>
                    </a:lnTo>
                    <a:lnTo>
                      <a:pt x="264" y="760"/>
                    </a:lnTo>
                    <a:lnTo>
                      <a:pt x="338" y="780"/>
                    </a:lnTo>
                    <a:lnTo>
                      <a:pt x="420" y="798"/>
                    </a:lnTo>
                    <a:lnTo>
                      <a:pt x="508" y="814"/>
                    </a:lnTo>
                    <a:lnTo>
                      <a:pt x="602" y="830"/>
                    </a:lnTo>
                    <a:lnTo>
                      <a:pt x="704" y="842"/>
                    </a:lnTo>
                    <a:lnTo>
                      <a:pt x="810" y="852"/>
                    </a:lnTo>
                    <a:lnTo>
                      <a:pt x="920" y="858"/>
                    </a:lnTo>
                    <a:lnTo>
                      <a:pt x="1034" y="862"/>
                    </a:lnTo>
                    <a:lnTo>
                      <a:pt x="1152" y="864"/>
                    </a:lnTo>
                    <a:lnTo>
                      <a:pt x="1270" y="862"/>
                    </a:lnTo>
                    <a:lnTo>
                      <a:pt x="1384" y="858"/>
                    </a:lnTo>
                    <a:lnTo>
                      <a:pt x="1494" y="852"/>
                    </a:lnTo>
                    <a:lnTo>
                      <a:pt x="1600" y="842"/>
                    </a:lnTo>
                    <a:lnTo>
                      <a:pt x="1702" y="830"/>
                    </a:lnTo>
                    <a:lnTo>
                      <a:pt x="1796" y="814"/>
                    </a:lnTo>
                    <a:lnTo>
                      <a:pt x="1884" y="798"/>
                    </a:lnTo>
                    <a:lnTo>
                      <a:pt x="1966" y="780"/>
                    </a:lnTo>
                    <a:lnTo>
                      <a:pt x="2040" y="760"/>
                    </a:lnTo>
                    <a:lnTo>
                      <a:pt x="2108" y="738"/>
                    </a:lnTo>
                    <a:lnTo>
                      <a:pt x="2164" y="714"/>
                    </a:lnTo>
                    <a:lnTo>
                      <a:pt x="2190" y="700"/>
                    </a:lnTo>
                    <a:lnTo>
                      <a:pt x="2214" y="688"/>
                    </a:lnTo>
                    <a:lnTo>
                      <a:pt x="2234" y="676"/>
                    </a:lnTo>
                    <a:lnTo>
                      <a:pt x="2252" y="662"/>
                    </a:lnTo>
                    <a:lnTo>
                      <a:pt x="2268" y="648"/>
                    </a:lnTo>
                    <a:lnTo>
                      <a:pt x="2280" y="634"/>
                    </a:lnTo>
                    <a:lnTo>
                      <a:pt x="2290" y="620"/>
                    </a:lnTo>
                    <a:lnTo>
                      <a:pt x="2298" y="606"/>
                    </a:lnTo>
                    <a:lnTo>
                      <a:pt x="2302" y="590"/>
                    </a:lnTo>
                    <a:lnTo>
                      <a:pt x="2304" y="576"/>
                    </a:lnTo>
                    <a:lnTo>
                      <a:pt x="2304" y="0"/>
                    </a:lnTo>
                    <a:lnTo>
                      <a:pt x="2302" y="14"/>
                    </a:lnTo>
                    <a:lnTo>
                      <a:pt x="2298" y="30"/>
                    </a:lnTo>
                    <a:lnTo>
                      <a:pt x="2290" y="44"/>
                    </a:lnTo>
                    <a:lnTo>
                      <a:pt x="2280" y="58"/>
                    </a:lnTo>
                    <a:lnTo>
                      <a:pt x="2268" y="72"/>
                    </a:lnTo>
                    <a:lnTo>
                      <a:pt x="2252" y="86"/>
                    </a:lnTo>
                    <a:lnTo>
                      <a:pt x="2234" y="100"/>
                    </a:lnTo>
                    <a:lnTo>
                      <a:pt x="2214" y="112"/>
                    </a:lnTo>
                    <a:lnTo>
                      <a:pt x="2190" y="124"/>
                    </a:lnTo>
                    <a:lnTo>
                      <a:pt x="2164" y="138"/>
                    </a:lnTo>
                    <a:lnTo>
                      <a:pt x="2108" y="162"/>
                    </a:lnTo>
                    <a:lnTo>
                      <a:pt x="2040" y="184"/>
                    </a:lnTo>
                    <a:lnTo>
                      <a:pt x="1966" y="204"/>
                    </a:lnTo>
                    <a:lnTo>
                      <a:pt x="1884" y="222"/>
                    </a:lnTo>
                    <a:lnTo>
                      <a:pt x="1796" y="238"/>
                    </a:lnTo>
                    <a:lnTo>
                      <a:pt x="1702" y="254"/>
                    </a:lnTo>
                    <a:lnTo>
                      <a:pt x="1600" y="266"/>
                    </a:lnTo>
                    <a:lnTo>
                      <a:pt x="1494" y="276"/>
                    </a:lnTo>
                    <a:lnTo>
                      <a:pt x="1384" y="282"/>
                    </a:lnTo>
                    <a:lnTo>
                      <a:pt x="1270" y="286"/>
                    </a:lnTo>
                    <a:lnTo>
                      <a:pt x="1152" y="288"/>
                    </a:lnTo>
                    <a:close/>
                  </a:path>
                </a:pathLst>
              </a:custGeom>
              <a:gradFill rotWithShape="1">
                <a:gsLst>
                  <a:gs pos="0">
                    <a:srgbClr val="5B5B5B"/>
                  </a:gs>
                  <a:gs pos="50000">
                    <a:srgbClr val="B2B2B2"/>
                  </a:gs>
                  <a:gs pos="100000">
                    <a:srgbClr val="5B5B5B"/>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382989" name="AutoShape 13"/>
            <p:cNvSpPr>
              <a:spLocks noChangeArrowheads="1"/>
            </p:cNvSpPr>
            <p:nvPr/>
          </p:nvSpPr>
          <p:spPr bwMode="auto">
            <a:xfrm>
              <a:off x="1830" y="1944"/>
              <a:ext cx="466" cy="476"/>
            </a:xfrm>
            <a:prstGeom prst="upArrow">
              <a:avLst>
                <a:gd name="adj1" fmla="val 52463"/>
                <a:gd name="adj2" fmla="val 46136"/>
              </a:avLst>
            </a:prstGeom>
            <a:gradFill rotWithShape="1">
              <a:gsLst>
                <a:gs pos="0">
                  <a:srgbClr val="FFFFFF"/>
                </a:gs>
                <a:gs pos="100000">
                  <a:srgbClr val="FFFFFF">
                    <a:alpha val="0"/>
                  </a:srgbClr>
                </a:gs>
              </a:gsLst>
              <a:lin ang="5400000" scaled="1"/>
            </a:gradFill>
            <a:ln>
              <a:noFill/>
            </a:ln>
            <a:extLst>
              <a:ext uri="{91240B29-F687-4F45-9708-019B960494DF}">
                <a14:hiddenLine xmlns:a14="http://schemas.microsoft.com/office/drawing/2010/main" w="31750" cap="rnd" algn="ctr">
                  <a:solidFill>
                    <a:srgbClr val="000000"/>
                  </a:solidFill>
                  <a:prstDash val="sysDot"/>
                  <a:miter lim="800000"/>
                  <a:headEnd/>
                  <a:tailEnd/>
                </a14:hiddenLine>
              </a:ext>
            </a:extLst>
          </p:spPr>
          <p:txBody>
            <a:bodyPr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013" b="0" i="0" u="none" strike="noStrike" kern="1200" cap="none" spc="0" normalizeH="0" baseline="0" noProof="0">
                <a:ln>
                  <a:noFill/>
                </a:ln>
                <a:solidFill>
                  <a:prstClr val="black"/>
                </a:solidFill>
                <a:effectLst/>
                <a:uLnTx/>
                <a:uFillTx/>
                <a:latin typeface="Gulim" panose="020B0600000101010101" pitchFamily="34" charset="-127"/>
                <a:ea typeface="Gulim" panose="020B0600000101010101" pitchFamily="34" charset="-127"/>
                <a:cs typeface="+mn-cs"/>
              </a:endParaRPr>
            </a:p>
          </p:txBody>
        </p:sp>
        <p:grpSp>
          <p:nvGrpSpPr>
            <p:cNvPr id="304750" name="Group 14"/>
            <p:cNvGrpSpPr>
              <a:grpSpLocks/>
            </p:cNvGrpSpPr>
            <p:nvPr/>
          </p:nvGrpSpPr>
          <p:grpSpPr bwMode="auto">
            <a:xfrm>
              <a:off x="1776" y="2014"/>
              <a:ext cx="607" cy="457"/>
              <a:chOff x="2304" y="-216"/>
              <a:chExt cx="1152" cy="864"/>
            </a:xfrm>
          </p:grpSpPr>
          <p:sp>
            <p:nvSpPr>
              <p:cNvPr id="304751" name="Freeform 15"/>
              <p:cNvSpPr>
                <a:spLocks/>
              </p:cNvSpPr>
              <p:nvPr/>
            </p:nvSpPr>
            <p:spPr bwMode="auto">
              <a:xfrm>
                <a:off x="2304" y="-216"/>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FFCC00"/>
                  </a:gs>
                  <a:gs pos="100000">
                    <a:srgbClr val="FFFFFF"/>
                  </a:gs>
                </a:gsLst>
                <a:lin ang="540000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4752" name="Freeform 16"/>
              <p:cNvSpPr>
                <a:spLocks/>
              </p:cNvSpPr>
              <p:nvPr/>
            </p:nvSpPr>
            <p:spPr bwMode="auto">
              <a:xfrm>
                <a:off x="2304" y="-72"/>
                <a:ext cx="1152" cy="720"/>
              </a:xfrm>
              <a:custGeom>
                <a:avLst/>
                <a:gdLst>
                  <a:gd name="T0" fmla="*/ 576 w 1152"/>
                  <a:gd name="T1" fmla="*/ 144 h 720"/>
                  <a:gd name="T2" fmla="*/ 460 w 1152"/>
                  <a:gd name="T3" fmla="*/ 142 h 720"/>
                  <a:gd name="T4" fmla="*/ 352 w 1152"/>
                  <a:gd name="T5" fmla="*/ 132 h 720"/>
                  <a:gd name="T6" fmla="*/ 254 w 1152"/>
                  <a:gd name="T7" fmla="*/ 120 h 720"/>
                  <a:gd name="T8" fmla="*/ 168 w 1152"/>
                  <a:gd name="T9" fmla="*/ 102 h 720"/>
                  <a:gd name="T10" fmla="*/ 98 w 1152"/>
                  <a:gd name="T11" fmla="*/ 80 h 720"/>
                  <a:gd name="T12" fmla="*/ 46 w 1152"/>
                  <a:gd name="T13" fmla="*/ 56 h 720"/>
                  <a:gd name="T14" fmla="*/ 12 w 1152"/>
                  <a:gd name="T15" fmla="*/ 30 h 720"/>
                  <a:gd name="T16" fmla="*/ 2 w 1152"/>
                  <a:gd name="T17" fmla="*/ 14 h 720"/>
                  <a:gd name="T18" fmla="*/ 0 w 1152"/>
                  <a:gd name="T19" fmla="*/ 0 h 720"/>
                  <a:gd name="T20" fmla="*/ 0 w 1152"/>
                  <a:gd name="T21" fmla="*/ 576 h 720"/>
                  <a:gd name="T22" fmla="*/ 2 w 1152"/>
                  <a:gd name="T23" fmla="*/ 590 h 720"/>
                  <a:gd name="T24" fmla="*/ 12 w 1152"/>
                  <a:gd name="T25" fmla="*/ 606 h 720"/>
                  <a:gd name="T26" fmla="*/ 46 w 1152"/>
                  <a:gd name="T27" fmla="*/ 632 h 720"/>
                  <a:gd name="T28" fmla="*/ 98 w 1152"/>
                  <a:gd name="T29" fmla="*/ 656 h 720"/>
                  <a:gd name="T30" fmla="*/ 168 w 1152"/>
                  <a:gd name="T31" fmla="*/ 678 h 720"/>
                  <a:gd name="T32" fmla="*/ 254 w 1152"/>
                  <a:gd name="T33" fmla="*/ 696 h 720"/>
                  <a:gd name="T34" fmla="*/ 352 w 1152"/>
                  <a:gd name="T35" fmla="*/ 708 h 720"/>
                  <a:gd name="T36" fmla="*/ 460 w 1152"/>
                  <a:gd name="T37" fmla="*/ 718 h 720"/>
                  <a:gd name="T38" fmla="*/ 576 w 1152"/>
                  <a:gd name="T39" fmla="*/ 720 h 720"/>
                  <a:gd name="T40" fmla="*/ 634 w 1152"/>
                  <a:gd name="T41" fmla="*/ 720 h 720"/>
                  <a:gd name="T42" fmla="*/ 748 w 1152"/>
                  <a:gd name="T43" fmla="*/ 714 h 720"/>
                  <a:gd name="T44" fmla="*/ 850 w 1152"/>
                  <a:gd name="T45" fmla="*/ 702 h 720"/>
                  <a:gd name="T46" fmla="*/ 942 w 1152"/>
                  <a:gd name="T47" fmla="*/ 688 h 720"/>
                  <a:gd name="T48" fmla="*/ 1020 w 1152"/>
                  <a:gd name="T49" fmla="*/ 668 h 720"/>
                  <a:gd name="T50" fmla="*/ 1082 w 1152"/>
                  <a:gd name="T51" fmla="*/ 644 h 720"/>
                  <a:gd name="T52" fmla="*/ 1126 w 1152"/>
                  <a:gd name="T53" fmla="*/ 618 h 720"/>
                  <a:gd name="T54" fmla="*/ 1146 w 1152"/>
                  <a:gd name="T55" fmla="*/ 598 h 720"/>
                  <a:gd name="T56" fmla="*/ 1152 w 1152"/>
                  <a:gd name="T57" fmla="*/ 584 h 720"/>
                  <a:gd name="T58" fmla="*/ 1152 w 1152"/>
                  <a:gd name="T59" fmla="*/ 0 h 720"/>
                  <a:gd name="T60" fmla="*/ 1152 w 1152"/>
                  <a:gd name="T61" fmla="*/ 8 h 720"/>
                  <a:gd name="T62" fmla="*/ 1146 w 1152"/>
                  <a:gd name="T63" fmla="*/ 22 h 720"/>
                  <a:gd name="T64" fmla="*/ 1126 w 1152"/>
                  <a:gd name="T65" fmla="*/ 42 h 720"/>
                  <a:gd name="T66" fmla="*/ 1082 w 1152"/>
                  <a:gd name="T67" fmla="*/ 68 h 720"/>
                  <a:gd name="T68" fmla="*/ 1020 w 1152"/>
                  <a:gd name="T69" fmla="*/ 92 h 720"/>
                  <a:gd name="T70" fmla="*/ 942 w 1152"/>
                  <a:gd name="T71" fmla="*/ 112 h 720"/>
                  <a:gd name="T72" fmla="*/ 850 w 1152"/>
                  <a:gd name="T73" fmla="*/ 126 h 720"/>
                  <a:gd name="T74" fmla="*/ 748 w 1152"/>
                  <a:gd name="T75" fmla="*/ 138 h 720"/>
                  <a:gd name="T76" fmla="*/ 634 w 1152"/>
                  <a:gd name="T77" fmla="*/ 144 h 720"/>
                  <a:gd name="T78" fmla="*/ 576 w 1152"/>
                  <a:gd name="T79" fmla="*/ 144 h 72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52"/>
                  <a:gd name="T121" fmla="*/ 0 h 720"/>
                  <a:gd name="T122" fmla="*/ 1152 w 1152"/>
                  <a:gd name="T123" fmla="*/ 720 h 72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52" h="720">
                    <a:moveTo>
                      <a:pt x="576" y="144"/>
                    </a:moveTo>
                    <a:lnTo>
                      <a:pt x="576" y="144"/>
                    </a:lnTo>
                    <a:lnTo>
                      <a:pt x="518" y="144"/>
                    </a:lnTo>
                    <a:lnTo>
                      <a:pt x="460" y="142"/>
                    </a:lnTo>
                    <a:lnTo>
                      <a:pt x="404" y="138"/>
                    </a:lnTo>
                    <a:lnTo>
                      <a:pt x="352" y="132"/>
                    </a:lnTo>
                    <a:lnTo>
                      <a:pt x="302" y="126"/>
                    </a:lnTo>
                    <a:lnTo>
                      <a:pt x="254" y="120"/>
                    </a:lnTo>
                    <a:lnTo>
                      <a:pt x="210" y="112"/>
                    </a:lnTo>
                    <a:lnTo>
                      <a:pt x="168" y="102"/>
                    </a:lnTo>
                    <a:lnTo>
                      <a:pt x="132" y="92"/>
                    </a:lnTo>
                    <a:lnTo>
                      <a:pt x="98" y="80"/>
                    </a:lnTo>
                    <a:lnTo>
                      <a:pt x="70" y="68"/>
                    </a:lnTo>
                    <a:lnTo>
                      <a:pt x="46" y="56"/>
                    </a:lnTo>
                    <a:lnTo>
                      <a:pt x="26" y="42"/>
                    </a:lnTo>
                    <a:lnTo>
                      <a:pt x="12" y="30"/>
                    </a:lnTo>
                    <a:lnTo>
                      <a:pt x="6" y="22"/>
                    </a:lnTo>
                    <a:lnTo>
                      <a:pt x="2" y="14"/>
                    </a:lnTo>
                    <a:lnTo>
                      <a:pt x="0" y="8"/>
                    </a:lnTo>
                    <a:lnTo>
                      <a:pt x="0" y="0"/>
                    </a:lnTo>
                    <a:lnTo>
                      <a:pt x="0" y="576"/>
                    </a:lnTo>
                    <a:lnTo>
                      <a:pt x="0" y="584"/>
                    </a:lnTo>
                    <a:lnTo>
                      <a:pt x="2" y="590"/>
                    </a:lnTo>
                    <a:lnTo>
                      <a:pt x="6" y="598"/>
                    </a:lnTo>
                    <a:lnTo>
                      <a:pt x="12" y="606"/>
                    </a:lnTo>
                    <a:lnTo>
                      <a:pt x="26" y="618"/>
                    </a:lnTo>
                    <a:lnTo>
                      <a:pt x="46" y="632"/>
                    </a:lnTo>
                    <a:lnTo>
                      <a:pt x="70" y="644"/>
                    </a:lnTo>
                    <a:lnTo>
                      <a:pt x="98" y="656"/>
                    </a:lnTo>
                    <a:lnTo>
                      <a:pt x="132" y="668"/>
                    </a:lnTo>
                    <a:lnTo>
                      <a:pt x="168" y="678"/>
                    </a:lnTo>
                    <a:lnTo>
                      <a:pt x="210" y="688"/>
                    </a:lnTo>
                    <a:lnTo>
                      <a:pt x="254" y="696"/>
                    </a:lnTo>
                    <a:lnTo>
                      <a:pt x="302" y="702"/>
                    </a:lnTo>
                    <a:lnTo>
                      <a:pt x="352" y="708"/>
                    </a:lnTo>
                    <a:lnTo>
                      <a:pt x="404" y="714"/>
                    </a:lnTo>
                    <a:lnTo>
                      <a:pt x="460" y="718"/>
                    </a:lnTo>
                    <a:lnTo>
                      <a:pt x="518" y="720"/>
                    </a:lnTo>
                    <a:lnTo>
                      <a:pt x="576" y="720"/>
                    </a:lnTo>
                    <a:lnTo>
                      <a:pt x="634" y="720"/>
                    </a:lnTo>
                    <a:lnTo>
                      <a:pt x="692" y="718"/>
                    </a:lnTo>
                    <a:lnTo>
                      <a:pt x="748" y="714"/>
                    </a:lnTo>
                    <a:lnTo>
                      <a:pt x="800" y="708"/>
                    </a:lnTo>
                    <a:lnTo>
                      <a:pt x="850" y="702"/>
                    </a:lnTo>
                    <a:lnTo>
                      <a:pt x="898" y="696"/>
                    </a:lnTo>
                    <a:lnTo>
                      <a:pt x="942" y="688"/>
                    </a:lnTo>
                    <a:lnTo>
                      <a:pt x="984" y="678"/>
                    </a:lnTo>
                    <a:lnTo>
                      <a:pt x="1020" y="668"/>
                    </a:lnTo>
                    <a:lnTo>
                      <a:pt x="1054" y="656"/>
                    </a:lnTo>
                    <a:lnTo>
                      <a:pt x="1082" y="644"/>
                    </a:lnTo>
                    <a:lnTo>
                      <a:pt x="1106" y="632"/>
                    </a:lnTo>
                    <a:lnTo>
                      <a:pt x="1126" y="618"/>
                    </a:lnTo>
                    <a:lnTo>
                      <a:pt x="1140" y="606"/>
                    </a:lnTo>
                    <a:lnTo>
                      <a:pt x="1146" y="598"/>
                    </a:lnTo>
                    <a:lnTo>
                      <a:pt x="1150" y="590"/>
                    </a:lnTo>
                    <a:lnTo>
                      <a:pt x="1152" y="584"/>
                    </a:lnTo>
                    <a:lnTo>
                      <a:pt x="1152" y="576"/>
                    </a:lnTo>
                    <a:lnTo>
                      <a:pt x="1152" y="0"/>
                    </a:lnTo>
                    <a:lnTo>
                      <a:pt x="1152" y="8"/>
                    </a:lnTo>
                    <a:lnTo>
                      <a:pt x="1150" y="14"/>
                    </a:lnTo>
                    <a:lnTo>
                      <a:pt x="1146" y="22"/>
                    </a:lnTo>
                    <a:lnTo>
                      <a:pt x="1140" y="30"/>
                    </a:lnTo>
                    <a:lnTo>
                      <a:pt x="1126" y="42"/>
                    </a:lnTo>
                    <a:lnTo>
                      <a:pt x="1106" y="56"/>
                    </a:lnTo>
                    <a:lnTo>
                      <a:pt x="1082" y="68"/>
                    </a:lnTo>
                    <a:lnTo>
                      <a:pt x="1054" y="80"/>
                    </a:lnTo>
                    <a:lnTo>
                      <a:pt x="1020" y="92"/>
                    </a:lnTo>
                    <a:lnTo>
                      <a:pt x="984" y="102"/>
                    </a:lnTo>
                    <a:lnTo>
                      <a:pt x="942" y="112"/>
                    </a:lnTo>
                    <a:lnTo>
                      <a:pt x="898" y="120"/>
                    </a:lnTo>
                    <a:lnTo>
                      <a:pt x="850" y="126"/>
                    </a:lnTo>
                    <a:lnTo>
                      <a:pt x="800" y="132"/>
                    </a:lnTo>
                    <a:lnTo>
                      <a:pt x="748" y="138"/>
                    </a:lnTo>
                    <a:lnTo>
                      <a:pt x="692" y="142"/>
                    </a:lnTo>
                    <a:lnTo>
                      <a:pt x="634" y="144"/>
                    </a:lnTo>
                    <a:lnTo>
                      <a:pt x="576" y="144"/>
                    </a:lnTo>
                    <a:close/>
                  </a:path>
                </a:pathLst>
              </a:custGeom>
              <a:gradFill rotWithShape="1">
                <a:gsLst>
                  <a:gs pos="0">
                    <a:srgbClr val="FF6400"/>
                  </a:gs>
                  <a:gs pos="50000">
                    <a:srgbClr val="FFC800"/>
                  </a:gs>
                  <a:gs pos="100000">
                    <a:srgbClr val="FF6400"/>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304766" name="Text Box 30"/>
            <p:cNvSpPr txBox="1">
              <a:spLocks noChangeArrowheads="1"/>
            </p:cNvSpPr>
            <p:nvPr/>
          </p:nvSpPr>
          <p:spPr bwMode="auto">
            <a:xfrm>
              <a:off x="1320" y="3068"/>
              <a:ext cx="149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cap="rnd" algn="ctr">
                  <a:solidFill>
                    <a:srgbClr val="000000"/>
                  </a:solidFill>
                  <a:prstDash val="sysDot"/>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000000"/>
                  </a:solidFill>
                  <a:effectLst/>
                  <a:uLnTx/>
                  <a:uFillTx/>
                  <a:latin typeface="Arial Black" panose="020B0A04020102020204" pitchFamily="34" charset="0"/>
                  <a:ea typeface="等线" panose="02010600030101010101" pitchFamily="2" charset="-122"/>
                  <a:cs typeface="+mn-cs"/>
                </a:rPr>
                <a:t>文字内容</a:t>
              </a:r>
            </a:p>
          </p:txBody>
        </p:sp>
        <p:sp>
          <p:nvSpPr>
            <p:cNvPr id="304767" name="Text Box 31"/>
            <p:cNvSpPr txBox="1">
              <a:spLocks noChangeArrowheads="1"/>
            </p:cNvSpPr>
            <p:nvPr/>
          </p:nvSpPr>
          <p:spPr bwMode="auto">
            <a:xfrm>
              <a:off x="1320" y="2638"/>
              <a:ext cx="149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cap="rnd" algn="ctr">
                  <a:solidFill>
                    <a:srgbClr val="000000"/>
                  </a:solidFill>
                  <a:prstDash val="sysDot"/>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zh-CN" altLang="en-US" sz="1200" b="0" i="0" u="none" strike="noStrike" kern="1200" cap="none" spc="0" normalizeH="0" baseline="0" noProof="0">
                  <a:ln>
                    <a:noFill/>
                  </a:ln>
                  <a:solidFill>
                    <a:srgbClr val="000000"/>
                  </a:solidFill>
                  <a:effectLst/>
                  <a:uLnTx/>
                  <a:uFillTx/>
                  <a:latin typeface="Arial Black" panose="020B0A04020102020204" pitchFamily="34" charset="0"/>
                  <a:ea typeface="等线" panose="02010600030101010101" pitchFamily="2" charset="-122"/>
                  <a:cs typeface="+mn-cs"/>
                </a:rPr>
                <a:t>文字内容</a:t>
              </a:r>
            </a:p>
          </p:txBody>
        </p:sp>
        <p:sp>
          <p:nvSpPr>
            <p:cNvPr id="304768" name="Text Box 32"/>
            <p:cNvSpPr txBox="1">
              <a:spLocks noChangeArrowheads="1"/>
            </p:cNvSpPr>
            <p:nvPr/>
          </p:nvSpPr>
          <p:spPr bwMode="auto">
            <a:xfrm>
              <a:off x="1344" y="3504"/>
              <a:ext cx="149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cap="rnd" algn="ctr">
                  <a:solidFill>
                    <a:srgbClr val="000000"/>
                  </a:solidFill>
                  <a:prstDash val="sysDot"/>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zh-CN" altLang="en-US" sz="1013" b="0" i="0" u="none" strike="noStrike" kern="1200" cap="none" spc="0" normalizeH="0" baseline="0" noProof="0">
                  <a:ln>
                    <a:noFill/>
                  </a:ln>
                  <a:solidFill>
                    <a:srgbClr val="000000"/>
                  </a:solidFill>
                  <a:effectLst/>
                  <a:uLnTx/>
                  <a:uFillTx/>
                  <a:latin typeface="Arial Black" panose="020B0A04020102020204" pitchFamily="34" charset="0"/>
                  <a:ea typeface="等线" panose="02010600030101010101" pitchFamily="2" charset="-122"/>
                  <a:cs typeface="+mn-cs"/>
                </a:rPr>
                <a:t>文字内容</a:t>
              </a:r>
            </a:p>
          </p:txBody>
        </p:sp>
      </p:grpSp>
      <p:pic>
        <p:nvPicPr>
          <p:cNvPr id="304769" name="Picture 641" descr="台阶球"/>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57500" y="914401"/>
            <a:ext cx="1828800" cy="1813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63486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304770"/>
                                        </p:tgtEl>
                                        <p:attrNameLst>
                                          <p:attrName>style.visibility</p:attrName>
                                        </p:attrNameLst>
                                      </p:cBhvr>
                                      <p:to>
                                        <p:strVal val="visible"/>
                                      </p:to>
                                    </p:set>
                                    <p:animEffect transition="in" filter="fade">
                                      <p:cBhvr>
                                        <p:cTn id="7" dur="1000"/>
                                        <p:tgtEl>
                                          <p:spTgt spid="304770"/>
                                        </p:tgtEl>
                                      </p:cBhvr>
                                    </p:animEffect>
                                    <p:anim calcmode="lin" valueType="num">
                                      <p:cBhvr>
                                        <p:cTn id="8" dur="1000" fill="hold"/>
                                        <p:tgtEl>
                                          <p:spTgt spid="304770"/>
                                        </p:tgtEl>
                                        <p:attrNameLst>
                                          <p:attrName>ppt_x</p:attrName>
                                        </p:attrNameLst>
                                      </p:cBhvr>
                                      <p:tavLst>
                                        <p:tav tm="0">
                                          <p:val>
                                            <p:strVal val="#ppt_x"/>
                                          </p:val>
                                        </p:tav>
                                        <p:tav tm="100000">
                                          <p:val>
                                            <p:strVal val="#ppt_x"/>
                                          </p:val>
                                        </p:tav>
                                      </p:tavLst>
                                    </p:anim>
                                    <p:anim calcmode="lin" valueType="num">
                                      <p:cBhvr>
                                        <p:cTn id="9" dur="1000" fill="hold"/>
                                        <p:tgtEl>
                                          <p:spTgt spid="304770"/>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5" presetClass="entr" presetSubtype="0" fill="hold" nodeType="afterEffect">
                                  <p:stCondLst>
                                    <p:cond delay="0"/>
                                  </p:stCondLst>
                                  <p:childTnLst>
                                    <p:set>
                                      <p:cBhvr>
                                        <p:cTn id="12" dur="1" fill="hold">
                                          <p:stCondLst>
                                            <p:cond delay="0"/>
                                          </p:stCondLst>
                                        </p:cTn>
                                        <p:tgtEl>
                                          <p:spTgt spid="304769"/>
                                        </p:tgtEl>
                                        <p:attrNameLst>
                                          <p:attrName>style.visibility</p:attrName>
                                        </p:attrNameLst>
                                      </p:cBhvr>
                                      <p:to>
                                        <p:strVal val="visible"/>
                                      </p:to>
                                    </p:set>
                                    <p:anim calcmode="lin" valueType="num">
                                      <p:cBhvr>
                                        <p:cTn id="13" dur="500" decel="50000" fill="hold">
                                          <p:stCondLst>
                                            <p:cond delay="0"/>
                                          </p:stCondLst>
                                        </p:cTn>
                                        <p:tgtEl>
                                          <p:spTgt spid="304769"/>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304769"/>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304769"/>
                                        </p:tgtEl>
                                        <p:attrNameLst>
                                          <p:attrName>ppt_w</p:attrName>
                                        </p:attrNameLst>
                                      </p:cBhvr>
                                      <p:tavLst>
                                        <p:tav tm="0">
                                          <p:val>
                                            <p:strVal val="#ppt_w*.05"/>
                                          </p:val>
                                        </p:tav>
                                        <p:tav tm="100000">
                                          <p:val>
                                            <p:strVal val="#ppt_w"/>
                                          </p:val>
                                        </p:tav>
                                      </p:tavLst>
                                    </p:anim>
                                    <p:anim calcmode="lin" valueType="num">
                                      <p:cBhvr>
                                        <p:cTn id="16" dur="1000" fill="hold"/>
                                        <p:tgtEl>
                                          <p:spTgt spid="304769"/>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304769"/>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304769"/>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304769"/>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304769"/>
                                        </p:tgtEl>
                                      </p:cBhvr>
                                    </p:animEffect>
                                  </p:childTnLst>
                                </p:cTn>
                              </p:par>
                            </p:childTnLst>
                          </p:cTn>
                        </p:par>
                        <p:par>
                          <p:cTn id="21" fill="hold" nodeType="afterGroup">
                            <p:stCondLst>
                              <p:cond delay="2000"/>
                            </p:stCondLst>
                            <p:childTnLst>
                              <p:par>
                                <p:cTn id="22" presetID="8" presetClass="entr" presetSubtype="16" fill="hold" nodeType="afterEffect">
                                  <p:stCondLst>
                                    <p:cond delay="0"/>
                                  </p:stCondLst>
                                  <p:childTnLst>
                                    <p:set>
                                      <p:cBhvr>
                                        <p:cTn id="23" dur="1" fill="hold">
                                          <p:stCondLst>
                                            <p:cond delay="0"/>
                                          </p:stCondLst>
                                        </p:cTn>
                                        <p:tgtEl>
                                          <p:spTgt spid="304756"/>
                                        </p:tgtEl>
                                        <p:attrNameLst>
                                          <p:attrName>style.visibility</p:attrName>
                                        </p:attrNameLst>
                                      </p:cBhvr>
                                      <p:to>
                                        <p:strVal val="visible"/>
                                      </p:to>
                                    </p:set>
                                    <p:animEffect transition="in" filter="diamond(in)">
                                      <p:cBhvr>
                                        <p:cTn id="24" dur="2000"/>
                                        <p:tgtEl>
                                          <p:spTgt spid="304756"/>
                                        </p:tgtEl>
                                      </p:cBhvr>
                                    </p:animEffect>
                                  </p:childTnLst>
                                </p:cTn>
                              </p:par>
                            </p:childTnLst>
                          </p:cTn>
                        </p:par>
                        <p:par>
                          <p:cTn id="25" fill="hold" nodeType="afterGroup">
                            <p:stCondLst>
                              <p:cond delay="400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304754"/>
                                        </p:tgtEl>
                                        <p:attrNameLst>
                                          <p:attrName>style.visibility</p:attrName>
                                        </p:attrNameLst>
                                      </p:cBhvr>
                                      <p:to>
                                        <p:strVal val="visible"/>
                                      </p:to>
                                    </p:set>
                                    <p:anim calcmode="discrete" valueType="clr">
                                      <p:cBhvr override="childStyle">
                                        <p:cTn id="28" dur="80"/>
                                        <p:tgtEl>
                                          <p:spTgt spid="304754"/>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04754"/>
                                        </p:tgtEl>
                                        <p:attrNameLst>
                                          <p:attrName>fillcolor</p:attrName>
                                        </p:attrNameLst>
                                      </p:cBhvr>
                                      <p:tavLst>
                                        <p:tav tm="0">
                                          <p:val>
                                            <p:clrVal>
                                              <a:schemeClr val="accent2"/>
                                            </p:clrVal>
                                          </p:val>
                                        </p:tav>
                                        <p:tav tm="50000">
                                          <p:val>
                                            <p:clrVal>
                                              <a:schemeClr val="hlink"/>
                                            </p:clrVal>
                                          </p:val>
                                        </p:tav>
                                      </p:tavLst>
                                    </p:anim>
                                    <p:set>
                                      <p:cBhvr>
                                        <p:cTn id="30" dur="80"/>
                                        <p:tgtEl>
                                          <p:spTgt spid="304754"/>
                                        </p:tgtEl>
                                        <p:attrNameLst>
                                          <p:attrName>fill.type</p:attrName>
                                        </p:attrNameLst>
                                      </p:cBhvr>
                                      <p:to>
                                        <p:strVal val="solid"/>
                                      </p:to>
                                    </p:set>
                                  </p:childTnLst>
                                </p:cTn>
                              </p:par>
                            </p:childTnLst>
                          </p:cTn>
                        </p:par>
                        <p:par>
                          <p:cTn id="31" fill="hold" nodeType="afterGroup">
                            <p:stCondLst>
                              <p:cond delay="5400"/>
                            </p:stCondLst>
                            <p:childTnLst>
                              <p:par>
                                <p:cTn id="32" presetID="22" presetClass="entr" presetSubtype="8" fill="hold" nodeType="afterEffect">
                                  <p:stCondLst>
                                    <p:cond delay="0"/>
                                  </p:stCondLst>
                                  <p:childTnLst>
                                    <p:set>
                                      <p:cBhvr>
                                        <p:cTn id="33" dur="1" fill="hold">
                                          <p:stCondLst>
                                            <p:cond delay="0"/>
                                          </p:stCondLst>
                                        </p:cTn>
                                        <p:tgtEl>
                                          <p:spTgt spid="304755"/>
                                        </p:tgtEl>
                                        <p:attrNameLst>
                                          <p:attrName>style.visibility</p:attrName>
                                        </p:attrNameLst>
                                      </p:cBhvr>
                                      <p:to>
                                        <p:strVal val="visible"/>
                                      </p:to>
                                    </p:set>
                                    <p:animEffect transition="in" filter="wipe(left)">
                                      <p:cBhvr>
                                        <p:cTn id="34" dur="500"/>
                                        <p:tgtEl>
                                          <p:spTgt spid="304755"/>
                                        </p:tgtEl>
                                      </p:cBhvr>
                                    </p:animEffect>
                                  </p:childTnLst>
                                </p:cTn>
                              </p:par>
                            </p:childTnLst>
                          </p:cTn>
                        </p:par>
                        <p:par>
                          <p:cTn id="35" fill="hold" nodeType="afterGroup">
                            <p:stCondLst>
                              <p:cond delay="5900"/>
                            </p:stCondLst>
                            <p:childTnLst>
                              <p:par>
                                <p:cTn id="36" presetID="8" presetClass="entr" presetSubtype="16" fill="hold" nodeType="afterEffect">
                                  <p:stCondLst>
                                    <p:cond delay="0"/>
                                  </p:stCondLst>
                                  <p:childTnLst>
                                    <p:set>
                                      <p:cBhvr>
                                        <p:cTn id="37" dur="1" fill="hold">
                                          <p:stCondLst>
                                            <p:cond delay="0"/>
                                          </p:stCondLst>
                                        </p:cTn>
                                        <p:tgtEl>
                                          <p:spTgt spid="304759"/>
                                        </p:tgtEl>
                                        <p:attrNameLst>
                                          <p:attrName>style.visibility</p:attrName>
                                        </p:attrNameLst>
                                      </p:cBhvr>
                                      <p:to>
                                        <p:strVal val="visible"/>
                                      </p:to>
                                    </p:set>
                                    <p:animEffect transition="in" filter="diamond(in)">
                                      <p:cBhvr>
                                        <p:cTn id="38" dur="2000"/>
                                        <p:tgtEl>
                                          <p:spTgt spid="304759"/>
                                        </p:tgtEl>
                                      </p:cBhvr>
                                    </p:animEffect>
                                  </p:childTnLst>
                                </p:cTn>
                              </p:par>
                            </p:childTnLst>
                          </p:cTn>
                        </p:par>
                        <p:par>
                          <p:cTn id="39" fill="hold" nodeType="afterGroup">
                            <p:stCondLst>
                              <p:cond delay="7900"/>
                            </p:stCondLst>
                            <p:childTnLst>
                              <p:par>
                                <p:cTn id="40" presetID="27" presetClass="entr" presetSubtype="0" fill="hold" grpId="0" nodeType="afterEffect">
                                  <p:stCondLst>
                                    <p:cond delay="0"/>
                                  </p:stCondLst>
                                  <p:iterate type="lt">
                                    <p:tmPct val="50000"/>
                                  </p:iterate>
                                  <p:childTnLst>
                                    <p:set>
                                      <p:cBhvr>
                                        <p:cTn id="41" dur="1" fill="hold">
                                          <p:stCondLst>
                                            <p:cond delay="0"/>
                                          </p:stCondLst>
                                        </p:cTn>
                                        <p:tgtEl>
                                          <p:spTgt spid="304753"/>
                                        </p:tgtEl>
                                        <p:attrNameLst>
                                          <p:attrName>style.visibility</p:attrName>
                                        </p:attrNameLst>
                                      </p:cBhvr>
                                      <p:to>
                                        <p:strVal val="visible"/>
                                      </p:to>
                                    </p:set>
                                    <p:anim calcmode="discrete" valueType="clr">
                                      <p:cBhvr override="childStyle">
                                        <p:cTn id="42" dur="80"/>
                                        <p:tgtEl>
                                          <p:spTgt spid="304753"/>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304753"/>
                                        </p:tgtEl>
                                        <p:attrNameLst>
                                          <p:attrName>fillcolor</p:attrName>
                                        </p:attrNameLst>
                                      </p:cBhvr>
                                      <p:tavLst>
                                        <p:tav tm="0">
                                          <p:val>
                                            <p:clrVal>
                                              <a:schemeClr val="accent2"/>
                                            </p:clrVal>
                                          </p:val>
                                        </p:tav>
                                        <p:tav tm="50000">
                                          <p:val>
                                            <p:clrVal>
                                              <a:schemeClr val="hlink"/>
                                            </p:clrVal>
                                          </p:val>
                                        </p:tav>
                                      </p:tavLst>
                                    </p:anim>
                                    <p:set>
                                      <p:cBhvr>
                                        <p:cTn id="44" dur="80"/>
                                        <p:tgtEl>
                                          <p:spTgt spid="30475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753" grpId="0"/>
      <p:bldP spid="304754"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0130" name="Text Box 98"/>
          <p:cNvSpPr txBox="1">
            <a:spLocks noChangeArrowheads="1"/>
          </p:cNvSpPr>
          <p:nvPr/>
        </p:nvSpPr>
        <p:spPr bwMode="auto">
          <a:xfrm>
            <a:off x="1771650" y="171450"/>
            <a:ext cx="26455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srgbClr val="000000"/>
                </a:solidFill>
                <a:effectLst/>
                <a:uLnTx/>
                <a:uFillTx/>
                <a:latin typeface="Times New Roman" panose="02020603050405020304" pitchFamily="18" charset="0"/>
                <a:ea typeface="等线" panose="02010600030101010101" pitchFamily="2" charset="-122"/>
                <a:cs typeface="+mn-cs"/>
              </a:rPr>
              <a:t>在此处输入标题内容</a:t>
            </a: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pic>
        <p:nvPicPr>
          <p:cNvPr id="300158" name="Picture 126" descr="11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00200" y="981076"/>
            <a:ext cx="3714750" cy="2869406"/>
          </a:xfrm>
          <a:prstGeom prst="rect">
            <a:avLst/>
          </a:prstGeom>
          <a:noFill/>
          <a:extLst>
            <a:ext uri="{909E8E84-426E-40DD-AFC4-6F175D3DCCD1}">
              <a14:hiddenFill xmlns:a14="http://schemas.microsoft.com/office/drawing/2010/main">
                <a:solidFill>
                  <a:srgbClr val="FFFFFF"/>
                </a:solidFill>
              </a14:hiddenFill>
            </a:ext>
          </a:extLst>
        </p:spPr>
      </p:pic>
      <p:sp>
        <p:nvSpPr>
          <p:cNvPr id="300159" name="Rectangle 13"/>
          <p:cNvSpPr>
            <a:spLocks noChangeArrowheads="1"/>
          </p:cNvSpPr>
          <p:nvPr/>
        </p:nvSpPr>
        <p:spPr bwMode="auto">
          <a:xfrm>
            <a:off x="5086350" y="1793081"/>
            <a:ext cx="19431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050" b="0" i="0" u="none" strike="noStrike" kern="1200" cap="none" spc="0" normalizeH="0" baseline="0" noProof="0">
                <a:ln>
                  <a:noFill/>
                </a:ln>
                <a:solidFill>
                  <a:srgbClr val="000000"/>
                </a:solidFill>
                <a:effectLst/>
                <a:uLnTx/>
                <a:uFillTx/>
                <a:latin typeface="Arial" panose="020B0604020202020204" pitchFamily="34" charset="0"/>
                <a:ea typeface="仿宋_GB2312" panose="02010609030101010101" pitchFamily="49" charset="-122"/>
                <a:cs typeface="+mn-cs"/>
              </a:rPr>
              <a:t>点击输入你想输入的文字内容点击输入你想输入的文字内容点击输入你想输入的文字内容</a:t>
            </a:r>
            <a:endParaRPr kumimoji="0" lang="en-US" altLang="zh-CN" sz="1050" b="0" i="0" u="none" strike="noStrike" kern="1200" cap="none" spc="0" normalizeH="0" baseline="0" noProof="0">
              <a:ln>
                <a:noFill/>
              </a:ln>
              <a:solidFill>
                <a:srgbClr val="000000"/>
              </a:solidFill>
              <a:effectLst/>
              <a:uLnTx/>
              <a:uFillTx/>
              <a:latin typeface="Arial" panose="020B0604020202020204" pitchFamily="34" charset="0"/>
              <a:ea typeface="仿宋_GB2312" panose="02010609030101010101" pitchFamily="49" charset="-122"/>
              <a:cs typeface="+mn-cs"/>
            </a:endParaRPr>
          </a:p>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en-US" altLang="zh-CN" sz="1050"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endParaRPr>
          </a:p>
        </p:txBody>
      </p:sp>
      <p:grpSp>
        <p:nvGrpSpPr>
          <p:cNvPr id="300160" name="Group 128"/>
          <p:cNvGrpSpPr>
            <a:grpSpLocks/>
          </p:cNvGrpSpPr>
          <p:nvPr/>
        </p:nvGrpSpPr>
        <p:grpSpPr bwMode="auto">
          <a:xfrm>
            <a:off x="3771900" y="2593182"/>
            <a:ext cx="3143250" cy="2150269"/>
            <a:chOff x="2160" y="1872"/>
            <a:chExt cx="2640" cy="1806"/>
          </a:xfrm>
        </p:grpSpPr>
        <p:sp>
          <p:nvSpPr>
            <p:cNvPr id="300161" name="Line 9"/>
            <p:cNvSpPr>
              <a:spLocks noChangeShapeType="1"/>
            </p:cNvSpPr>
            <p:nvPr/>
          </p:nvSpPr>
          <p:spPr bwMode="gray">
            <a:xfrm>
              <a:off x="4800" y="1872"/>
              <a:ext cx="0" cy="1806"/>
            </a:xfrm>
            <a:prstGeom prst="line">
              <a:avLst/>
            </a:prstGeom>
            <a:noFill/>
            <a:ln w="9525">
              <a:solidFill>
                <a:srgbClr val="1C1C1C"/>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0162" name="Line 9"/>
            <p:cNvSpPr>
              <a:spLocks noChangeShapeType="1"/>
            </p:cNvSpPr>
            <p:nvPr/>
          </p:nvSpPr>
          <p:spPr bwMode="gray">
            <a:xfrm>
              <a:off x="3504" y="2208"/>
              <a:ext cx="0" cy="1470"/>
            </a:xfrm>
            <a:prstGeom prst="line">
              <a:avLst/>
            </a:prstGeom>
            <a:noFill/>
            <a:ln w="9525">
              <a:solidFill>
                <a:srgbClr val="1C1C1C"/>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00163" name="Line 9"/>
            <p:cNvSpPr>
              <a:spLocks noChangeShapeType="1"/>
            </p:cNvSpPr>
            <p:nvPr/>
          </p:nvSpPr>
          <p:spPr bwMode="gray">
            <a:xfrm>
              <a:off x="2160" y="2448"/>
              <a:ext cx="0" cy="1230"/>
            </a:xfrm>
            <a:prstGeom prst="line">
              <a:avLst/>
            </a:prstGeom>
            <a:noFill/>
            <a:ln w="9525">
              <a:solidFill>
                <a:srgbClr val="1C1C1C"/>
              </a:solidFill>
              <a:prstDash val="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300164" name="Group 132"/>
          <p:cNvGrpSpPr>
            <a:grpSpLocks/>
          </p:cNvGrpSpPr>
          <p:nvPr/>
        </p:nvGrpSpPr>
        <p:grpSpPr bwMode="auto">
          <a:xfrm>
            <a:off x="2286000" y="3269457"/>
            <a:ext cx="1457325" cy="1465660"/>
            <a:chOff x="912" y="2440"/>
            <a:chExt cx="1224" cy="1231"/>
          </a:xfrm>
        </p:grpSpPr>
        <p:sp>
          <p:nvSpPr>
            <p:cNvPr id="300165" name="Text Box 12"/>
            <p:cNvSpPr txBox="1">
              <a:spLocks noChangeArrowheads="1"/>
            </p:cNvSpPr>
            <p:nvPr/>
          </p:nvSpPr>
          <p:spPr bwMode="gray">
            <a:xfrm>
              <a:off x="949" y="3069"/>
              <a:ext cx="1187" cy="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120650" marR="0" lvl="0" indent="-120650" algn="l" defTabSz="685800" rtl="0" eaLnBrk="1" fontAlgn="auto" latinLnBrk="0" hangingPunct="1">
                <a:lnSpc>
                  <a:spcPct val="100000"/>
                </a:lnSpc>
                <a:spcBef>
                  <a:spcPct val="50000"/>
                </a:spcBef>
                <a:spcAft>
                  <a:spcPts val="0"/>
                </a:spcAft>
                <a:buClr>
                  <a:srgbClr val="1F3F5F"/>
                </a:buClr>
                <a:buSzTx/>
                <a:buFontTx/>
                <a:buNone/>
                <a:tabLst/>
                <a:defRPr/>
              </a:pPr>
              <a:r>
                <a:rPr kumimoji="0" lang="en-US" altLang="zh-CN" sz="1050"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Add your text in here</a:t>
              </a:r>
            </a:p>
            <a:p>
              <a:pPr marL="120650" marR="0" lvl="0" indent="-120650" algn="l" defTabSz="685800" rtl="0" eaLnBrk="1" fontAlgn="auto" latinLnBrk="0" hangingPunct="1">
                <a:lnSpc>
                  <a:spcPct val="60000"/>
                </a:lnSpc>
                <a:spcBef>
                  <a:spcPct val="50000"/>
                </a:spcBef>
                <a:spcAft>
                  <a:spcPts val="0"/>
                </a:spcAft>
                <a:buClr>
                  <a:srgbClr val="1F3F5F"/>
                </a:buClr>
                <a:buSzTx/>
                <a:buFontTx/>
                <a:buChar char="-"/>
                <a:tabLst/>
                <a:defRPr/>
              </a:pPr>
              <a:r>
                <a:rPr kumimoji="0" lang="en-US" altLang="zh-CN" sz="1050"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Your text in here</a:t>
              </a:r>
            </a:p>
          </p:txBody>
        </p:sp>
        <p:grpSp>
          <p:nvGrpSpPr>
            <p:cNvPr id="300166" name="Group 134"/>
            <p:cNvGrpSpPr>
              <a:grpSpLocks/>
            </p:cNvGrpSpPr>
            <p:nvPr/>
          </p:nvGrpSpPr>
          <p:grpSpPr bwMode="auto">
            <a:xfrm>
              <a:off x="912" y="2440"/>
              <a:ext cx="1122" cy="1231"/>
              <a:chOff x="912" y="2440"/>
              <a:chExt cx="1122" cy="1231"/>
            </a:xfrm>
          </p:grpSpPr>
          <p:sp>
            <p:nvSpPr>
              <p:cNvPr id="300167" name="AutoShape 15"/>
              <p:cNvSpPr>
                <a:spLocks noChangeArrowheads="1"/>
              </p:cNvSpPr>
              <p:nvPr/>
            </p:nvSpPr>
            <p:spPr bwMode="gray">
              <a:xfrm>
                <a:off x="912" y="3473"/>
                <a:ext cx="1122" cy="198"/>
              </a:xfrm>
              <a:prstGeom prst="bevel">
                <a:avLst>
                  <a:gd name="adj" fmla="val 5949"/>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mn-cs"/>
                  </a:rPr>
                  <a:t>Click to add Text</a:t>
                </a:r>
              </a:p>
            </p:txBody>
          </p:sp>
          <p:pic>
            <p:nvPicPr>
              <p:cNvPr id="300168" name="Picture 136" descr="11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52" y="2440"/>
                <a:ext cx="592" cy="592"/>
              </a:xfrm>
              <a:prstGeom prst="rect">
                <a:avLst/>
              </a:prstGeom>
              <a:noFill/>
              <a:extLst>
                <a:ext uri="{909E8E84-426E-40DD-AFC4-6F175D3DCCD1}">
                  <a14:hiddenFill xmlns:a14="http://schemas.microsoft.com/office/drawing/2010/main">
                    <a:solidFill>
                      <a:srgbClr val="FFFFFF"/>
                    </a:solidFill>
                  </a14:hiddenFill>
                </a:ext>
              </a:extLst>
            </p:spPr>
          </p:pic>
          <p:sp>
            <p:nvSpPr>
              <p:cNvPr id="300169" name="Rectangle 13"/>
              <p:cNvSpPr>
                <a:spLocks noChangeArrowheads="1"/>
              </p:cNvSpPr>
              <p:nvPr/>
            </p:nvSpPr>
            <p:spPr bwMode="auto">
              <a:xfrm>
                <a:off x="1296" y="2592"/>
                <a:ext cx="336"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altLang="zh-CN" sz="1013" b="0" i="0" u="none" strike="noStrike" kern="1200" cap="none" spc="0" normalizeH="0" baseline="0" noProof="0">
                    <a:ln>
                      <a:noFill/>
                    </a:ln>
                    <a:solidFill>
                      <a:srgbClr val="000000"/>
                    </a:solidFill>
                    <a:effectLst/>
                    <a:uLnTx/>
                    <a:uFillTx/>
                    <a:latin typeface="Arial" panose="020B0604020202020204" pitchFamily="34" charset="0"/>
                    <a:ea typeface="仿宋_GB2312" panose="02010609030101010101" pitchFamily="49" charset="-122"/>
                    <a:cs typeface="+mn-cs"/>
                  </a:rPr>
                  <a:t>1</a:t>
                </a:r>
                <a:endParaRPr kumimoji="0" lang="en-US" altLang="zh-CN" sz="1013"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endParaRPr>
              </a:p>
            </p:txBody>
          </p:sp>
        </p:grpSp>
      </p:grpSp>
      <p:grpSp>
        <p:nvGrpSpPr>
          <p:cNvPr id="300170" name="Group 138"/>
          <p:cNvGrpSpPr>
            <a:grpSpLocks/>
          </p:cNvGrpSpPr>
          <p:nvPr/>
        </p:nvGrpSpPr>
        <p:grpSpPr bwMode="auto">
          <a:xfrm>
            <a:off x="3829050" y="3050381"/>
            <a:ext cx="1428750" cy="1729978"/>
            <a:chOff x="2190" y="2263"/>
            <a:chExt cx="1200" cy="1453"/>
          </a:xfrm>
        </p:grpSpPr>
        <p:sp>
          <p:nvSpPr>
            <p:cNvPr id="300171" name="AutoShape 14"/>
            <p:cNvSpPr>
              <a:spLocks noChangeArrowheads="1"/>
            </p:cNvSpPr>
            <p:nvPr/>
          </p:nvSpPr>
          <p:spPr bwMode="gray">
            <a:xfrm>
              <a:off x="2268" y="3473"/>
              <a:ext cx="1122" cy="198"/>
            </a:xfrm>
            <a:prstGeom prst="bevel">
              <a:avLst>
                <a:gd name="adj" fmla="val 5949"/>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mn-cs"/>
                </a:rPr>
                <a:t>Click to add Text</a:t>
              </a:r>
            </a:p>
          </p:txBody>
        </p:sp>
        <p:sp>
          <p:nvSpPr>
            <p:cNvPr id="300172" name="Text Box 16"/>
            <p:cNvSpPr txBox="1">
              <a:spLocks noChangeArrowheads="1"/>
            </p:cNvSpPr>
            <p:nvPr/>
          </p:nvSpPr>
          <p:spPr bwMode="gray">
            <a:xfrm>
              <a:off x="2190" y="2919"/>
              <a:ext cx="1187" cy="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120650" marR="0" lvl="0" indent="-120650" algn="l" defTabSz="685800" rtl="0" eaLnBrk="1" fontAlgn="auto" latinLnBrk="0" hangingPunct="1">
                <a:lnSpc>
                  <a:spcPct val="100000"/>
                </a:lnSpc>
                <a:spcBef>
                  <a:spcPct val="50000"/>
                </a:spcBef>
                <a:spcAft>
                  <a:spcPts val="0"/>
                </a:spcAft>
                <a:buClr>
                  <a:srgbClr val="1F3F5F"/>
                </a:buClr>
                <a:buSzTx/>
                <a:buFontTx/>
                <a:buNone/>
                <a:tabLst/>
                <a:defRPr/>
              </a:pPr>
              <a:r>
                <a:rPr kumimoji="0" lang="en-US" altLang="zh-CN" sz="1050"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Add your text in here</a:t>
              </a:r>
            </a:p>
            <a:p>
              <a:pPr marL="120650" marR="0" lvl="0" indent="-120650" algn="l" defTabSz="685800" rtl="0" eaLnBrk="1" fontAlgn="auto" latinLnBrk="0" hangingPunct="1">
                <a:lnSpc>
                  <a:spcPct val="60000"/>
                </a:lnSpc>
                <a:spcBef>
                  <a:spcPct val="50000"/>
                </a:spcBef>
                <a:spcAft>
                  <a:spcPts val="0"/>
                </a:spcAft>
                <a:buClr>
                  <a:srgbClr val="1F3F5F"/>
                </a:buClr>
                <a:buSzTx/>
                <a:buFontTx/>
                <a:buChar char="-"/>
                <a:tabLst/>
                <a:defRPr/>
              </a:pPr>
              <a:r>
                <a:rPr kumimoji="0" lang="en-US" altLang="zh-CN" sz="1050"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Your text in here</a:t>
              </a:r>
            </a:p>
            <a:p>
              <a:pPr marL="120650" marR="0" lvl="0" indent="-120650" algn="l" defTabSz="685800" rtl="0" eaLnBrk="1" fontAlgn="auto" latinLnBrk="0" hangingPunct="1">
                <a:lnSpc>
                  <a:spcPct val="60000"/>
                </a:lnSpc>
                <a:spcBef>
                  <a:spcPct val="50000"/>
                </a:spcBef>
                <a:spcAft>
                  <a:spcPts val="0"/>
                </a:spcAft>
                <a:buClr>
                  <a:srgbClr val="1F3F5F"/>
                </a:buClr>
                <a:buSzTx/>
                <a:buFontTx/>
                <a:buChar char="-"/>
                <a:tabLst/>
                <a:defRPr/>
              </a:pPr>
              <a:r>
                <a:rPr kumimoji="0" lang="en-US" altLang="zh-CN" sz="1050"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Your text in here</a:t>
              </a:r>
            </a:p>
            <a:p>
              <a:pPr marL="120650" marR="0" lvl="0" indent="-120650" algn="l" defTabSz="685800" rtl="0" eaLnBrk="1" fontAlgn="auto" latinLnBrk="0" hangingPunct="1">
                <a:lnSpc>
                  <a:spcPct val="60000"/>
                </a:lnSpc>
                <a:spcBef>
                  <a:spcPct val="50000"/>
                </a:spcBef>
                <a:spcAft>
                  <a:spcPts val="0"/>
                </a:spcAft>
                <a:buClr>
                  <a:srgbClr val="1F3F5F"/>
                </a:buClr>
                <a:buSzTx/>
                <a:buFontTx/>
                <a:buNone/>
                <a:tabLst/>
                <a:defRPr/>
              </a:pPr>
              <a:endParaRPr kumimoji="0" lang="en-US" altLang="zh-CN" sz="1050"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endParaRPr>
            </a:p>
          </p:txBody>
        </p:sp>
        <p:pic>
          <p:nvPicPr>
            <p:cNvPr id="300173" name="Picture 141" descr="11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496" y="2263"/>
              <a:ext cx="617" cy="617"/>
            </a:xfrm>
            <a:prstGeom prst="rect">
              <a:avLst/>
            </a:prstGeom>
            <a:noFill/>
            <a:extLst>
              <a:ext uri="{909E8E84-426E-40DD-AFC4-6F175D3DCCD1}">
                <a14:hiddenFill xmlns:a14="http://schemas.microsoft.com/office/drawing/2010/main">
                  <a:solidFill>
                    <a:srgbClr val="FFFFFF"/>
                  </a:solidFill>
                </a14:hiddenFill>
              </a:ext>
            </a:extLst>
          </p:spPr>
        </p:pic>
        <p:sp>
          <p:nvSpPr>
            <p:cNvPr id="300174" name="Rectangle 13"/>
            <p:cNvSpPr>
              <a:spLocks noChangeArrowheads="1"/>
            </p:cNvSpPr>
            <p:nvPr/>
          </p:nvSpPr>
          <p:spPr bwMode="auto">
            <a:xfrm>
              <a:off x="2688" y="2448"/>
              <a:ext cx="24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altLang="zh-CN" sz="1013" b="0" i="0" u="none" strike="noStrike" kern="1200" cap="none" spc="0" normalizeH="0" baseline="0" noProof="0">
                  <a:ln>
                    <a:noFill/>
                  </a:ln>
                  <a:solidFill>
                    <a:srgbClr val="000000"/>
                  </a:solidFill>
                  <a:effectLst/>
                  <a:uLnTx/>
                  <a:uFillTx/>
                  <a:latin typeface="Arial" panose="020B0604020202020204" pitchFamily="34" charset="0"/>
                  <a:ea typeface="仿宋_GB2312" panose="02010609030101010101" pitchFamily="49" charset="-122"/>
                  <a:cs typeface="+mn-cs"/>
                </a:rPr>
                <a:t>2</a:t>
              </a:r>
              <a:endParaRPr kumimoji="0" lang="en-US" altLang="zh-CN" sz="1013"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endParaRPr>
            </a:p>
          </p:txBody>
        </p:sp>
      </p:grpSp>
      <p:grpSp>
        <p:nvGrpSpPr>
          <p:cNvPr id="300175" name="Group 143"/>
          <p:cNvGrpSpPr>
            <a:grpSpLocks/>
          </p:cNvGrpSpPr>
          <p:nvPr/>
        </p:nvGrpSpPr>
        <p:grpSpPr bwMode="auto">
          <a:xfrm>
            <a:off x="5407819" y="2878932"/>
            <a:ext cx="1413272" cy="1926432"/>
            <a:chOff x="3534" y="2112"/>
            <a:chExt cx="1187" cy="1618"/>
          </a:xfrm>
        </p:grpSpPr>
        <p:sp>
          <p:nvSpPr>
            <p:cNvPr id="300176" name="AutoShape 11"/>
            <p:cNvSpPr>
              <a:spLocks noChangeArrowheads="1"/>
            </p:cNvSpPr>
            <p:nvPr/>
          </p:nvSpPr>
          <p:spPr bwMode="gray">
            <a:xfrm>
              <a:off x="3582" y="3473"/>
              <a:ext cx="1122" cy="198"/>
            </a:xfrm>
            <a:prstGeom prst="bevel">
              <a:avLst>
                <a:gd name="adj" fmla="val 5949"/>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mn-cs"/>
                </a:rPr>
                <a:t>Click to add Text</a:t>
              </a:r>
            </a:p>
          </p:txBody>
        </p:sp>
        <p:sp>
          <p:nvSpPr>
            <p:cNvPr id="300177" name="Text Box 17"/>
            <p:cNvSpPr txBox="1">
              <a:spLocks noChangeArrowheads="1"/>
            </p:cNvSpPr>
            <p:nvPr/>
          </p:nvSpPr>
          <p:spPr bwMode="gray">
            <a:xfrm>
              <a:off x="3534" y="2784"/>
              <a:ext cx="1187" cy="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120650" marR="0" lvl="0" indent="-120650" algn="l" defTabSz="685800" rtl="0" eaLnBrk="1" fontAlgn="auto" latinLnBrk="0" hangingPunct="1">
                <a:lnSpc>
                  <a:spcPct val="100000"/>
                </a:lnSpc>
                <a:spcBef>
                  <a:spcPct val="50000"/>
                </a:spcBef>
                <a:spcAft>
                  <a:spcPts val="0"/>
                </a:spcAft>
                <a:buClr>
                  <a:srgbClr val="1F3F5F"/>
                </a:buClr>
                <a:buSzTx/>
                <a:buFontTx/>
                <a:buNone/>
                <a:tabLst/>
                <a:defRPr/>
              </a:pPr>
              <a:r>
                <a:rPr kumimoji="0" lang="en-US" altLang="zh-CN" sz="1050"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Add your text in here</a:t>
              </a:r>
            </a:p>
            <a:p>
              <a:pPr marL="120650" marR="0" lvl="0" indent="-120650" algn="l" defTabSz="685800" rtl="0" eaLnBrk="1" fontAlgn="auto" latinLnBrk="0" hangingPunct="1">
                <a:lnSpc>
                  <a:spcPct val="60000"/>
                </a:lnSpc>
                <a:spcBef>
                  <a:spcPct val="50000"/>
                </a:spcBef>
                <a:spcAft>
                  <a:spcPts val="0"/>
                </a:spcAft>
                <a:buClr>
                  <a:srgbClr val="1F3F5F"/>
                </a:buClr>
                <a:buSzTx/>
                <a:buFontTx/>
                <a:buChar char="-"/>
                <a:tabLst/>
                <a:defRPr/>
              </a:pPr>
              <a:r>
                <a:rPr kumimoji="0" lang="en-US" altLang="zh-CN" sz="1050"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Your text in here</a:t>
              </a:r>
            </a:p>
            <a:p>
              <a:pPr marL="120650" marR="0" lvl="0" indent="-120650" algn="l" defTabSz="685800" rtl="0" eaLnBrk="1" fontAlgn="auto" latinLnBrk="0" hangingPunct="1">
                <a:lnSpc>
                  <a:spcPct val="60000"/>
                </a:lnSpc>
                <a:spcBef>
                  <a:spcPct val="50000"/>
                </a:spcBef>
                <a:spcAft>
                  <a:spcPts val="0"/>
                </a:spcAft>
                <a:buClr>
                  <a:srgbClr val="1F3F5F"/>
                </a:buClr>
                <a:buSzTx/>
                <a:buFontTx/>
                <a:buChar char="-"/>
                <a:tabLst/>
                <a:defRPr/>
              </a:pPr>
              <a:r>
                <a:rPr kumimoji="0" lang="en-US" altLang="zh-CN" sz="1050"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Your text in here</a:t>
              </a:r>
            </a:p>
            <a:p>
              <a:pPr marL="120650" marR="0" lvl="0" indent="-120650" algn="l" defTabSz="685800" rtl="0" eaLnBrk="1" fontAlgn="auto" latinLnBrk="0" hangingPunct="1">
                <a:lnSpc>
                  <a:spcPct val="60000"/>
                </a:lnSpc>
                <a:spcBef>
                  <a:spcPct val="50000"/>
                </a:spcBef>
                <a:spcAft>
                  <a:spcPts val="0"/>
                </a:spcAft>
                <a:buClr>
                  <a:srgbClr val="1F3F5F"/>
                </a:buClr>
                <a:buSzTx/>
                <a:buFontTx/>
                <a:buChar char="-"/>
                <a:tabLst/>
                <a:defRPr/>
              </a:pPr>
              <a:r>
                <a:rPr kumimoji="0" lang="en-US" altLang="zh-CN" sz="1050"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rPr>
                <a:t>Your text in here</a:t>
              </a:r>
            </a:p>
            <a:p>
              <a:pPr marL="120650" marR="0" lvl="0" indent="-120650" algn="l" defTabSz="685800" rtl="0" eaLnBrk="1" fontAlgn="auto" latinLnBrk="0" hangingPunct="1">
                <a:lnSpc>
                  <a:spcPct val="60000"/>
                </a:lnSpc>
                <a:spcBef>
                  <a:spcPct val="50000"/>
                </a:spcBef>
                <a:spcAft>
                  <a:spcPts val="0"/>
                </a:spcAft>
                <a:buClr>
                  <a:srgbClr val="1F3F5F"/>
                </a:buClr>
                <a:buSzTx/>
                <a:buFontTx/>
                <a:buNone/>
                <a:tabLst/>
                <a:defRPr/>
              </a:pPr>
              <a:endParaRPr kumimoji="0" lang="en-US" altLang="zh-CN" sz="1050" b="0" i="0" u="none" strike="noStrike" kern="1200" cap="none" spc="0" normalizeH="0" baseline="0" noProof="0">
                <a:ln>
                  <a:noFill/>
                </a:ln>
                <a:solidFill>
                  <a:srgbClr val="1C1C1C"/>
                </a:solidFill>
                <a:effectLst/>
                <a:uLnTx/>
                <a:uFillTx/>
                <a:latin typeface="Arial" panose="020B0604020202020204" pitchFamily="34" charset="0"/>
                <a:ea typeface="等线" panose="02010600030101010101" pitchFamily="2" charset="-122"/>
                <a:cs typeface="+mn-cs"/>
              </a:endParaRPr>
            </a:p>
          </p:txBody>
        </p:sp>
        <p:pic>
          <p:nvPicPr>
            <p:cNvPr id="300178" name="Picture 146" descr="11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792" y="2112"/>
              <a:ext cx="624" cy="624"/>
            </a:xfrm>
            <a:prstGeom prst="rect">
              <a:avLst/>
            </a:prstGeom>
            <a:noFill/>
            <a:extLst>
              <a:ext uri="{909E8E84-426E-40DD-AFC4-6F175D3DCCD1}">
                <a14:hiddenFill xmlns:a14="http://schemas.microsoft.com/office/drawing/2010/main">
                  <a:solidFill>
                    <a:srgbClr val="FFFFFF"/>
                  </a:solidFill>
                </a14:hiddenFill>
              </a:ext>
            </a:extLst>
          </p:spPr>
        </p:pic>
        <p:sp>
          <p:nvSpPr>
            <p:cNvPr id="300179" name="Rectangle 13"/>
            <p:cNvSpPr>
              <a:spLocks noChangeArrowheads="1"/>
            </p:cNvSpPr>
            <p:nvPr/>
          </p:nvSpPr>
          <p:spPr bwMode="auto">
            <a:xfrm>
              <a:off x="3984" y="2304"/>
              <a:ext cx="240"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altLang="zh-CN" sz="1013" b="0" i="0" u="none" strike="noStrike" kern="1200" cap="none" spc="0" normalizeH="0" baseline="0" noProof="0">
                  <a:ln>
                    <a:noFill/>
                  </a:ln>
                  <a:solidFill>
                    <a:srgbClr val="000000"/>
                  </a:solidFill>
                  <a:effectLst/>
                  <a:uLnTx/>
                  <a:uFillTx/>
                  <a:latin typeface="Arial" panose="020B0604020202020204" pitchFamily="34" charset="0"/>
                  <a:ea typeface="仿宋_GB2312" panose="02010609030101010101" pitchFamily="49" charset="-122"/>
                  <a:cs typeface="+mn-cs"/>
                </a:rPr>
                <a:t>3</a:t>
              </a:r>
              <a:endParaRPr kumimoji="0" lang="en-US" altLang="zh-CN" sz="1013" b="0" i="0" u="none" strike="noStrike" kern="1200" cap="none" spc="0" normalizeH="0" baseline="0" noProof="0">
                <a:ln>
                  <a:noFill/>
                </a:ln>
                <a:solidFill>
                  <a:srgbClr val="000000"/>
                </a:solidFill>
                <a:effectLst/>
                <a:uLnTx/>
                <a:uFillTx/>
                <a:latin typeface="Arial" panose="020B0604020202020204" pitchFamily="34" charset="0"/>
                <a:ea typeface="等线" panose="02010600030101010101" pitchFamily="2" charset="-122"/>
                <a:cs typeface="+mn-cs"/>
              </a:endParaRPr>
            </a:p>
          </p:txBody>
        </p:sp>
      </p:grpSp>
    </p:spTree>
    <p:extLst>
      <p:ext uri="{BB962C8B-B14F-4D97-AF65-F5344CB8AC3E}">
        <p14:creationId xmlns:p14="http://schemas.microsoft.com/office/powerpoint/2010/main" val="339222028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300158"/>
                                        </p:tgtEl>
                                        <p:attrNameLst>
                                          <p:attrName>style.visibility</p:attrName>
                                        </p:attrNameLst>
                                      </p:cBhvr>
                                      <p:to>
                                        <p:strVal val="visible"/>
                                      </p:to>
                                    </p:set>
                                    <p:anim calcmode="lin" valueType="num">
                                      <p:cBhvr>
                                        <p:cTn id="7" dur="500" fill="hold"/>
                                        <p:tgtEl>
                                          <p:spTgt spid="300158"/>
                                        </p:tgtEl>
                                        <p:attrNameLst>
                                          <p:attrName>ppt_w</p:attrName>
                                        </p:attrNameLst>
                                      </p:cBhvr>
                                      <p:tavLst>
                                        <p:tav tm="0">
                                          <p:val>
                                            <p:fltVal val="0"/>
                                          </p:val>
                                        </p:tav>
                                        <p:tav tm="100000">
                                          <p:val>
                                            <p:strVal val="#ppt_w"/>
                                          </p:val>
                                        </p:tav>
                                      </p:tavLst>
                                    </p:anim>
                                    <p:anim calcmode="lin" valueType="num">
                                      <p:cBhvr>
                                        <p:cTn id="8" dur="500" fill="hold"/>
                                        <p:tgtEl>
                                          <p:spTgt spid="300158"/>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00159"/>
                                        </p:tgtEl>
                                        <p:attrNameLst>
                                          <p:attrName>style.visibility</p:attrName>
                                        </p:attrNameLst>
                                      </p:cBhvr>
                                      <p:to>
                                        <p:strVal val="visible"/>
                                      </p:to>
                                    </p:set>
                                    <p:anim calcmode="lin" valueType="num">
                                      <p:cBhvr>
                                        <p:cTn id="12" dur="500" fill="hold"/>
                                        <p:tgtEl>
                                          <p:spTgt spid="30015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00159"/>
                                        </p:tgtEl>
                                        <p:attrNameLst>
                                          <p:attrName>ppt_y</p:attrName>
                                        </p:attrNameLst>
                                      </p:cBhvr>
                                      <p:tavLst>
                                        <p:tav tm="0">
                                          <p:val>
                                            <p:strVal val="#ppt_y"/>
                                          </p:val>
                                        </p:tav>
                                        <p:tav tm="100000">
                                          <p:val>
                                            <p:strVal val="#ppt_y"/>
                                          </p:val>
                                        </p:tav>
                                      </p:tavLst>
                                    </p:anim>
                                    <p:anim calcmode="lin" valueType="num">
                                      <p:cBhvr>
                                        <p:cTn id="14" dur="500" fill="hold"/>
                                        <p:tgtEl>
                                          <p:spTgt spid="30015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0015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00159"/>
                                        </p:tgtEl>
                                      </p:cBhvr>
                                    </p:animEffect>
                                  </p:childTnLst>
                                </p:cTn>
                              </p:par>
                            </p:childTnLst>
                          </p:cTn>
                        </p:par>
                        <p:par>
                          <p:cTn id="17" fill="hold" nodeType="afterGroup">
                            <p:stCondLst>
                              <p:cond delay="2900"/>
                            </p:stCondLst>
                            <p:childTnLst>
                              <p:par>
                                <p:cTn id="18" presetID="52" presetClass="entr" presetSubtype="0" fill="hold" nodeType="afterEffect">
                                  <p:stCondLst>
                                    <p:cond delay="0"/>
                                  </p:stCondLst>
                                  <p:childTnLst>
                                    <p:set>
                                      <p:cBhvr>
                                        <p:cTn id="19" dur="1" fill="hold">
                                          <p:stCondLst>
                                            <p:cond delay="0"/>
                                          </p:stCondLst>
                                        </p:cTn>
                                        <p:tgtEl>
                                          <p:spTgt spid="300164"/>
                                        </p:tgtEl>
                                        <p:attrNameLst>
                                          <p:attrName>style.visibility</p:attrName>
                                        </p:attrNameLst>
                                      </p:cBhvr>
                                      <p:to>
                                        <p:strVal val="visible"/>
                                      </p:to>
                                    </p:set>
                                    <p:animScale>
                                      <p:cBhvr>
                                        <p:cTn id="20" dur="1000" decel="50000" fill="hold">
                                          <p:stCondLst>
                                            <p:cond delay="0"/>
                                          </p:stCondLst>
                                        </p:cTn>
                                        <p:tgtEl>
                                          <p:spTgt spid="3001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300164"/>
                                        </p:tgtEl>
                                        <p:attrNameLst>
                                          <p:attrName>ppt_x</p:attrName>
                                          <p:attrName>ppt_y</p:attrName>
                                        </p:attrNameLst>
                                      </p:cBhvr>
                                    </p:animMotion>
                                    <p:animEffect transition="in" filter="fade">
                                      <p:cBhvr>
                                        <p:cTn id="22" dur="1000"/>
                                        <p:tgtEl>
                                          <p:spTgt spid="300164"/>
                                        </p:tgtEl>
                                      </p:cBhvr>
                                    </p:animEffect>
                                  </p:childTnLst>
                                </p:cTn>
                              </p:par>
                            </p:childTnLst>
                          </p:cTn>
                        </p:par>
                        <p:par>
                          <p:cTn id="23" fill="hold" nodeType="afterGroup">
                            <p:stCondLst>
                              <p:cond delay="3900"/>
                            </p:stCondLst>
                            <p:childTnLst>
                              <p:par>
                                <p:cTn id="24" presetID="52" presetClass="entr" presetSubtype="0" fill="hold" nodeType="afterEffect">
                                  <p:stCondLst>
                                    <p:cond delay="0"/>
                                  </p:stCondLst>
                                  <p:childTnLst>
                                    <p:set>
                                      <p:cBhvr>
                                        <p:cTn id="25" dur="1" fill="hold">
                                          <p:stCondLst>
                                            <p:cond delay="0"/>
                                          </p:stCondLst>
                                        </p:cTn>
                                        <p:tgtEl>
                                          <p:spTgt spid="300170"/>
                                        </p:tgtEl>
                                        <p:attrNameLst>
                                          <p:attrName>style.visibility</p:attrName>
                                        </p:attrNameLst>
                                      </p:cBhvr>
                                      <p:to>
                                        <p:strVal val="visible"/>
                                      </p:to>
                                    </p:set>
                                    <p:animScale>
                                      <p:cBhvr>
                                        <p:cTn id="26" dur="1000" decel="50000" fill="hold">
                                          <p:stCondLst>
                                            <p:cond delay="0"/>
                                          </p:stCondLst>
                                        </p:cTn>
                                        <p:tgtEl>
                                          <p:spTgt spid="3001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300170"/>
                                        </p:tgtEl>
                                        <p:attrNameLst>
                                          <p:attrName>ppt_x</p:attrName>
                                          <p:attrName>ppt_y</p:attrName>
                                        </p:attrNameLst>
                                      </p:cBhvr>
                                    </p:animMotion>
                                    <p:animEffect transition="in" filter="fade">
                                      <p:cBhvr>
                                        <p:cTn id="28" dur="1000"/>
                                        <p:tgtEl>
                                          <p:spTgt spid="300170"/>
                                        </p:tgtEl>
                                      </p:cBhvr>
                                    </p:animEffect>
                                  </p:childTnLst>
                                </p:cTn>
                              </p:par>
                            </p:childTnLst>
                          </p:cTn>
                        </p:par>
                        <p:par>
                          <p:cTn id="29" fill="hold" nodeType="afterGroup">
                            <p:stCondLst>
                              <p:cond delay="4900"/>
                            </p:stCondLst>
                            <p:childTnLst>
                              <p:par>
                                <p:cTn id="30" presetID="52" presetClass="entr" presetSubtype="0" fill="hold" nodeType="afterEffect">
                                  <p:stCondLst>
                                    <p:cond delay="0"/>
                                  </p:stCondLst>
                                  <p:childTnLst>
                                    <p:set>
                                      <p:cBhvr>
                                        <p:cTn id="31" dur="1" fill="hold">
                                          <p:stCondLst>
                                            <p:cond delay="0"/>
                                          </p:stCondLst>
                                        </p:cTn>
                                        <p:tgtEl>
                                          <p:spTgt spid="300175"/>
                                        </p:tgtEl>
                                        <p:attrNameLst>
                                          <p:attrName>style.visibility</p:attrName>
                                        </p:attrNameLst>
                                      </p:cBhvr>
                                      <p:to>
                                        <p:strVal val="visible"/>
                                      </p:to>
                                    </p:set>
                                    <p:animScale>
                                      <p:cBhvr>
                                        <p:cTn id="32" dur="1000" decel="50000" fill="hold">
                                          <p:stCondLst>
                                            <p:cond delay="0"/>
                                          </p:stCondLst>
                                        </p:cTn>
                                        <p:tgtEl>
                                          <p:spTgt spid="3001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00175"/>
                                        </p:tgtEl>
                                        <p:attrNameLst>
                                          <p:attrName>ppt_x</p:attrName>
                                          <p:attrName>ppt_y</p:attrName>
                                        </p:attrNameLst>
                                      </p:cBhvr>
                                    </p:animMotion>
                                    <p:animEffect transition="in" filter="fade">
                                      <p:cBhvr>
                                        <p:cTn id="34" dur="1000"/>
                                        <p:tgtEl>
                                          <p:spTgt spid="300175"/>
                                        </p:tgtEl>
                                      </p:cBhvr>
                                    </p:animEffect>
                                  </p:childTnLst>
                                </p:cTn>
                              </p:par>
                            </p:childTnLst>
                          </p:cTn>
                        </p:par>
                        <p:par>
                          <p:cTn id="35" fill="hold" nodeType="afterGroup">
                            <p:stCondLst>
                              <p:cond delay="5900"/>
                            </p:stCondLst>
                            <p:childTnLst>
                              <p:par>
                                <p:cTn id="36" presetID="22" presetClass="entr" presetSubtype="4" fill="hold" nodeType="afterEffect">
                                  <p:stCondLst>
                                    <p:cond delay="0"/>
                                  </p:stCondLst>
                                  <p:childTnLst>
                                    <p:set>
                                      <p:cBhvr>
                                        <p:cTn id="37" dur="1" fill="hold">
                                          <p:stCondLst>
                                            <p:cond delay="0"/>
                                          </p:stCondLst>
                                        </p:cTn>
                                        <p:tgtEl>
                                          <p:spTgt spid="300160"/>
                                        </p:tgtEl>
                                        <p:attrNameLst>
                                          <p:attrName>style.visibility</p:attrName>
                                        </p:attrNameLst>
                                      </p:cBhvr>
                                      <p:to>
                                        <p:strVal val="visible"/>
                                      </p:to>
                                    </p:set>
                                    <p:animEffect transition="in" filter="wipe(down)">
                                      <p:cBhvr>
                                        <p:cTn id="38" dur="500"/>
                                        <p:tgtEl>
                                          <p:spTgt spid="300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15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47735" y="824026"/>
            <a:ext cx="5997730" cy="2835047"/>
          </a:xfrm>
          <a:prstGeom prst="rect">
            <a:avLst/>
          </a:prstGeom>
        </p:spPr>
      </p:pic>
      <p:sp>
        <p:nvSpPr>
          <p:cNvPr id="4" name="文本框 3"/>
          <p:cNvSpPr txBox="1"/>
          <p:nvPr/>
        </p:nvSpPr>
        <p:spPr>
          <a:xfrm rot="683504">
            <a:off x="2374900" y="2241549"/>
            <a:ext cx="954107"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mn-cs"/>
              </a:rPr>
              <a:t>家</a:t>
            </a:r>
          </a:p>
        </p:txBody>
      </p:sp>
      <p:sp>
        <p:nvSpPr>
          <p:cNvPr id="5" name="文本框 4"/>
          <p:cNvSpPr txBox="1"/>
          <p:nvPr/>
        </p:nvSpPr>
        <p:spPr>
          <a:xfrm rot="21097930">
            <a:off x="3942710" y="2432050"/>
            <a:ext cx="954107"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srgbClr val="00B050"/>
                </a:solidFill>
                <a:effectLst/>
                <a:uLnTx/>
                <a:uFillTx/>
                <a:latin typeface="微软雅黑" panose="020B0503020204020204" pitchFamily="34" charset="-122"/>
                <a:ea typeface="微软雅黑" panose="020B0503020204020204" pitchFamily="34" charset="-122"/>
                <a:cs typeface="+mn-cs"/>
              </a:rPr>
              <a:t>长</a:t>
            </a:r>
            <a:endParaRPr kumimoji="0" lang="zh-CN" altLang="en-US" sz="6000" b="1" i="0" u="none" strike="noStrike" kern="120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mn-cs"/>
            </a:endParaRPr>
          </a:p>
        </p:txBody>
      </p:sp>
      <p:sp>
        <p:nvSpPr>
          <p:cNvPr id="6" name="文本框 5"/>
          <p:cNvSpPr txBox="1"/>
          <p:nvPr/>
        </p:nvSpPr>
        <p:spPr>
          <a:xfrm rot="21097930">
            <a:off x="5778499" y="2221345"/>
            <a:ext cx="954107" cy="1015663"/>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smtClean="0">
                <a:ln>
                  <a:noFill/>
                </a:ln>
                <a:solidFill>
                  <a:srgbClr val="00B050"/>
                </a:solidFill>
                <a:effectLst/>
                <a:uLnTx/>
                <a:uFillTx/>
                <a:latin typeface="微软雅黑" panose="020B0503020204020204" pitchFamily="34" charset="-122"/>
                <a:ea typeface="微软雅黑" panose="020B0503020204020204" pitchFamily="34" charset="-122"/>
                <a:cs typeface="+mn-cs"/>
              </a:rPr>
              <a:t>会</a:t>
            </a:r>
            <a:endParaRPr kumimoji="0" lang="zh-CN" altLang="en-US" sz="6000" b="1" i="0" u="none" strike="noStrike" kern="1200" cap="none" spc="0" normalizeH="0" baseline="0" noProof="0" dirty="0">
              <a:ln>
                <a:noFill/>
              </a:ln>
              <a:solidFill>
                <a:srgbClr val="00B050"/>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3300105" y="1476114"/>
            <a:ext cx="2492990"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F8A029"/>
                </a:solidFill>
                <a:effectLst/>
                <a:uLnTx/>
                <a:uFillTx/>
                <a:latin typeface="微软雅黑" panose="020B0503020204020204" pitchFamily="34" charset="-122"/>
                <a:ea typeface="微软雅黑" panose="020B0503020204020204" pitchFamily="34" charset="-122"/>
                <a:cs typeface="+mn-cs"/>
              </a:rPr>
              <a:t>某某幼儿园</a:t>
            </a:r>
            <a:endParaRPr kumimoji="0" lang="zh-CN" altLang="en-US" sz="3600" b="1" i="0" u="none" strike="noStrike" kern="1200" cap="none" spc="0" normalizeH="0" baseline="0" noProof="0" dirty="0">
              <a:ln>
                <a:noFill/>
              </a:ln>
              <a:solidFill>
                <a:srgbClr val="F8A029"/>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3006052" y="3836768"/>
            <a:ext cx="3416320"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F8A029"/>
                </a:solidFill>
                <a:effectLst/>
                <a:uLnTx/>
                <a:uFillTx/>
                <a:latin typeface="微软雅黑" panose="020B0503020204020204" pitchFamily="34" charset="-122"/>
                <a:ea typeface="微软雅黑" panose="020B0503020204020204" pitchFamily="34" charset="-122"/>
                <a:cs typeface="+mn-cs"/>
              </a:rPr>
              <a:t>感谢家长朋友们</a:t>
            </a:r>
            <a:endParaRPr kumimoji="0" lang="zh-CN" altLang="en-US" sz="3600" b="1" i="0" u="none" strike="noStrike" kern="1200" cap="none" spc="0" normalizeH="0" baseline="0" noProof="0" dirty="0">
              <a:ln>
                <a:noFill/>
              </a:ln>
              <a:solidFill>
                <a:srgbClr val="F8A029"/>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590018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childTnLst>
                                </p:cTn>
                              </p:par>
                            </p:childTnLst>
                          </p:cTn>
                        </p:par>
                        <p:par>
                          <p:cTn id="14" fill="hold">
                            <p:stCondLst>
                              <p:cond delay="175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childTnLst>
                                </p:cTn>
                              </p:par>
                            </p:childTnLst>
                          </p:cTn>
                        </p:par>
                        <p:par>
                          <p:cTn id="22" fill="hold">
                            <p:stCondLst>
                              <p:cond delay="325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25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家长会"/>
</p:tagLst>
</file>

<file path=ppt/tags/tag2.xml><?xml version="1.0" encoding="utf-8"?>
<p:tagLst xmlns:a="http://schemas.openxmlformats.org/drawingml/2006/main" xmlns:r="http://schemas.openxmlformats.org/officeDocument/2006/relationships" xmlns:p="http://schemas.openxmlformats.org/presentationml/2006/main">
  <p:tag name="TIMING" val="|0.2"/>
</p:tagLst>
</file>

<file path=ppt/tags/tag3.xml><?xml version="1.0" encoding="utf-8"?>
<p:tagLst xmlns:a="http://schemas.openxmlformats.org/drawingml/2006/main" xmlns:r="http://schemas.openxmlformats.org/officeDocument/2006/relationships" xmlns:p="http://schemas.openxmlformats.org/presentationml/2006/main">
  <p:tag name="TIMING" val="|0.3"/>
</p:tagLst>
</file>

<file path=ppt/tags/tag4.xml><?xml version="1.0" encoding="utf-8"?>
<p:tagLst xmlns:a="http://schemas.openxmlformats.org/drawingml/2006/main" xmlns:r="http://schemas.openxmlformats.org/officeDocument/2006/relationships" xmlns:p="http://schemas.openxmlformats.org/presentationml/2006/main">
  <p:tag name="TIMING" val="|0.3"/>
</p:tagLst>
</file>

<file path=ppt/tags/tag5.xml><?xml version="1.0" encoding="utf-8"?>
<p:tagLst xmlns:a="http://schemas.openxmlformats.org/drawingml/2006/main" xmlns:r="http://schemas.openxmlformats.org/officeDocument/2006/relationships" xmlns:p="http://schemas.openxmlformats.org/presentationml/2006/main">
  <p:tag name="TIMING" val="|0.3"/>
</p:tagLst>
</file>

<file path=ppt/tags/tag6.xml><?xml version="1.0" encoding="utf-8"?>
<p:tagLst xmlns:a="http://schemas.openxmlformats.org/drawingml/2006/main" xmlns:r="http://schemas.openxmlformats.org/officeDocument/2006/relationships" xmlns:p="http://schemas.openxmlformats.org/presentationml/2006/main">
  <p:tag name="TIMING" val="|0.4"/>
</p:tagLst>
</file>

<file path=ppt/tags/tag7.xml><?xml version="1.0" encoding="utf-8"?>
<p:tagLst xmlns:a="http://schemas.openxmlformats.org/drawingml/2006/main" xmlns:r="http://schemas.openxmlformats.org/officeDocument/2006/relationships" xmlns:p="http://schemas.openxmlformats.org/presentationml/2006/main">
  <p:tag name="TIMING" val="|0.7"/>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1095</Words>
  <Application>Microsoft Office PowerPoint</Application>
  <PresentationFormat>全屏显示(16:9)</PresentationFormat>
  <Paragraphs>337</Paragraphs>
  <Slides>27</Slides>
  <Notes>27</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27</vt:i4>
      </vt:variant>
    </vt:vector>
  </HeadingPairs>
  <TitlesOfParts>
    <vt:vector size="47" baseType="lpstr">
      <vt:lpstr>Dotum</vt:lpstr>
      <vt:lpstr>Gulim</vt:lpstr>
      <vt:lpstr>맑은 고딕</vt:lpstr>
      <vt:lpstr>MS PGothic</vt:lpstr>
      <vt:lpstr>等线</vt:lpstr>
      <vt:lpstr>等线 Light</vt:lpstr>
      <vt:lpstr>仿宋_GB2312</vt:lpstr>
      <vt:lpstr>华文细黑</vt:lpstr>
      <vt:lpstr>楷体_GB2312</vt:lpstr>
      <vt:lpstr>宋体</vt:lpstr>
      <vt:lpstr>微软雅黑</vt:lpstr>
      <vt:lpstr>Arial</vt:lpstr>
      <vt:lpstr>Arial Black</vt:lpstr>
      <vt:lpstr>Calibri</vt:lpstr>
      <vt:lpstr>Calibri Light</vt:lpstr>
      <vt:lpstr>Franklin Gothic Book</vt:lpstr>
      <vt:lpstr>Times New Roman</vt:lpstr>
      <vt:lpstr>Verdana</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家长会</dc:title>
  <dc:creator>第一PPT</dc:creator>
  <cp:keywords>www.1ppt.com</cp:keywords>
  <cp:lastModifiedBy>faith123</cp:lastModifiedBy>
  <cp:revision>7</cp:revision>
  <dcterms:created xsi:type="dcterms:W3CDTF">2016-12-16T03:00:40Z</dcterms:created>
  <dcterms:modified xsi:type="dcterms:W3CDTF">2019-01-10T05:27:15Z</dcterms:modified>
</cp:coreProperties>
</file>