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8" r:id="rId3"/>
    <p:sldId id="257"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59"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1E8FD0"/>
    <a:srgbClr val="2E75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40" autoAdjust="0"/>
    <p:restoredTop sz="94660"/>
  </p:normalViewPr>
  <p:slideViewPr>
    <p:cSldViewPr snapToGrid="0">
      <p:cViewPr varScale="1">
        <p:scale>
          <a:sx n="57" d="100"/>
          <a:sy n="57" d="100"/>
        </p:scale>
        <p:origin x="162" y="8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solidFill>
                <a:srgbClr val="1E8FD0"/>
              </a:solidFill>
            </a:ln>
          </c:spPr>
          <c:dPt>
            <c:idx val="0"/>
            <c:bubble3D val="0"/>
            <c:spPr>
              <a:solidFill>
                <a:srgbClr val="1E8FD0"/>
              </a:solidFill>
              <a:ln w="18989">
                <a:solidFill>
                  <a:srgbClr val="1E8FD0"/>
                </a:solidFill>
              </a:ln>
              <a:effectLst/>
            </c:spPr>
            <c:extLst>
              <c:ext xmlns:c16="http://schemas.microsoft.com/office/drawing/2014/chart" uri="{C3380CC4-5D6E-409C-BE32-E72D297353CC}">
                <c16:uniqueId val="{00000001-F854-477D-9784-1F0C1D24949F}"/>
              </c:ext>
            </c:extLst>
          </c:dPt>
          <c:dPt>
            <c:idx val="1"/>
            <c:bubble3D val="0"/>
            <c:spPr>
              <a:solidFill>
                <a:schemeClr val="bg2">
                  <a:lumMod val="75000"/>
                </a:schemeClr>
              </a:solidFill>
              <a:ln w="18989">
                <a:solidFill>
                  <a:srgbClr val="1E8FD0"/>
                </a:solidFill>
              </a:ln>
              <a:effectLst/>
            </c:spPr>
            <c:extLst>
              <c:ext xmlns:c16="http://schemas.microsoft.com/office/drawing/2014/chart" uri="{C3380CC4-5D6E-409C-BE32-E72D297353CC}">
                <c16:uniqueId val="{00000003-F854-477D-9784-1F0C1D24949F}"/>
              </c:ext>
            </c:extLst>
          </c:dPt>
          <c:cat>
            <c:strRef>
              <c:f>Sheet1!$A$2:$A$3</c:f>
              <c:strCache>
                <c:ptCount val="2"/>
                <c:pt idx="0">
                  <c:v>第一季度</c:v>
                </c:pt>
                <c:pt idx="1">
                  <c:v>第二季度</c:v>
                </c:pt>
              </c:strCache>
            </c:strRef>
          </c:cat>
          <c:val>
            <c:numRef>
              <c:f>Sheet1!$B$2:$B$3</c:f>
              <c:numCache>
                <c:formatCode>g/"通""用""格""式"</c:formatCode>
                <c:ptCount val="2"/>
                <c:pt idx="0">
                  <c:v>7.2</c:v>
                </c:pt>
                <c:pt idx="1">
                  <c:v>2.8</c:v>
                </c:pt>
              </c:numCache>
            </c:numRef>
          </c:val>
          <c:extLst>
            <c:ext xmlns:c16="http://schemas.microsoft.com/office/drawing/2014/chart" uri="{C3380CC4-5D6E-409C-BE32-E72D297353CC}">
              <c16:uniqueId val="{00000004-F854-477D-9784-1F0C1D24949F}"/>
            </c:ext>
          </c:extLst>
        </c:ser>
        <c:dLbls>
          <c:showLegendKey val="0"/>
          <c:showVal val="0"/>
          <c:showCatName val="0"/>
          <c:showSerName val="0"/>
          <c:showPercent val="0"/>
          <c:showBubbleSize val="0"/>
          <c:showLeaderLines val="1"/>
        </c:dLbls>
        <c:firstSliceAng val="0"/>
        <c:holeSize val="90"/>
      </c:doughnutChart>
      <c:spPr>
        <a:noFill/>
        <a:ln w="25318">
          <a:noFill/>
        </a:ln>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FFC000"/>
            </a:solidFill>
            <a:ln>
              <a:noFill/>
            </a:ln>
          </c:spPr>
          <c:dPt>
            <c:idx val="0"/>
            <c:bubble3D val="0"/>
            <c:spPr>
              <a:solidFill>
                <a:srgbClr val="1E8FD0"/>
              </a:solidFill>
              <a:ln w="18989">
                <a:noFill/>
              </a:ln>
              <a:effectLst/>
            </c:spPr>
            <c:extLst>
              <c:ext xmlns:c16="http://schemas.microsoft.com/office/drawing/2014/chart" uri="{C3380CC4-5D6E-409C-BE32-E72D297353CC}">
                <c16:uniqueId val="{00000001-7CA7-4BCE-9347-669AE2BF24CD}"/>
              </c:ext>
            </c:extLst>
          </c:dPt>
          <c:dPt>
            <c:idx val="1"/>
            <c:bubble3D val="0"/>
            <c:spPr>
              <a:solidFill>
                <a:schemeClr val="bg2">
                  <a:lumMod val="75000"/>
                </a:schemeClr>
              </a:solidFill>
              <a:ln w="18989">
                <a:noFill/>
              </a:ln>
              <a:effectLst/>
            </c:spPr>
            <c:extLst>
              <c:ext xmlns:c16="http://schemas.microsoft.com/office/drawing/2014/chart" uri="{C3380CC4-5D6E-409C-BE32-E72D297353CC}">
                <c16:uniqueId val="{00000003-7CA7-4BCE-9347-669AE2BF24CD}"/>
              </c:ext>
            </c:extLst>
          </c:dPt>
          <c:cat>
            <c:strRef>
              <c:f>Sheet1!$A$2:$A$3</c:f>
              <c:strCache>
                <c:ptCount val="2"/>
                <c:pt idx="0">
                  <c:v>第一季度</c:v>
                </c:pt>
                <c:pt idx="1">
                  <c:v>第二季度</c:v>
                </c:pt>
              </c:strCache>
            </c:strRef>
          </c:cat>
          <c:val>
            <c:numRef>
              <c:f>Sheet1!$B$2:$B$3</c:f>
              <c:numCache>
                <c:formatCode>g/"通""用""格""式"</c:formatCode>
                <c:ptCount val="2"/>
                <c:pt idx="0">
                  <c:v>8.6</c:v>
                </c:pt>
                <c:pt idx="1">
                  <c:v>1.4</c:v>
                </c:pt>
              </c:numCache>
            </c:numRef>
          </c:val>
          <c:extLst>
            <c:ext xmlns:c16="http://schemas.microsoft.com/office/drawing/2014/chart" uri="{C3380CC4-5D6E-409C-BE32-E72D297353CC}">
              <c16:uniqueId val="{00000004-7CA7-4BCE-9347-669AE2BF24CD}"/>
            </c:ext>
          </c:extLst>
        </c:ser>
        <c:dLbls>
          <c:showLegendKey val="0"/>
          <c:showVal val="0"/>
          <c:showCatName val="0"/>
          <c:showSerName val="0"/>
          <c:showPercent val="0"/>
          <c:showBubbleSize val="0"/>
          <c:showLeaderLines val="1"/>
        </c:dLbls>
        <c:firstSliceAng val="0"/>
        <c:holeSize val="90"/>
      </c:doughnutChart>
      <c:spPr>
        <a:noFill/>
        <a:ln w="25318">
          <a:noFill/>
        </a:ln>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2">
                <a:lumMod val="75000"/>
              </a:schemeClr>
            </a:solidFill>
            <a:ln>
              <a:noFill/>
            </a:ln>
          </c:spPr>
          <c:dPt>
            <c:idx val="0"/>
            <c:bubble3D val="0"/>
            <c:spPr>
              <a:solidFill>
                <a:srgbClr val="1E8FD0"/>
              </a:solidFill>
              <a:ln w="18989">
                <a:noFill/>
              </a:ln>
              <a:effectLst/>
            </c:spPr>
            <c:extLst>
              <c:ext xmlns:c16="http://schemas.microsoft.com/office/drawing/2014/chart" uri="{C3380CC4-5D6E-409C-BE32-E72D297353CC}">
                <c16:uniqueId val="{00000001-F46C-4449-AD17-EA54195CBC71}"/>
              </c:ext>
            </c:extLst>
          </c:dPt>
          <c:dPt>
            <c:idx val="1"/>
            <c:bubble3D val="0"/>
            <c:spPr>
              <a:solidFill>
                <a:schemeClr val="bg2">
                  <a:lumMod val="75000"/>
                </a:schemeClr>
              </a:solidFill>
              <a:ln w="18989">
                <a:noFill/>
              </a:ln>
              <a:effectLst/>
            </c:spPr>
            <c:extLst>
              <c:ext xmlns:c16="http://schemas.microsoft.com/office/drawing/2014/chart" uri="{C3380CC4-5D6E-409C-BE32-E72D297353CC}">
                <c16:uniqueId val="{00000003-F46C-4449-AD17-EA54195CBC71}"/>
              </c:ext>
            </c:extLst>
          </c:dPt>
          <c:cat>
            <c:strRef>
              <c:f>Sheet1!$A$2:$A$3</c:f>
              <c:strCache>
                <c:ptCount val="2"/>
                <c:pt idx="0">
                  <c:v>第一季度</c:v>
                </c:pt>
                <c:pt idx="1">
                  <c:v>第二季度</c:v>
                </c:pt>
              </c:strCache>
            </c:strRef>
          </c:cat>
          <c:val>
            <c:numRef>
              <c:f>Sheet1!$B$2:$B$3</c:f>
              <c:numCache>
                <c:formatCode>g/"通""用""格""式"</c:formatCode>
                <c:ptCount val="2"/>
                <c:pt idx="0">
                  <c:v>6.9</c:v>
                </c:pt>
                <c:pt idx="1">
                  <c:v>3.1</c:v>
                </c:pt>
              </c:numCache>
            </c:numRef>
          </c:val>
          <c:extLst>
            <c:ext xmlns:c16="http://schemas.microsoft.com/office/drawing/2014/chart" uri="{C3380CC4-5D6E-409C-BE32-E72D297353CC}">
              <c16:uniqueId val="{00000004-F46C-4449-AD17-EA54195CBC71}"/>
            </c:ext>
          </c:extLst>
        </c:ser>
        <c:dLbls>
          <c:showLegendKey val="0"/>
          <c:showVal val="0"/>
          <c:showCatName val="0"/>
          <c:showSerName val="0"/>
          <c:showPercent val="0"/>
          <c:showBubbleSize val="0"/>
          <c:showLeaderLines val="1"/>
        </c:dLbls>
        <c:firstSliceAng val="0"/>
        <c:holeSize val="90"/>
      </c:doughnutChart>
      <c:spPr>
        <a:noFill/>
        <a:ln w="25318">
          <a:noFill/>
        </a:ln>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1E8FD0"/>
              </a:solidFill>
              <a:ln w="18989">
                <a:noFill/>
              </a:ln>
              <a:effectLst/>
            </c:spPr>
            <c:extLst>
              <c:ext xmlns:c16="http://schemas.microsoft.com/office/drawing/2014/chart" uri="{C3380CC4-5D6E-409C-BE32-E72D297353CC}">
                <c16:uniqueId val="{00000001-66D9-4E44-B579-21487C8EA5F5}"/>
              </c:ext>
            </c:extLst>
          </c:dPt>
          <c:dPt>
            <c:idx val="1"/>
            <c:bubble3D val="0"/>
            <c:spPr>
              <a:solidFill>
                <a:schemeClr val="bg2">
                  <a:lumMod val="75000"/>
                </a:schemeClr>
              </a:solidFill>
              <a:ln w="18989">
                <a:noFill/>
              </a:ln>
              <a:effectLst/>
            </c:spPr>
            <c:extLst>
              <c:ext xmlns:c16="http://schemas.microsoft.com/office/drawing/2014/chart" uri="{C3380CC4-5D6E-409C-BE32-E72D297353CC}">
                <c16:uniqueId val="{00000003-66D9-4E44-B579-21487C8EA5F5}"/>
              </c:ext>
            </c:extLst>
          </c:dPt>
          <c:cat>
            <c:strRef>
              <c:f>Sheet1!$A$2:$A$3</c:f>
              <c:strCache>
                <c:ptCount val="2"/>
                <c:pt idx="0">
                  <c:v>第一季度</c:v>
                </c:pt>
                <c:pt idx="1">
                  <c:v>第二季度</c:v>
                </c:pt>
              </c:strCache>
            </c:strRef>
          </c:cat>
          <c:val>
            <c:numRef>
              <c:f>Sheet1!$B$2:$B$3</c:f>
              <c:numCache>
                <c:formatCode>g/"通""用""格""式"</c:formatCode>
                <c:ptCount val="2"/>
                <c:pt idx="0">
                  <c:v>7.6</c:v>
                </c:pt>
                <c:pt idx="1">
                  <c:v>2.4</c:v>
                </c:pt>
              </c:numCache>
            </c:numRef>
          </c:val>
          <c:extLst>
            <c:ext xmlns:c16="http://schemas.microsoft.com/office/drawing/2014/chart" uri="{C3380CC4-5D6E-409C-BE32-E72D297353CC}">
              <c16:uniqueId val="{00000004-66D9-4E44-B579-21487C8EA5F5}"/>
            </c:ext>
          </c:extLst>
        </c:ser>
        <c:dLbls>
          <c:showLegendKey val="0"/>
          <c:showVal val="0"/>
          <c:showCatName val="0"/>
          <c:showSerName val="0"/>
          <c:showPercent val="0"/>
          <c:showBubbleSize val="0"/>
          <c:showLeaderLines val="1"/>
        </c:dLbls>
        <c:firstSliceAng val="0"/>
        <c:holeSize val="90"/>
      </c:doughnutChart>
      <c:spPr>
        <a:noFill/>
        <a:ln w="25318">
          <a:noFill/>
        </a:ln>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1E8FD0"/>
            </a:solidFill>
          </c:spPr>
          <c:dPt>
            <c:idx val="0"/>
            <c:bubble3D val="0"/>
            <c:spPr>
              <a:solidFill>
                <a:srgbClr val="1E8FD0"/>
              </a:solidFill>
              <a:ln w="18972">
                <a:solidFill>
                  <a:schemeClr val="lt1"/>
                </a:solidFill>
              </a:ln>
              <a:effectLst/>
            </c:spPr>
            <c:extLst>
              <c:ext xmlns:c16="http://schemas.microsoft.com/office/drawing/2014/chart" uri="{C3380CC4-5D6E-409C-BE32-E72D297353CC}">
                <c16:uniqueId val="{00000001-1691-43A5-9372-878FFA5AB1E3}"/>
              </c:ext>
            </c:extLst>
          </c:dPt>
          <c:dPt>
            <c:idx val="1"/>
            <c:bubble3D val="0"/>
            <c:spPr>
              <a:solidFill>
                <a:srgbClr val="1E8FD0"/>
              </a:solidFill>
              <a:ln w="18972">
                <a:solidFill>
                  <a:schemeClr val="lt1"/>
                </a:solidFill>
              </a:ln>
              <a:effectLst/>
            </c:spPr>
            <c:extLst>
              <c:ext xmlns:c16="http://schemas.microsoft.com/office/drawing/2014/chart" uri="{C3380CC4-5D6E-409C-BE32-E72D297353CC}">
                <c16:uniqueId val="{00000003-1691-43A5-9372-878FFA5AB1E3}"/>
              </c:ext>
            </c:extLst>
          </c:dPt>
          <c:val>
            <c:numRef>
              <c:f>Sheet1!$B$2:$B$3</c:f>
              <c:numCache>
                <c:formatCode>g/"通""用""格""式"</c:formatCode>
                <c:ptCount val="2"/>
                <c:pt idx="0">
                  <c:v>7.5</c:v>
                </c:pt>
                <c:pt idx="1">
                  <c:v>2.5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销售额</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第一季度</c:v>
                      </c:pt>
                      <c:pt idx="1">
                        <c:v>第二季度</c:v>
                      </c:pt>
                    </c:strCache>
                  </c:strRef>
                </c15:cat>
              </c15:filteredCategoryTitle>
            </c:ext>
            <c:ext xmlns:c16="http://schemas.microsoft.com/office/drawing/2014/chart" uri="{C3380CC4-5D6E-409C-BE32-E72D297353CC}">
              <c16:uniqueId val="{00000004-1691-43A5-9372-878FFA5AB1E3}"/>
            </c:ext>
          </c:extLst>
        </c:ser>
        <c:dLbls>
          <c:showLegendKey val="0"/>
          <c:showVal val="0"/>
          <c:showCatName val="0"/>
          <c:showSerName val="0"/>
          <c:showPercent val="0"/>
          <c:showBubbleSize val="0"/>
          <c:showLeaderLines val="1"/>
        </c:dLbls>
        <c:firstSliceAng val="0"/>
        <c:holeSize val="68"/>
      </c:doughnutChart>
      <c:spPr>
        <a:noFill/>
        <a:ln w="25298">
          <a:noFill/>
        </a:ln>
      </c:spPr>
    </c:plotArea>
    <c:plotVisOnly val="1"/>
    <c:dispBlanksAs val="zero"/>
    <c:showDLblsOverMax val="0"/>
  </c:chart>
  <c:spPr>
    <a:noFill/>
    <a:ln>
      <a:noFill/>
    </a:ln>
  </c:spPr>
  <c:txPr>
    <a:bodyPr/>
    <a:lstStyle/>
    <a:p>
      <a:pPr>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1E8FD0"/>
            </a:solidFill>
          </c:spPr>
          <c:dPt>
            <c:idx val="0"/>
            <c:bubble3D val="0"/>
            <c:spPr>
              <a:solidFill>
                <a:srgbClr val="1E8FD0"/>
              </a:solidFill>
              <a:ln w="18972">
                <a:solidFill>
                  <a:schemeClr val="lt1"/>
                </a:solidFill>
              </a:ln>
              <a:effectLst/>
            </c:spPr>
            <c:extLst>
              <c:ext xmlns:c16="http://schemas.microsoft.com/office/drawing/2014/chart" uri="{C3380CC4-5D6E-409C-BE32-E72D297353CC}">
                <c16:uniqueId val="{00000001-4B47-4A6F-890D-607497A2F1CA}"/>
              </c:ext>
            </c:extLst>
          </c:dPt>
          <c:dPt>
            <c:idx val="1"/>
            <c:bubble3D val="0"/>
            <c:spPr>
              <a:solidFill>
                <a:srgbClr val="1E8FD0"/>
              </a:solidFill>
              <a:ln w="18972">
                <a:solidFill>
                  <a:schemeClr val="lt1"/>
                </a:solidFill>
              </a:ln>
              <a:effectLst/>
            </c:spPr>
            <c:extLst>
              <c:ext xmlns:c16="http://schemas.microsoft.com/office/drawing/2014/chart" uri="{C3380CC4-5D6E-409C-BE32-E72D297353CC}">
                <c16:uniqueId val="{00000003-4B47-4A6F-890D-607497A2F1CA}"/>
              </c:ext>
            </c:extLst>
          </c:dPt>
          <c:val>
            <c:numRef>
              <c:f>Sheet1!$B$2:$B$3</c:f>
              <c:numCache>
                <c:formatCode>g/"通""用""格""式"</c:formatCode>
                <c:ptCount val="2"/>
                <c:pt idx="0">
                  <c:v>2.5</c:v>
                </c:pt>
                <c:pt idx="1">
                  <c:v>7.5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销售额</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第一季度</c:v>
                      </c:pt>
                      <c:pt idx="1">
                        <c:v>第二季度</c:v>
                      </c:pt>
                    </c:strCache>
                  </c:strRef>
                </c15:cat>
              </c15:filteredCategoryTitle>
            </c:ext>
            <c:ext xmlns:c16="http://schemas.microsoft.com/office/drawing/2014/chart" uri="{C3380CC4-5D6E-409C-BE32-E72D297353CC}">
              <c16:uniqueId val="{00000004-4B47-4A6F-890D-607497A2F1CA}"/>
            </c:ext>
          </c:extLst>
        </c:ser>
        <c:dLbls>
          <c:showLegendKey val="0"/>
          <c:showVal val="0"/>
          <c:showCatName val="0"/>
          <c:showSerName val="0"/>
          <c:showPercent val="0"/>
          <c:showBubbleSize val="0"/>
          <c:showLeaderLines val="1"/>
        </c:dLbls>
        <c:firstSliceAng val="0"/>
        <c:holeSize val="68"/>
      </c:doughnutChart>
      <c:spPr>
        <a:noFill/>
        <a:ln w="25298">
          <a:noFill/>
        </a:ln>
      </c:spPr>
    </c:plotArea>
    <c:plotVisOnly val="1"/>
    <c:dispBlanksAs val="zero"/>
    <c:showDLblsOverMax val="0"/>
  </c:chart>
  <c:spPr>
    <a:noFill/>
    <a:ln>
      <a:noFill/>
    </a:ln>
  </c:spPr>
  <c:txPr>
    <a:bodyPr/>
    <a:lstStyle/>
    <a:p>
      <a:pPr>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1E8FD0"/>
            </a:solidFill>
          </c:spPr>
          <c:dPt>
            <c:idx val="0"/>
            <c:bubble3D val="0"/>
            <c:spPr>
              <a:solidFill>
                <a:srgbClr val="1E8FD0"/>
              </a:solidFill>
              <a:ln w="18928">
                <a:solidFill>
                  <a:schemeClr val="lt1"/>
                </a:solidFill>
              </a:ln>
              <a:effectLst/>
            </c:spPr>
            <c:extLst>
              <c:ext xmlns:c16="http://schemas.microsoft.com/office/drawing/2014/chart" uri="{C3380CC4-5D6E-409C-BE32-E72D297353CC}">
                <c16:uniqueId val="{00000001-9813-4735-A323-3925E7C61469}"/>
              </c:ext>
            </c:extLst>
          </c:dPt>
          <c:dPt>
            <c:idx val="1"/>
            <c:bubble3D val="0"/>
            <c:spPr>
              <a:solidFill>
                <a:srgbClr val="1E8FD0"/>
              </a:solidFill>
              <a:ln w="18928">
                <a:solidFill>
                  <a:schemeClr val="lt1"/>
                </a:solidFill>
              </a:ln>
              <a:effectLst/>
            </c:spPr>
            <c:extLst>
              <c:ext xmlns:c16="http://schemas.microsoft.com/office/drawing/2014/chart" uri="{C3380CC4-5D6E-409C-BE32-E72D297353CC}">
                <c16:uniqueId val="{00000003-9813-4735-A323-3925E7C61469}"/>
              </c:ext>
            </c:extLst>
          </c:dPt>
          <c:val>
            <c:numRef>
              <c:f>Sheet1!$B$2:$B$3</c:f>
              <c:numCache>
                <c:formatCode>g/"通""用""格""式"</c:formatCode>
                <c:ptCount val="2"/>
                <c:pt idx="0">
                  <c:v>5</c:v>
                </c:pt>
                <c:pt idx="1">
                  <c:v>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销售额</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第一季度</c:v>
                      </c:pt>
                      <c:pt idx="1">
                        <c:v>第二季度</c:v>
                      </c:pt>
                    </c:strCache>
                  </c:strRef>
                </c15:cat>
              </c15:filteredCategoryTitle>
            </c:ext>
            <c:ext xmlns:c16="http://schemas.microsoft.com/office/drawing/2014/chart" uri="{C3380CC4-5D6E-409C-BE32-E72D297353CC}">
              <c16:uniqueId val="{00000004-9813-4735-A323-3925E7C61469}"/>
            </c:ext>
          </c:extLst>
        </c:ser>
        <c:dLbls>
          <c:showLegendKey val="0"/>
          <c:showVal val="0"/>
          <c:showCatName val="0"/>
          <c:showSerName val="0"/>
          <c:showPercent val="0"/>
          <c:showBubbleSize val="0"/>
          <c:showLeaderLines val="1"/>
        </c:dLbls>
        <c:firstSliceAng val="0"/>
        <c:holeSize val="68"/>
      </c:doughnutChart>
      <c:spPr>
        <a:noFill/>
        <a:ln w="25298">
          <a:noFill/>
        </a:ln>
      </c:spPr>
    </c:plotArea>
    <c:plotVisOnly val="1"/>
    <c:dispBlanksAs val="zero"/>
    <c:showDLblsOverMax val="0"/>
  </c:chart>
  <c:spPr>
    <a:noFill/>
    <a:ln>
      <a:noFill/>
    </a:ln>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C63589-3068-450E-AA6B-C3C8E0CC5C3A}" type="datetimeFigureOut">
              <a:rPr lang="zh-CN" altLang="en-US" smtClean="0"/>
              <a:t>2018/1/18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6FF55E-E9CF-4513-9D77-D86962175032}" type="slidenum">
              <a:rPr lang="zh-CN" altLang="en-US" smtClean="0"/>
              <a:t>‹#›</a:t>
            </a:fld>
            <a:endParaRPr lang="zh-CN" altLang="en-US"/>
          </a:p>
        </p:txBody>
      </p:sp>
    </p:spTree>
    <p:extLst>
      <p:ext uri="{BB962C8B-B14F-4D97-AF65-F5344CB8AC3E}">
        <p14:creationId xmlns:p14="http://schemas.microsoft.com/office/powerpoint/2010/main" val="3589379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1</a:t>
            </a:fld>
            <a:endParaRPr lang="zh-CN" altLang="en-US"/>
          </a:p>
        </p:txBody>
      </p:sp>
    </p:spTree>
    <p:extLst>
      <p:ext uri="{BB962C8B-B14F-4D97-AF65-F5344CB8AC3E}">
        <p14:creationId xmlns:p14="http://schemas.microsoft.com/office/powerpoint/2010/main" val="2095343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2</a:t>
            </a:fld>
            <a:endParaRPr lang="zh-CN" altLang="en-US"/>
          </a:p>
        </p:txBody>
      </p:sp>
    </p:spTree>
    <p:extLst>
      <p:ext uri="{BB962C8B-B14F-4D97-AF65-F5344CB8AC3E}">
        <p14:creationId xmlns:p14="http://schemas.microsoft.com/office/powerpoint/2010/main" val="1794879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3</a:t>
            </a:fld>
            <a:endParaRPr lang="zh-CN" altLang="en-US"/>
          </a:p>
        </p:txBody>
      </p:sp>
    </p:spTree>
    <p:extLst>
      <p:ext uri="{BB962C8B-B14F-4D97-AF65-F5344CB8AC3E}">
        <p14:creationId xmlns:p14="http://schemas.microsoft.com/office/powerpoint/2010/main" val="1280285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4</a:t>
            </a:fld>
            <a:endParaRPr lang="zh-CN" altLang="en-US"/>
          </a:p>
        </p:txBody>
      </p:sp>
    </p:spTree>
    <p:extLst>
      <p:ext uri="{BB962C8B-B14F-4D97-AF65-F5344CB8AC3E}">
        <p14:creationId xmlns:p14="http://schemas.microsoft.com/office/powerpoint/2010/main" val="205429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5</a:t>
            </a:fld>
            <a:endParaRPr lang="zh-CN" altLang="en-US"/>
          </a:p>
        </p:txBody>
      </p:sp>
    </p:spTree>
    <p:extLst>
      <p:ext uri="{BB962C8B-B14F-4D97-AF65-F5344CB8AC3E}">
        <p14:creationId xmlns:p14="http://schemas.microsoft.com/office/powerpoint/2010/main" val="509458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6</a:t>
            </a:fld>
            <a:endParaRPr lang="zh-CN" altLang="en-US"/>
          </a:p>
        </p:txBody>
      </p:sp>
    </p:spTree>
    <p:extLst>
      <p:ext uri="{BB962C8B-B14F-4D97-AF65-F5344CB8AC3E}">
        <p14:creationId xmlns:p14="http://schemas.microsoft.com/office/powerpoint/2010/main" val="911761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7</a:t>
            </a:fld>
            <a:endParaRPr lang="zh-CN" altLang="en-US"/>
          </a:p>
        </p:txBody>
      </p:sp>
    </p:spTree>
    <p:extLst>
      <p:ext uri="{BB962C8B-B14F-4D97-AF65-F5344CB8AC3E}">
        <p14:creationId xmlns:p14="http://schemas.microsoft.com/office/powerpoint/2010/main" val="1055820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8</a:t>
            </a:fld>
            <a:endParaRPr lang="zh-CN" altLang="en-US"/>
          </a:p>
        </p:txBody>
      </p:sp>
    </p:spTree>
    <p:extLst>
      <p:ext uri="{BB962C8B-B14F-4D97-AF65-F5344CB8AC3E}">
        <p14:creationId xmlns:p14="http://schemas.microsoft.com/office/powerpoint/2010/main" val="3474357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9</a:t>
            </a:fld>
            <a:endParaRPr lang="zh-CN" altLang="en-US"/>
          </a:p>
        </p:txBody>
      </p:sp>
    </p:spTree>
    <p:extLst>
      <p:ext uri="{BB962C8B-B14F-4D97-AF65-F5344CB8AC3E}">
        <p14:creationId xmlns:p14="http://schemas.microsoft.com/office/powerpoint/2010/main" val="1459045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10</a:t>
            </a:fld>
            <a:endParaRPr lang="zh-CN" altLang="en-US"/>
          </a:p>
        </p:txBody>
      </p:sp>
    </p:spTree>
    <p:extLst>
      <p:ext uri="{BB962C8B-B14F-4D97-AF65-F5344CB8AC3E}">
        <p14:creationId xmlns:p14="http://schemas.microsoft.com/office/powerpoint/2010/main" val="373691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11</a:t>
            </a:fld>
            <a:endParaRPr lang="zh-CN" altLang="en-US"/>
          </a:p>
        </p:txBody>
      </p:sp>
    </p:spTree>
    <p:extLst>
      <p:ext uri="{BB962C8B-B14F-4D97-AF65-F5344CB8AC3E}">
        <p14:creationId xmlns:p14="http://schemas.microsoft.com/office/powerpoint/2010/main" val="19663305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12</a:t>
            </a:fld>
            <a:endParaRPr lang="zh-CN" altLang="en-US"/>
          </a:p>
        </p:txBody>
      </p:sp>
    </p:spTree>
    <p:extLst>
      <p:ext uri="{BB962C8B-B14F-4D97-AF65-F5344CB8AC3E}">
        <p14:creationId xmlns:p14="http://schemas.microsoft.com/office/powerpoint/2010/main" val="2636299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13</a:t>
            </a:fld>
            <a:endParaRPr lang="zh-CN" altLang="en-US"/>
          </a:p>
        </p:txBody>
      </p:sp>
    </p:spTree>
    <p:extLst>
      <p:ext uri="{BB962C8B-B14F-4D97-AF65-F5344CB8AC3E}">
        <p14:creationId xmlns:p14="http://schemas.microsoft.com/office/powerpoint/2010/main" val="19248111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14</a:t>
            </a:fld>
            <a:endParaRPr lang="zh-CN" altLang="en-US"/>
          </a:p>
        </p:txBody>
      </p:sp>
    </p:spTree>
    <p:extLst>
      <p:ext uri="{BB962C8B-B14F-4D97-AF65-F5344CB8AC3E}">
        <p14:creationId xmlns:p14="http://schemas.microsoft.com/office/powerpoint/2010/main" val="3469210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15</a:t>
            </a:fld>
            <a:endParaRPr lang="zh-CN" altLang="en-US"/>
          </a:p>
        </p:txBody>
      </p:sp>
    </p:spTree>
    <p:extLst>
      <p:ext uri="{BB962C8B-B14F-4D97-AF65-F5344CB8AC3E}">
        <p14:creationId xmlns:p14="http://schemas.microsoft.com/office/powerpoint/2010/main" val="2749942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16</a:t>
            </a:fld>
            <a:endParaRPr lang="zh-CN" altLang="en-US"/>
          </a:p>
        </p:txBody>
      </p:sp>
    </p:spTree>
    <p:extLst>
      <p:ext uri="{BB962C8B-B14F-4D97-AF65-F5344CB8AC3E}">
        <p14:creationId xmlns:p14="http://schemas.microsoft.com/office/powerpoint/2010/main" val="2968194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17</a:t>
            </a:fld>
            <a:endParaRPr lang="zh-CN" altLang="en-US"/>
          </a:p>
        </p:txBody>
      </p:sp>
    </p:spTree>
    <p:extLst>
      <p:ext uri="{BB962C8B-B14F-4D97-AF65-F5344CB8AC3E}">
        <p14:creationId xmlns:p14="http://schemas.microsoft.com/office/powerpoint/2010/main" val="18164896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18</a:t>
            </a:fld>
            <a:endParaRPr lang="zh-CN" altLang="en-US"/>
          </a:p>
        </p:txBody>
      </p:sp>
    </p:spTree>
    <p:extLst>
      <p:ext uri="{BB962C8B-B14F-4D97-AF65-F5344CB8AC3E}">
        <p14:creationId xmlns:p14="http://schemas.microsoft.com/office/powerpoint/2010/main" val="3413586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19</a:t>
            </a:fld>
            <a:endParaRPr lang="zh-CN" altLang="en-US"/>
          </a:p>
        </p:txBody>
      </p:sp>
    </p:spTree>
    <p:extLst>
      <p:ext uri="{BB962C8B-B14F-4D97-AF65-F5344CB8AC3E}">
        <p14:creationId xmlns:p14="http://schemas.microsoft.com/office/powerpoint/2010/main" val="3884898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20</a:t>
            </a:fld>
            <a:endParaRPr lang="zh-CN" altLang="en-US"/>
          </a:p>
        </p:txBody>
      </p:sp>
    </p:spTree>
    <p:extLst>
      <p:ext uri="{BB962C8B-B14F-4D97-AF65-F5344CB8AC3E}">
        <p14:creationId xmlns:p14="http://schemas.microsoft.com/office/powerpoint/2010/main" val="27127686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21</a:t>
            </a:fld>
            <a:endParaRPr lang="zh-CN" altLang="en-US"/>
          </a:p>
        </p:txBody>
      </p:sp>
    </p:spTree>
    <p:extLst>
      <p:ext uri="{BB962C8B-B14F-4D97-AF65-F5344CB8AC3E}">
        <p14:creationId xmlns:p14="http://schemas.microsoft.com/office/powerpoint/2010/main" val="4213279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22</a:t>
            </a:fld>
            <a:endParaRPr lang="zh-CN" altLang="en-US"/>
          </a:p>
        </p:txBody>
      </p:sp>
    </p:spTree>
    <p:extLst>
      <p:ext uri="{BB962C8B-B14F-4D97-AF65-F5344CB8AC3E}">
        <p14:creationId xmlns:p14="http://schemas.microsoft.com/office/powerpoint/2010/main" val="2516405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23</a:t>
            </a:fld>
            <a:endParaRPr lang="zh-CN" altLang="en-US"/>
          </a:p>
        </p:txBody>
      </p:sp>
    </p:spTree>
    <p:extLst>
      <p:ext uri="{BB962C8B-B14F-4D97-AF65-F5344CB8AC3E}">
        <p14:creationId xmlns:p14="http://schemas.microsoft.com/office/powerpoint/2010/main" val="4785252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24</a:t>
            </a:fld>
            <a:endParaRPr lang="zh-CN" altLang="en-US"/>
          </a:p>
        </p:txBody>
      </p:sp>
    </p:spTree>
    <p:extLst>
      <p:ext uri="{BB962C8B-B14F-4D97-AF65-F5344CB8AC3E}">
        <p14:creationId xmlns:p14="http://schemas.microsoft.com/office/powerpoint/2010/main" val="2878264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FF55E-E9CF-4513-9D77-D86962175032}" type="slidenum">
              <a:rPr lang="zh-CN" altLang="en-US" smtClean="0"/>
              <a:t>25</a:t>
            </a:fld>
            <a:endParaRPr lang="zh-CN" altLang="en-US"/>
          </a:p>
        </p:txBody>
      </p:sp>
    </p:spTree>
    <p:extLst>
      <p:ext uri="{BB962C8B-B14F-4D97-AF65-F5344CB8AC3E}">
        <p14:creationId xmlns:p14="http://schemas.microsoft.com/office/powerpoint/2010/main" val="1907660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5182762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2018/1/18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2018/1/18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440602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2018/1/18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75837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2018/1/18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
        <p:nvSpPr>
          <p:cNvPr id="7" name="文本框 6">
            <a:extLst>
              <a:ext uri="{FF2B5EF4-FFF2-40B4-BE49-F238E27FC236}">
                <a16:creationId xmlns:a16="http://schemas.microsoft.com/office/drawing/2014/main" id="{3F5A162A-94C2-40BB-B003-60213AD76D0D}"/>
              </a:ext>
            </a:extLst>
          </p:cNvPr>
          <p:cNvSpPr txBox="1"/>
          <p:nvPr userDrawn="1"/>
        </p:nvSpPr>
        <p:spPr>
          <a:xfrm>
            <a:off x="1652955" y="1169378"/>
            <a:ext cx="9024281" cy="2954655"/>
          </a:xfrm>
          <a:prstGeom prst="rect">
            <a:avLst/>
          </a:prstGeom>
          <a:noFill/>
        </p:spPr>
        <p:txBody>
          <a:bodyPr wrap="square" rtlCol="0">
            <a:spAutoFit/>
          </a:bodyPr>
          <a:lstStyle/>
          <a:p>
            <a:pPr algn="ctr">
              <a:lnSpc>
                <a:spcPct val="150000"/>
              </a:lnSpc>
            </a:pPr>
            <a:r>
              <a:rPr lang="zh-CN" altLang="en-US" sz="2800" b="1" dirty="0">
                <a:solidFill>
                  <a:srgbClr val="FFFFFF"/>
                </a:solidFill>
                <a:latin typeface="微软雅黑" panose="020B0503020204020204" pitchFamily="34" charset="-122"/>
                <a:ea typeface="微软雅黑" panose="020B0503020204020204" pitchFamily="34" charset="-122"/>
              </a:rPr>
              <a:t>版权声明</a:t>
            </a:r>
          </a:p>
          <a:p>
            <a:pPr algn="just">
              <a:lnSpc>
                <a:spcPct val="150000"/>
              </a:lnSpc>
            </a:pPr>
            <a:endParaRPr lang="zh-CN" altLang="en-US" sz="1200" dirty="0">
              <a:solidFill>
                <a:srgbClr val="FFFFFF"/>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srgbClr val="FFFFFF"/>
                </a:solidFill>
                <a:latin typeface="微软雅黑" panose="020B0503020204020204" pitchFamily="34" charset="-122"/>
                <a:ea typeface="微软雅黑" panose="020B0503020204020204" pitchFamily="34" charset="-122"/>
              </a:rPr>
              <a:t>感谢您下载包图网平台上提供的</a:t>
            </a:r>
            <a:r>
              <a:rPr lang="en-US" altLang="zh-CN" sz="1200" dirty="0">
                <a:solidFill>
                  <a:srgbClr val="FFFFFF"/>
                </a:solidFill>
                <a:latin typeface="微软雅黑" panose="020B0503020204020204" pitchFamily="34" charset="-122"/>
                <a:ea typeface="微软雅黑" panose="020B0503020204020204" pitchFamily="34" charset="-122"/>
              </a:rPr>
              <a:t>PPT</a:t>
            </a:r>
            <a:r>
              <a:rPr lang="zh-CN" altLang="en-US" sz="1200" dirty="0">
                <a:solidFill>
                  <a:srgbClr val="FFFFFF"/>
                </a:solidFill>
                <a:latin typeface="微软雅黑" panose="020B0503020204020204" pitchFamily="34" charset="-122"/>
                <a:ea typeface="微软雅黑" panose="020B0503020204020204" pitchFamily="34" charset="-122"/>
              </a:rPr>
              <a:t>作品，为了您和包图网以及原创作者的利益，请勿复制、传播、销售，否则将承担法律责任！包图网将对作品进行维权，按照传播下载次数进行十倍的索取赔偿！</a:t>
            </a:r>
            <a:endParaRPr lang="en-US" altLang="zh-CN" sz="1200" dirty="0">
              <a:solidFill>
                <a:srgbClr val="FFFFFF"/>
              </a:solidFill>
              <a:latin typeface="微软雅黑" panose="020B0503020204020204" pitchFamily="34" charset="-122"/>
              <a:ea typeface="微软雅黑" panose="020B0503020204020204" pitchFamily="34" charset="-122"/>
            </a:endParaRPr>
          </a:p>
          <a:p>
            <a:pPr algn="just">
              <a:lnSpc>
                <a:spcPct val="150000"/>
              </a:lnSpc>
            </a:pPr>
            <a:endParaRPr lang="zh-CN" altLang="en-US" sz="1200" dirty="0">
              <a:solidFill>
                <a:srgbClr val="FFFFFF"/>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rgbClr val="FFFFFF"/>
                </a:solidFill>
                <a:latin typeface="微软雅黑" panose="020B0503020204020204" pitchFamily="34" charset="-122"/>
                <a:ea typeface="微软雅黑" panose="020B0503020204020204" pitchFamily="34" charset="-122"/>
              </a:rPr>
              <a:t>1.</a:t>
            </a:r>
            <a:r>
              <a:rPr lang="zh-CN" altLang="en-US" sz="1200" dirty="0">
                <a:solidFill>
                  <a:srgbClr val="FFFFFF"/>
                </a:solidFill>
                <a:latin typeface="微软雅黑" panose="020B0503020204020204" pitchFamily="34" charset="-122"/>
                <a:ea typeface="微软雅黑" panose="020B0503020204020204" pitchFamily="34" charset="-122"/>
              </a:rPr>
              <a:t>在包图网出售的</a:t>
            </a:r>
            <a:r>
              <a:rPr lang="en-US" altLang="zh-CN" sz="1200" dirty="0">
                <a:solidFill>
                  <a:srgbClr val="FFFFFF"/>
                </a:solidFill>
                <a:latin typeface="微软雅黑" panose="020B0503020204020204" pitchFamily="34" charset="-122"/>
                <a:ea typeface="微软雅黑" panose="020B0503020204020204" pitchFamily="34" charset="-122"/>
              </a:rPr>
              <a:t>PPT</a:t>
            </a:r>
            <a:r>
              <a:rPr lang="zh-CN" altLang="en-US" sz="1200" dirty="0">
                <a:solidFill>
                  <a:srgbClr val="FFFFFF"/>
                </a:solidFill>
                <a:latin typeface="微软雅黑" panose="020B0503020204020204" pitchFamily="34" charset="-122"/>
                <a:ea typeface="微软雅黑" panose="020B0503020204020204" pitchFamily="34" charset="-122"/>
              </a:rPr>
              <a:t>模板是免版税类（</a:t>
            </a:r>
            <a:r>
              <a:rPr lang="en-US" altLang="zh-CN" sz="1200" dirty="0">
                <a:solidFill>
                  <a:srgbClr val="FFFFFF"/>
                </a:solidFill>
                <a:latin typeface="微软雅黑" panose="020B0503020204020204" pitchFamily="34" charset="-122"/>
                <a:ea typeface="微软雅黑" panose="020B0503020204020204" pitchFamily="34" charset="-122"/>
              </a:rPr>
              <a:t>RF</a:t>
            </a:r>
            <a:r>
              <a:rPr lang="zh-CN" altLang="en-US" sz="1200" dirty="0">
                <a:solidFill>
                  <a:srgbClr val="FFFFFF"/>
                </a:solidFill>
                <a:latin typeface="微软雅黑" panose="020B0503020204020204" pitchFamily="34" charset="-122"/>
                <a:ea typeface="微软雅黑" panose="020B0503020204020204" pitchFamily="34" charset="-122"/>
              </a:rPr>
              <a:t>：</a:t>
            </a:r>
            <a:r>
              <a:rPr lang="en-US" altLang="zh-CN" sz="1200" dirty="0">
                <a:solidFill>
                  <a:srgbClr val="FFFFFF"/>
                </a:solidFill>
                <a:latin typeface="微软雅黑" panose="020B0503020204020204" pitchFamily="34" charset="-122"/>
                <a:ea typeface="微软雅黑" panose="020B0503020204020204" pitchFamily="34" charset="-122"/>
              </a:rPr>
              <a:t>Royalty-Free</a:t>
            </a:r>
            <a:r>
              <a:rPr lang="zh-CN" altLang="en-US" sz="1200" dirty="0">
                <a:solidFill>
                  <a:srgbClr val="FFFFFF"/>
                </a:solidFill>
                <a:latin typeface="微软雅黑" panose="020B0503020204020204" pitchFamily="34" charset="-122"/>
                <a:ea typeface="微软雅黑" panose="020B0503020204020204" pitchFamily="34" charset="-122"/>
              </a:rPr>
              <a:t>）正版受</a:t>
            </a:r>
            <a:r>
              <a:rPr lang="en-US" altLang="zh-CN" sz="1200" dirty="0">
                <a:solidFill>
                  <a:srgbClr val="FFFFFF"/>
                </a:solidFill>
                <a:latin typeface="微软雅黑" panose="020B0503020204020204" pitchFamily="34" charset="-122"/>
                <a:ea typeface="微软雅黑" panose="020B0503020204020204" pitchFamily="34" charset="-122"/>
              </a:rPr>
              <a:t>《</a:t>
            </a:r>
            <a:r>
              <a:rPr lang="zh-CN" altLang="en-US" sz="1200" dirty="0">
                <a:solidFill>
                  <a:srgbClr val="FFFFFF"/>
                </a:solidFill>
                <a:latin typeface="微软雅黑" panose="020B0503020204020204" pitchFamily="34" charset="-122"/>
                <a:ea typeface="微软雅黑" panose="020B0503020204020204" pitchFamily="34" charset="-122"/>
              </a:rPr>
              <a:t>中国人民共和国著作法</a:t>
            </a:r>
            <a:r>
              <a:rPr lang="en-US" altLang="zh-CN" sz="1200" dirty="0">
                <a:solidFill>
                  <a:srgbClr val="FFFFFF"/>
                </a:solidFill>
                <a:latin typeface="微软雅黑" panose="020B0503020204020204" pitchFamily="34" charset="-122"/>
                <a:ea typeface="微软雅黑" panose="020B0503020204020204" pitchFamily="34" charset="-122"/>
              </a:rPr>
              <a:t>》</a:t>
            </a:r>
            <a:r>
              <a:rPr lang="zh-CN" altLang="en-US" sz="1200" dirty="0">
                <a:solidFill>
                  <a:srgbClr val="FFFFFF"/>
                </a:solidFill>
                <a:latin typeface="微软雅黑" panose="020B0503020204020204" pitchFamily="34" charset="-122"/>
                <a:ea typeface="微软雅黑" panose="020B0503020204020204" pitchFamily="34" charset="-122"/>
              </a:rPr>
              <a:t>和</a:t>
            </a:r>
            <a:r>
              <a:rPr lang="en-US" altLang="zh-CN" sz="1200" dirty="0">
                <a:solidFill>
                  <a:srgbClr val="FFFFFF"/>
                </a:solidFill>
                <a:latin typeface="微软雅黑" panose="020B0503020204020204" pitchFamily="34" charset="-122"/>
                <a:ea typeface="微软雅黑" panose="020B0503020204020204" pitchFamily="34" charset="-122"/>
              </a:rPr>
              <a:t>《</a:t>
            </a:r>
            <a:r>
              <a:rPr lang="zh-CN" altLang="en-US" sz="1200" dirty="0">
                <a:solidFill>
                  <a:srgbClr val="FFFFFF"/>
                </a:solidFill>
                <a:latin typeface="微软雅黑" panose="020B0503020204020204" pitchFamily="34" charset="-122"/>
                <a:ea typeface="微软雅黑" panose="020B0503020204020204" pitchFamily="34" charset="-122"/>
              </a:rPr>
              <a:t>世界版权公约</a:t>
            </a:r>
            <a:r>
              <a:rPr lang="en-US" altLang="zh-CN" sz="1200" dirty="0">
                <a:solidFill>
                  <a:srgbClr val="FFFFFF"/>
                </a:solidFill>
                <a:latin typeface="微软雅黑" panose="020B0503020204020204" pitchFamily="34" charset="-122"/>
                <a:ea typeface="微软雅黑" panose="020B0503020204020204" pitchFamily="34" charset="-122"/>
              </a:rPr>
              <a:t>》</a:t>
            </a:r>
            <a:r>
              <a:rPr lang="zh-CN" altLang="en-US" sz="1200" dirty="0">
                <a:solidFill>
                  <a:srgbClr val="FFFFFF"/>
                </a:solidFill>
                <a:latin typeface="微软雅黑" panose="020B0503020204020204" pitchFamily="34" charset="-122"/>
                <a:ea typeface="微软雅黑" panose="020B0503020204020204" pitchFamily="34" charset="-122"/>
              </a:rPr>
              <a:t>的保护，作品的所有权、版权和著作权归包图网所有，您下载的是</a:t>
            </a:r>
            <a:r>
              <a:rPr lang="en-US" altLang="zh-CN" sz="1200" dirty="0">
                <a:solidFill>
                  <a:srgbClr val="FFFFFF"/>
                </a:solidFill>
                <a:latin typeface="微软雅黑" panose="020B0503020204020204" pitchFamily="34" charset="-122"/>
                <a:ea typeface="微软雅黑" panose="020B0503020204020204" pitchFamily="34" charset="-122"/>
              </a:rPr>
              <a:t>PPT</a:t>
            </a:r>
            <a:r>
              <a:rPr lang="zh-CN" altLang="en-US" sz="1200" dirty="0">
                <a:solidFill>
                  <a:srgbClr val="FFFFFF"/>
                </a:solidFill>
                <a:latin typeface="微软雅黑" panose="020B0503020204020204" pitchFamily="34" charset="-122"/>
                <a:ea typeface="微软雅黑" panose="020B0503020204020204" pitchFamily="34" charset="-122"/>
              </a:rPr>
              <a:t>模板素材的使用权。</a:t>
            </a:r>
          </a:p>
          <a:p>
            <a:pPr algn="just">
              <a:lnSpc>
                <a:spcPct val="150000"/>
              </a:lnSpc>
            </a:pPr>
            <a:r>
              <a:rPr lang="en-US" altLang="zh-CN" sz="1200" dirty="0">
                <a:solidFill>
                  <a:srgbClr val="FFFFFF"/>
                </a:solidFill>
                <a:latin typeface="微软雅黑" panose="020B0503020204020204" pitchFamily="34" charset="-122"/>
                <a:ea typeface="微软雅黑" panose="020B0503020204020204" pitchFamily="34" charset="-122"/>
              </a:rPr>
              <a:t>2.</a:t>
            </a:r>
            <a:r>
              <a:rPr lang="zh-CN" altLang="en-US" sz="1200" dirty="0">
                <a:solidFill>
                  <a:srgbClr val="FFFFFF"/>
                </a:solidFill>
                <a:latin typeface="微软雅黑" panose="020B0503020204020204" pitchFamily="34" charset="-122"/>
                <a:ea typeface="微软雅黑" panose="020B0503020204020204" pitchFamily="34" charset="-122"/>
              </a:rPr>
              <a:t>不得将包图网的</a:t>
            </a:r>
            <a:r>
              <a:rPr lang="en-US" altLang="zh-CN" sz="1200" dirty="0">
                <a:solidFill>
                  <a:srgbClr val="FFFFFF"/>
                </a:solidFill>
                <a:latin typeface="微软雅黑" panose="020B0503020204020204" pitchFamily="34" charset="-122"/>
                <a:ea typeface="微软雅黑" panose="020B0503020204020204" pitchFamily="34" charset="-122"/>
              </a:rPr>
              <a:t>PPT</a:t>
            </a:r>
            <a:r>
              <a:rPr lang="zh-CN" altLang="en-US" sz="1200" dirty="0">
                <a:solidFill>
                  <a:srgbClr val="FFFFFF"/>
                </a:solidFill>
                <a:latin typeface="微软雅黑" panose="020B0503020204020204" pitchFamily="34" charset="-122"/>
                <a:ea typeface="微软雅黑" panose="020B0503020204020204" pitchFamily="34" charset="-122"/>
              </a:rPr>
              <a:t>模板、</a:t>
            </a:r>
            <a:r>
              <a:rPr lang="en-US" altLang="zh-CN" sz="1200" dirty="0">
                <a:solidFill>
                  <a:srgbClr val="FFFFFF"/>
                </a:solidFill>
                <a:latin typeface="微软雅黑" panose="020B0503020204020204" pitchFamily="34" charset="-122"/>
                <a:ea typeface="微软雅黑" panose="020B0503020204020204" pitchFamily="34" charset="-122"/>
              </a:rPr>
              <a:t>PPT</a:t>
            </a:r>
            <a:r>
              <a:rPr lang="zh-CN" altLang="en-US" sz="1200" dirty="0">
                <a:solidFill>
                  <a:srgbClr val="FFFFFF"/>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7.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6" Type="http://schemas.openxmlformats.org/officeDocument/2006/relationships/image" Target="../media/image4.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3.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gif"/><Relationship Id="rId7"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chart" Target="../charts/chart7.xml"/><Relationship Id="rId4" Type="http://schemas.openxmlformats.org/officeDocument/2006/relationships/chart" Target="../charts/chart6.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705600"/>
          </a:xfrm>
          <a:prstGeom prst="rect">
            <a:avLst/>
          </a:prstGeom>
        </p:spPr>
      </p:pic>
      <p:sp>
        <p:nvSpPr>
          <p:cNvPr id="5" name="矩形 4"/>
          <p:cNvSpPr/>
          <p:nvPr/>
        </p:nvSpPr>
        <p:spPr>
          <a:xfrm>
            <a:off x="2830287" y="1345758"/>
            <a:ext cx="7071358" cy="394337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143179" y="1667409"/>
            <a:ext cx="6453397" cy="3277543"/>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267893" y="2185570"/>
            <a:ext cx="6457405" cy="1754326"/>
          </a:xfrm>
          <a:prstGeom prst="rect">
            <a:avLst/>
          </a:prstGeom>
          <a:noFill/>
        </p:spPr>
        <p:txBody>
          <a:bodyPr wrap="square" rtlCol="0">
            <a:spAutoFit/>
          </a:bodyPr>
          <a:lstStyle/>
          <a:p>
            <a:r>
              <a:rPr lang="zh-CN" altLang="en-US" sz="5400" dirty="0" smtClean="0">
                <a:solidFill>
                  <a:schemeClr val="bg1"/>
                </a:solidFill>
                <a:latin typeface="微软雅黑" panose="020B0503020204020204" pitchFamily="34" charset="-122"/>
                <a:ea typeface="微软雅黑" panose="020B0503020204020204" pitchFamily="34" charset="-122"/>
              </a:rPr>
              <a:t>新年计划  工作汇报</a:t>
            </a:r>
            <a:endParaRPr lang="en-US" altLang="zh-CN" sz="5400" dirty="0" smtClean="0">
              <a:solidFill>
                <a:schemeClr val="bg1"/>
              </a:solidFill>
              <a:latin typeface="微软雅黑" panose="020B0503020204020204" pitchFamily="34" charset="-122"/>
              <a:ea typeface="微软雅黑" panose="020B0503020204020204" pitchFamily="34" charset="-122"/>
            </a:endParaRPr>
          </a:p>
          <a:p>
            <a:r>
              <a:rPr lang="zh-CN" altLang="en-US" sz="5400" dirty="0" smtClean="0">
                <a:solidFill>
                  <a:schemeClr val="bg1"/>
                </a:solidFill>
                <a:latin typeface="微软雅黑" panose="020B0503020204020204" pitchFamily="34" charset="-122"/>
                <a:ea typeface="微软雅黑" panose="020B0503020204020204" pitchFamily="34" charset="-122"/>
              </a:rPr>
              <a:t>商务总结  通用会议</a:t>
            </a:r>
            <a:endParaRPr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9" name="圆角矩形 8"/>
          <p:cNvSpPr/>
          <p:nvPr/>
        </p:nvSpPr>
        <p:spPr>
          <a:xfrm>
            <a:off x="6949440" y="4171406"/>
            <a:ext cx="2464526" cy="59218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spc="600" dirty="0">
                <a:solidFill>
                  <a:schemeClr val="accent1">
                    <a:lumMod val="75000"/>
                  </a:schemeClr>
                </a:solidFill>
              </a:rPr>
              <a:t>2018</a:t>
            </a:r>
            <a:endParaRPr lang="zh-CN" altLang="en-US" b="1" spc="600" dirty="0">
              <a:solidFill>
                <a:schemeClr val="accent1">
                  <a:lumMod val="75000"/>
                </a:schemeClr>
              </a:solidFill>
            </a:endParaRPr>
          </a:p>
        </p:txBody>
      </p:sp>
      <p:pic>
        <p:nvPicPr>
          <p:cNvPr id="10" name="Valentin - A Little Story">
            <a:hlinkClick r:id="" action="ppaction://media"/>
            <a:extLst>
              <a:ext uri="{FF2B5EF4-FFF2-40B4-BE49-F238E27FC236}">
                <a16:creationId xmlns:a16="http://schemas.microsoft.com/office/drawing/2014/main" id="{E7B7F63E-B5FC-48F6-851C-1F78DD1D99C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55977" y="-7377592"/>
            <a:ext cx="2726256" cy="2726256"/>
          </a:xfrm>
          <a:prstGeom prst="rect">
            <a:avLst/>
          </a:prstGeom>
        </p:spPr>
      </p:pic>
    </p:spTree>
    <p:extLst>
      <p:ext uri="{BB962C8B-B14F-4D97-AF65-F5344CB8AC3E}">
        <p14:creationId xmlns:p14="http://schemas.microsoft.com/office/powerpoint/2010/main" val="77880743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2000"/>
                                        <p:tgtEl>
                                          <p:spTgt spid="6"/>
                                        </p:tgtEl>
                                      </p:cBhvr>
                                    </p:animEffect>
                                  </p:childTnLst>
                                </p:cTn>
                              </p:par>
                            </p:childTnLst>
                          </p:cTn>
                        </p:par>
                        <p:par>
                          <p:cTn id="12" fill="hold">
                            <p:stCondLst>
                              <p:cond delay="25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3500"/>
                            </p:stCondLst>
                            <p:childTnLst>
                              <p:par>
                                <p:cTn id="19" presetID="22" presetClass="entr" presetSubtype="4"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par>
                          <p:cTn id="22" fill="hold">
                            <p:stCondLst>
                              <p:cond delay="4000"/>
                            </p:stCondLst>
                            <p:childTnLst>
                              <p:par>
                                <p:cTn id="23" presetID="1" presetClass="mediacall" presetSubtype="0" fill="hold" nodeType="afterEffect">
                                  <p:stCondLst>
                                    <p:cond delay="0"/>
                                  </p:stCondLst>
                                  <p:childTnLst>
                                    <p:cmd type="call" cmd="playFrom(0.0)">
                                      <p:cBhvr>
                                        <p:cTn id="24"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5" repeatCount="indefinite" fill="remove" display="0">
                  <p:stCondLst>
                    <p:cond delay="indefinite"/>
                  </p:stCondLst>
                  <p:endCondLst>
                    <p:cond evt="onStopAudio" delay="0">
                      <p:tgtEl>
                        <p:sldTgt/>
                      </p:tgtEl>
                    </p:cond>
                  </p:endCondLst>
                </p:cTn>
                <p:tgtEl>
                  <p:spTgt spid="10"/>
                </p:tgtEl>
              </p:cMediaNode>
            </p:audio>
          </p:childTnLst>
        </p:cTn>
      </p:par>
    </p:tnLst>
    <p:bldLst>
      <p:bldP spid="5" grpId="0" animBg="1"/>
      <p:bldP spid="6" grpId="0" animBg="1"/>
      <p:bldP spid="7" grpId="0"/>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5808617" cy="6858000"/>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57020" y="559389"/>
            <a:ext cx="5236890" cy="5700039"/>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99403" y="2059808"/>
            <a:ext cx="4409810" cy="2699200"/>
          </a:xfrm>
          <a:prstGeom prst="rect">
            <a:avLst/>
          </a:prstGeom>
          <a:noFill/>
        </p:spPr>
        <p:txBody>
          <a:bodyPr wrap="square" rtlCol="0">
            <a:spAutoFit/>
          </a:bodyPr>
          <a:lstStyle/>
          <a:p>
            <a:pPr algn="ctr">
              <a:lnSpc>
                <a:spcPct val="150000"/>
              </a:lnSpc>
            </a:pPr>
            <a:r>
              <a:rPr lang="zh-CN" altLang="en-US" sz="6000" dirty="0">
                <a:solidFill>
                  <a:schemeClr val="bg1"/>
                </a:solidFill>
                <a:latin typeface="微软雅黑" panose="020B0503020204020204" pitchFamily="34" charset="-122"/>
                <a:ea typeface="微软雅黑" panose="020B0503020204020204" pitchFamily="34" charset="-122"/>
              </a:rPr>
              <a:t>目录</a:t>
            </a:r>
            <a:endParaRPr lang="en-US" altLang="zh-CN" sz="60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en-US" altLang="zh-CN" sz="6000" dirty="0">
                <a:solidFill>
                  <a:schemeClr val="bg1"/>
                </a:solidFill>
                <a:latin typeface="微软雅黑" panose="020B0503020204020204" pitchFamily="34" charset="-122"/>
                <a:ea typeface="微软雅黑" panose="020B0503020204020204" pitchFamily="34" charset="-122"/>
              </a:rPr>
              <a:t>CONTENTS</a:t>
            </a:r>
            <a:endParaRPr lang="zh-CN" altLang="en-US" sz="6000" dirty="0">
              <a:solidFill>
                <a:schemeClr val="bg1"/>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6757851" y="2059808"/>
            <a:ext cx="4049487" cy="409352"/>
            <a:chOff x="6757851" y="2059808"/>
            <a:chExt cx="4049487" cy="409352"/>
          </a:xfrm>
        </p:grpSpPr>
        <p:grpSp>
          <p:nvGrpSpPr>
            <p:cNvPr id="10" name="组合 9"/>
            <p:cNvGrpSpPr/>
            <p:nvPr/>
          </p:nvGrpSpPr>
          <p:grpSpPr>
            <a:xfrm>
              <a:off x="6757851" y="2059808"/>
              <a:ext cx="625886" cy="409352"/>
              <a:chOff x="8765699" y="2692898"/>
              <a:chExt cx="2183676" cy="1615896"/>
            </a:xfrm>
          </p:grpSpPr>
          <p:sp>
            <p:nvSpPr>
              <p:cNvPr id="11" name="矩形 10"/>
              <p:cNvSpPr/>
              <p:nvPr/>
            </p:nvSpPr>
            <p:spPr>
              <a:xfrm>
                <a:off x="8765699" y="2692898"/>
                <a:ext cx="2183676" cy="1615896"/>
              </a:xfrm>
              <a:prstGeom prst="rect">
                <a:avLst/>
              </a:prstGeom>
              <a:solidFill>
                <a:srgbClr val="2E75B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937173" y="2819787"/>
                <a:ext cx="1840728" cy="136211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7680961" y="2069050"/>
              <a:ext cx="3126377"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工作概述</a:t>
              </a:r>
            </a:p>
          </p:txBody>
        </p:sp>
      </p:grpSp>
      <p:grpSp>
        <p:nvGrpSpPr>
          <p:cNvPr id="27" name="组合 26"/>
          <p:cNvGrpSpPr/>
          <p:nvPr/>
        </p:nvGrpSpPr>
        <p:grpSpPr>
          <a:xfrm>
            <a:off x="6761338" y="2804391"/>
            <a:ext cx="4046000" cy="409352"/>
            <a:chOff x="6761338" y="2804391"/>
            <a:chExt cx="4046000" cy="409352"/>
          </a:xfrm>
        </p:grpSpPr>
        <p:grpSp>
          <p:nvGrpSpPr>
            <p:cNvPr id="13" name="组合 12"/>
            <p:cNvGrpSpPr/>
            <p:nvPr/>
          </p:nvGrpSpPr>
          <p:grpSpPr>
            <a:xfrm>
              <a:off x="6761338" y="2804391"/>
              <a:ext cx="625886" cy="409352"/>
              <a:chOff x="8765699" y="2692898"/>
              <a:chExt cx="2183676" cy="1615896"/>
            </a:xfrm>
          </p:grpSpPr>
          <p:sp>
            <p:nvSpPr>
              <p:cNvPr id="14" name="矩形 13"/>
              <p:cNvSpPr/>
              <p:nvPr/>
            </p:nvSpPr>
            <p:spPr>
              <a:xfrm>
                <a:off x="8765699" y="2692898"/>
                <a:ext cx="2183676" cy="1615896"/>
              </a:xfrm>
              <a:prstGeom prst="rect">
                <a:avLst/>
              </a:prstGeom>
              <a:solidFill>
                <a:srgbClr val="2E75B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8937173" y="2819787"/>
                <a:ext cx="1840728" cy="136211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22"/>
            <p:cNvSpPr txBox="1"/>
            <p:nvPr/>
          </p:nvSpPr>
          <p:spPr>
            <a:xfrm>
              <a:off x="7680961" y="2804391"/>
              <a:ext cx="3126377"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完成情况</a:t>
              </a:r>
            </a:p>
          </p:txBody>
        </p:sp>
      </p:grpSp>
      <p:grpSp>
        <p:nvGrpSpPr>
          <p:cNvPr id="28" name="组合 27"/>
          <p:cNvGrpSpPr/>
          <p:nvPr/>
        </p:nvGrpSpPr>
        <p:grpSpPr>
          <a:xfrm>
            <a:off x="6757851" y="3526072"/>
            <a:ext cx="4049487" cy="432254"/>
            <a:chOff x="6757851" y="3526072"/>
            <a:chExt cx="4049487" cy="432254"/>
          </a:xfrm>
        </p:grpSpPr>
        <p:grpSp>
          <p:nvGrpSpPr>
            <p:cNvPr id="16" name="组合 15"/>
            <p:cNvGrpSpPr/>
            <p:nvPr/>
          </p:nvGrpSpPr>
          <p:grpSpPr>
            <a:xfrm>
              <a:off x="6757851" y="3548974"/>
              <a:ext cx="625886" cy="409352"/>
              <a:chOff x="8765699" y="2692898"/>
              <a:chExt cx="2183676" cy="1615896"/>
            </a:xfrm>
          </p:grpSpPr>
          <p:sp>
            <p:nvSpPr>
              <p:cNvPr id="17" name="矩形 16"/>
              <p:cNvSpPr/>
              <p:nvPr/>
            </p:nvSpPr>
            <p:spPr>
              <a:xfrm>
                <a:off x="8765699" y="2692898"/>
                <a:ext cx="2183676" cy="1615896"/>
              </a:xfrm>
              <a:prstGeom prst="rect">
                <a:avLst/>
              </a:prstGeom>
              <a:solidFill>
                <a:srgbClr val="2E75B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8937173" y="2819787"/>
                <a:ext cx="1840728" cy="136211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7680961" y="3526072"/>
              <a:ext cx="3126377"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工作不足</a:t>
              </a:r>
            </a:p>
          </p:txBody>
        </p:sp>
      </p:grpSp>
      <p:grpSp>
        <p:nvGrpSpPr>
          <p:cNvPr id="29" name="组合 28"/>
          <p:cNvGrpSpPr/>
          <p:nvPr/>
        </p:nvGrpSpPr>
        <p:grpSpPr>
          <a:xfrm>
            <a:off x="6757851" y="4293557"/>
            <a:ext cx="4049486" cy="465451"/>
            <a:chOff x="6757851" y="4293557"/>
            <a:chExt cx="4049486" cy="465451"/>
          </a:xfrm>
        </p:grpSpPr>
        <p:grpSp>
          <p:nvGrpSpPr>
            <p:cNvPr id="19" name="组合 18"/>
            <p:cNvGrpSpPr/>
            <p:nvPr/>
          </p:nvGrpSpPr>
          <p:grpSpPr>
            <a:xfrm>
              <a:off x="6757851" y="4293557"/>
              <a:ext cx="625886" cy="409352"/>
              <a:chOff x="8765699" y="2692898"/>
              <a:chExt cx="2183676" cy="1615896"/>
            </a:xfrm>
          </p:grpSpPr>
          <p:sp>
            <p:nvSpPr>
              <p:cNvPr id="20" name="矩形 19"/>
              <p:cNvSpPr/>
              <p:nvPr/>
            </p:nvSpPr>
            <p:spPr>
              <a:xfrm>
                <a:off x="8765699" y="2692898"/>
                <a:ext cx="2183676" cy="1615896"/>
              </a:xfrm>
              <a:prstGeom prst="rect">
                <a:avLst/>
              </a:prstGeom>
              <a:solidFill>
                <a:srgbClr val="2E75B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937173" y="2819787"/>
                <a:ext cx="1840728" cy="136211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7680960" y="4358898"/>
              <a:ext cx="3126377"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未来计划</a:t>
              </a:r>
            </a:p>
          </p:txBody>
        </p:sp>
      </p:grpSp>
    </p:spTree>
    <p:extLst>
      <p:ext uri="{BB962C8B-B14F-4D97-AF65-F5344CB8AC3E}">
        <p14:creationId xmlns:p14="http://schemas.microsoft.com/office/powerpoint/2010/main" val="52585991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22" presetClass="entr" presetSubtype="8"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childTnLst>
                          </p:cTn>
                        </p:par>
                        <p:par>
                          <p:cTn id="18" fill="hold">
                            <p:stCondLst>
                              <p:cond delay="3500"/>
                            </p:stCondLst>
                            <p:childTnLst>
                              <p:par>
                                <p:cTn id="19" presetID="22" presetClass="entr" presetSubtype="8"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500"/>
                                        <p:tgtEl>
                                          <p:spTgt spid="27"/>
                                        </p:tgtEl>
                                      </p:cBhvr>
                                    </p:animEffect>
                                  </p:childTnLst>
                                </p:cTn>
                              </p:par>
                            </p:childTnLst>
                          </p:cTn>
                        </p:par>
                        <p:par>
                          <p:cTn id="22" fill="hold">
                            <p:stCondLst>
                              <p:cond delay="4000"/>
                            </p:stCondLst>
                            <p:childTnLst>
                              <p:par>
                                <p:cTn id="23" presetID="22" presetClass="entr" presetSubtype="8"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4500"/>
                            </p:stCondLst>
                            <p:childTnLst>
                              <p:par>
                                <p:cTn id="27" presetID="22" presetClass="entr" presetSubtype="8"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rot="5400000">
            <a:off x="2938803" y="973906"/>
            <a:ext cx="5353216" cy="4821311"/>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75000"/>
                </a:schemeClr>
              </a:solidFill>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0166" y="1393372"/>
            <a:ext cx="6111834" cy="4214948"/>
          </a:xfrm>
          <a:prstGeom prst="rect">
            <a:avLst/>
          </a:prstGeom>
        </p:spPr>
      </p:pic>
      <p:grpSp>
        <p:nvGrpSpPr>
          <p:cNvPr id="13" name="组合 12"/>
          <p:cNvGrpSpPr/>
          <p:nvPr/>
        </p:nvGrpSpPr>
        <p:grpSpPr>
          <a:xfrm>
            <a:off x="0" y="2242457"/>
            <a:ext cx="7480663" cy="2695304"/>
            <a:chOff x="0" y="2242457"/>
            <a:chExt cx="7480663" cy="2695304"/>
          </a:xfrm>
        </p:grpSpPr>
        <p:sp>
          <p:nvSpPr>
            <p:cNvPr id="6" name="矩形 5"/>
            <p:cNvSpPr/>
            <p:nvPr/>
          </p:nvSpPr>
          <p:spPr>
            <a:xfrm>
              <a:off x="0" y="2242457"/>
              <a:ext cx="7480663" cy="2695304"/>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724990" y="3128444"/>
              <a:ext cx="6457405" cy="923330"/>
            </a:xfrm>
            <a:prstGeom prst="rect">
              <a:avLst/>
            </a:prstGeom>
            <a:noFill/>
          </p:spPr>
          <p:txBody>
            <a:bodyPr wrap="square" rtlCol="0">
              <a:spAutoFit/>
            </a:bodyPr>
            <a:lstStyle/>
            <a:p>
              <a:r>
                <a:rPr lang="zh-CN" altLang="en-US" sz="5400" dirty="0">
                  <a:solidFill>
                    <a:schemeClr val="bg1"/>
                  </a:solidFill>
                  <a:latin typeface="微软雅黑" panose="020B0503020204020204" pitchFamily="34" charset="-122"/>
                  <a:ea typeface="微软雅黑" panose="020B0503020204020204" pitchFamily="34" charset="-122"/>
                </a:rPr>
                <a:t>工作概述</a:t>
              </a:r>
            </a:p>
          </p:txBody>
        </p:sp>
      </p:grpSp>
      <p:grpSp>
        <p:nvGrpSpPr>
          <p:cNvPr id="12" name="组合 11"/>
          <p:cNvGrpSpPr/>
          <p:nvPr/>
        </p:nvGrpSpPr>
        <p:grpSpPr>
          <a:xfrm>
            <a:off x="8765699" y="2786743"/>
            <a:ext cx="2183676" cy="1428206"/>
            <a:chOff x="8765699" y="2786743"/>
            <a:chExt cx="2183676" cy="1428206"/>
          </a:xfrm>
        </p:grpSpPr>
        <p:grpSp>
          <p:nvGrpSpPr>
            <p:cNvPr id="10" name="组合 9"/>
            <p:cNvGrpSpPr/>
            <p:nvPr/>
          </p:nvGrpSpPr>
          <p:grpSpPr>
            <a:xfrm>
              <a:off x="8765699" y="2786743"/>
              <a:ext cx="2183676" cy="1428206"/>
              <a:chOff x="8765699" y="2692898"/>
              <a:chExt cx="2183676" cy="1615896"/>
            </a:xfrm>
          </p:grpSpPr>
          <p:sp>
            <p:nvSpPr>
              <p:cNvPr id="8" name="矩形 7"/>
              <p:cNvSpPr/>
              <p:nvPr/>
            </p:nvSpPr>
            <p:spPr>
              <a:xfrm>
                <a:off x="8765699" y="2692898"/>
                <a:ext cx="2183676" cy="1615896"/>
              </a:xfrm>
              <a:prstGeom prst="rect">
                <a:avLst/>
              </a:prstGeom>
              <a:solidFill>
                <a:srgbClr val="2E75B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37173" y="2819787"/>
                <a:ext cx="1840728" cy="136211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9015014" y="3039181"/>
              <a:ext cx="1762887" cy="923330"/>
            </a:xfrm>
            <a:prstGeom prst="rect">
              <a:avLst/>
            </a:prstGeom>
            <a:noFill/>
          </p:spPr>
          <p:txBody>
            <a:bodyPr wrap="square" rtlCol="0">
              <a:spAutoFit/>
            </a:bodyPr>
            <a:lstStyle/>
            <a:p>
              <a:r>
                <a:rPr lang="en-US" altLang="zh-CN" sz="5400" dirty="0">
                  <a:solidFill>
                    <a:schemeClr val="bg1"/>
                  </a:solidFill>
                  <a:latin typeface="微软雅黑" panose="020B0503020204020204" pitchFamily="34" charset="-122"/>
                  <a:ea typeface="微软雅黑" panose="020B0503020204020204" pitchFamily="34" charset="-122"/>
                </a:rPr>
                <a:t>ONE</a:t>
              </a:r>
              <a:endParaRPr lang="zh-CN" altLang="en-US" sz="54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61937388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4"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2500"/>
                            </p:stCondLst>
                            <p:childTnLst>
                              <p:par>
                                <p:cTn id="13" presetID="16" presetClass="entr" presetSubtype="21"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工作概述</a:t>
              </a:r>
            </a:p>
          </p:txBody>
        </p:sp>
      </p:grpSp>
      <p:sp>
        <p:nvSpPr>
          <p:cNvPr id="10" name="椭圆 9">
            <a:extLst>
              <a:ext uri="{FF2B5EF4-FFF2-40B4-BE49-F238E27FC236}">
                <a16:creationId xmlns:a16="http://schemas.microsoft.com/office/drawing/2014/main" id="{AC08893B-46C4-4A96-9CE8-44AC71E34E30}"/>
              </a:ext>
            </a:extLst>
          </p:cNvPr>
          <p:cNvSpPr/>
          <p:nvPr/>
        </p:nvSpPr>
        <p:spPr>
          <a:xfrm>
            <a:off x="5094494" y="2446672"/>
            <a:ext cx="1650081" cy="1650081"/>
          </a:xfrm>
          <a:prstGeom prst="ellipse">
            <a:avLst/>
          </a:prstGeom>
          <a:noFill/>
          <a:ln w="635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latin typeface="微软雅黑" panose="020B0503020204020204" pitchFamily="34" charset="-122"/>
              <a:ea typeface="微软雅黑" panose="020B0503020204020204" pitchFamily="34" charset="-122"/>
            </a:endParaRPr>
          </a:p>
        </p:txBody>
      </p:sp>
      <p:sp>
        <p:nvSpPr>
          <p:cNvPr id="11" name="标题 11">
            <a:extLst>
              <a:ext uri="{FF2B5EF4-FFF2-40B4-BE49-F238E27FC236}">
                <a16:creationId xmlns:a16="http://schemas.microsoft.com/office/drawing/2014/main" id="{9513AAC1-277E-4C07-B83A-DD61C8A840D0}"/>
              </a:ext>
            </a:extLst>
          </p:cNvPr>
          <p:cNvSpPr txBox="1"/>
          <p:nvPr/>
        </p:nvSpPr>
        <p:spPr>
          <a:xfrm>
            <a:off x="5094494" y="3136385"/>
            <a:ext cx="1650081" cy="27065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719" dirty="0">
                <a:solidFill>
                  <a:srgbClr val="2C3637"/>
                </a:solidFill>
                <a:latin typeface="微软雅黑" panose="020B0503020204020204" pitchFamily="34" charset="-122"/>
                <a:ea typeface="微软雅黑" panose="020B0503020204020204" pitchFamily="34" charset="-122"/>
              </a:rPr>
              <a:t>添加标题</a:t>
            </a:r>
          </a:p>
        </p:txBody>
      </p:sp>
      <p:sp>
        <p:nvSpPr>
          <p:cNvPr id="12" name="椭圆 11">
            <a:extLst>
              <a:ext uri="{FF2B5EF4-FFF2-40B4-BE49-F238E27FC236}">
                <a16:creationId xmlns:a16="http://schemas.microsoft.com/office/drawing/2014/main" id="{9A05DD67-BBB0-4C9E-ABA8-0A45633A57F5}"/>
              </a:ext>
            </a:extLst>
          </p:cNvPr>
          <p:cNvSpPr/>
          <p:nvPr/>
        </p:nvSpPr>
        <p:spPr>
          <a:xfrm>
            <a:off x="4837384" y="2189563"/>
            <a:ext cx="2164303" cy="2164303"/>
          </a:xfrm>
          <a:prstGeom prst="ellipse">
            <a:avLst/>
          </a:prstGeom>
          <a:noFill/>
          <a:ln w="317500">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latin typeface="微软雅黑" panose="020B0503020204020204" pitchFamily="34" charset="-122"/>
              <a:ea typeface="微软雅黑" panose="020B0503020204020204" pitchFamily="34" charset="-122"/>
            </a:endParaRPr>
          </a:p>
        </p:txBody>
      </p:sp>
      <p:sp>
        <p:nvSpPr>
          <p:cNvPr id="13" name="弧形 12">
            <a:extLst>
              <a:ext uri="{FF2B5EF4-FFF2-40B4-BE49-F238E27FC236}">
                <a16:creationId xmlns:a16="http://schemas.microsoft.com/office/drawing/2014/main" id="{20D020B3-B322-4858-B013-D7729FFEF1FE}"/>
              </a:ext>
            </a:extLst>
          </p:cNvPr>
          <p:cNvSpPr/>
          <p:nvPr/>
        </p:nvSpPr>
        <p:spPr>
          <a:xfrm rot="1419601">
            <a:off x="4840027" y="2190723"/>
            <a:ext cx="2161979" cy="2161979"/>
          </a:xfrm>
          <a:prstGeom prst="arc">
            <a:avLst>
              <a:gd name="adj1" fmla="val 16200000"/>
              <a:gd name="adj2" fmla="val 74557"/>
            </a:avLst>
          </a:prstGeom>
          <a:ln w="317500">
            <a:solidFill>
              <a:srgbClr val="1E8FD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67"/>
          </a:p>
        </p:txBody>
      </p:sp>
      <p:sp>
        <p:nvSpPr>
          <p:cNvPr id="14" name="弧形 13">
            <a:extLst>
              <a:ext uri="{FF2B5EF4-FFF2-40B4-BE49-F238E27FC236}">
                <a16:creationId xmlns:a16="http://schemas.microsoft.com/office/drawing/2014/main" id="{E0954B4B-2BC8-4BAA-9464-C1C7FDC41FDA}"/>
              </a:ext>
            </a:extLst>
          </p:cNvPr>
          <p:cNvSpPr/>
          <p:nvPr/>
        </p:nvSpPr>
        <p:spPr>
          <a:xfrm rot="6836891">
            <a:off x="4840027" y="2187943"/>
            <a:ext cx="2161979" cy="2161979"/>
          </a:xfrm>
          <a:prstGeom prst="arc">
            <a:avLst>
              <a:gd name="adj1" fmla="val 16200000"/>
              <a:gd name="adj2" fmla="val 19713747"/>
            </a:avLst>
          </a:prstGeom>
          <a:ln w="317500">
            <a:solidFill>
              <a:srgbClr val="55735B">
                <a:alpha val="50196"/>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67"/>
          </a:p>
        </p:txBody>
      </p:sp>
      <p:sp>
        <p:nvSpPr>
          <p:cNvPr id="15" name="弧形 14">
            <a:extLst>
              <a:ext uri="{FF2B5EF4-FFF2-40B4-BE49-F238E27FC236}">
                <a16:creationId xmlns:a16="http://schemas.microsoft.com/office/drawing/2014/main" id="{C2E250EF-41C8-4B60-94DF-ED9D8208779E}"/>
              </a:ext>
            </a:extLst>
          </p:cNvPr>
          <p:cNvSpPr/>
          <p:nvPr/>
        </p:nvSpPr>
        <p:spPr>
          <a:xfrm rot="10285779">
            <a:off x="4830617" y="2190723"/>
            <a:ext cx="2161979" cy="2161979"/>
          </a:xfrm>
          <a:prstGeom prst="arc">
            <a:avLst>
              <a:gd name="adj1" fmla="val 16200000"/>
              <a:gd name="adj2" fmla="val 18837964"/>
            </a:avLst>
          </a:prstGeom>
          <a:ln w="317500">
            <a:solidFill>
              <a:srgbClr val="1E8FD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67">
              <a:latin typeface="微软雅黑" panose="020B0503020204020204" pitchFamily="34" charset="-122"/>
              <a:ea typeface="微软雅黑" panose="020B0503020204020204" pitchFamily="34" charset="-122"/>
            </a:endParaRPr>
          </a:p>
        </p:txBody>
      </p:sp>
      <p:sp>
        <p:nvSpPr>
          <p:cNvPr id="16" name="标题 11">
            <a:extLst>
              <a:ext uri="{FF2B5EF4-FFF2-40B4-BE49-F238E27FC236}">
                <a16:creationId xmlns:a16="http://schemas.microsoft.com/office/drawing/2014/main" id="{479EFB30-802B-4C6B-BF11-C3646A0026F6}"/>
              </a:ext>
            </a:extLst>
          </p:cNvPr>
          <p:cNvSpPr txBox="1"/>
          <p:nvPr/>
        </p:nvSpPr>
        <p:spPr>
          <a:xfrm>
            <a:off x="4661497" y="2743946"/>
            <a:ext cx="481274" cy="27065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719" dirty="0">
                <a:solidFill>
                  <a:schemeClr val="bg1"/>
                </a:solidFill>
                <a:latin typeface="微软雅黑" panose="020B0503020204020204" pitchFamily="34" charset="-122"/>
                <a:ea typeface="微软雅黑" panose="020B0503020204020204" pitchFamily="34" charset="-122"/>
              </a:rPr>
              <a:t>50</a:t>
            </a:r>
            <a:endParaRPr lang="zh-CN" altLang="en-US" sz="1719" dirty="0">
              <a:solidFill>
                <a:schemeClr val="bg1"/>
              </a:solidFill>
              <a:latin typeface="微软雅黑" panose="020B0503020204020204" pitchFamily="34" charset="-122"/>
              <a:ea typeface="微软雅黑" panose="020B0503020204020204" pitchFamily="34" charset="-122"/>
            </a:endParaRPr>
          </a:p>
        </p:txBody>
      </p:sp>
      <p:sp>
        <p:nvSpPr>
          <p:cNvPr id="17" name="标题 11">
            <a:extLst>
              <a:ext uri="{FF2B5EF4-FFF2-40B4-BE49-F238E27FC236}">
                <a16:creationId xmlns:a16="http://schemas.microsoft.com/office/drawing/2014/main" id="{74A24AD7-320B-47F6-B144-ED5E14B3BD2C}"/>
              </a:ext>
            </a:extLst>
          </p:cNvPr>
          <p:cNvSpPr txBox="1"/>
          <p:nvPr/>
        </p:nvSpPr>
        <p:spPr>
          <a:xfrm>
            <a:off x="6724098" y="2877095"/>
            <a:ext cx="481274" cy="27065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719" dirty="0">
                <a:solidFill>
                  <a:schemeClr val="bg1"/>
                </a:solidFill>
                <a:latin typeface="微软雅黑" panose="020B0503020204020204" pitchFamily="34" charset="-122"/>
                <a:ea typeface="微软雅黑" panose="020B0503020204020204" pitchFamily="34" charset="-122"/>
              </a:rPr>
              <a:t>25</a:t>
            </a:r>
            <a:endParaRPr lang="zh-CN" altLang="en-US" sz="1719" dirty="0">
              <a:solidFill>
                <a:schemeClr val="bg1"/>
              </a:solidFill>
              <a:latin typeface="微软雅黑" panose="020B0503020204020204" pitchFamily="34" charset="-122"/>
              <a:ea typeface="微软雅黑" panose="020B0503020204020204" pitchFamily="34" charset="-122"/>
            </a:endParaRPr>
          </a:p>
        </p:txBody>
      </p:sp>
      <p:sp>
        <p:nvSpPr>
          <p:cNvPr id="18" name="标题 11">
            <a:extLst>
              <a:ext uri="{FF2B5EF4-FFF2-40B4-BE49-F238E27FC236}">
                <a16:creationId xmlns:a16="http://schemas.microsoft.com/office/drawing/2014/main" id="{FC821E18-FF12-46B6-9DFA-340AE0C3DDFD}"/>
              </a:ext>
            </a:extLst>
          </p:cNvPr>
          <p:cNvSpPr txBox="1"/>
          <p:nvPr/>
        </p:nvSpPr>
        <p:spPr>
          <a:xfrm>
            <a:off x="6449085" y="3844000"/>
            <a:ext cx="481274" cy="27065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719" dirty="0">
                <a:solidFill>
                  <a:schemeClr val="bg1"/>
                </a:solidFill>
                <a:latin typeface="微软雅黑" panose="020B0503020204020204" pitchFamily="34" charset="-122"/>
                <a:ea typeface="微软雅黑" panose="020B0503020204020204" pitchFamily="34" charset="-122"/>
              </a:rPr>
              <a:t>15</a:t>
            </a:r>
            <a:endParaRPr lang="zh-CN" altLang="en-US" sz="1719" dirty="0">
              <a:solidFill>
                <a:schemeClr val="bg1"/>
              </a:solidFill>
              <a:latin typeface="微软雅黑" panose="020B0503020204020204" pitchFamily="34" charset="-122"/>
              <a:ea typeface="微软雅黑" panose="020B0503020204020204" pitchFamily="34" charset="-122"/>
            </a:endParaRPr>
          </a:p>
        </p:txBody>
      </p:sp>
      <p:sp>
        <p:nvSpPr>
          <p:cNvPr id="19" name="标题 11">
            <a:extLst>
              <a:ext uri="{FF2B5EF4-FFF2-40B4-BE49-F238E27FC236}">
                <a16:creationId xmlns:a16="http://schemas.microsoft.com/office/drawing/2014/main" id="{43B4007D-75B9-447A-85EC-52507AAC73CB}"/>
              </a:ext>
            </a:extLst>
          </p:cNvPr>
          <p:cNvSpPr txBox="1"/>
          <p:nvPr/>
        </p:nvSpPr>
        <p:spPr>
          <a:xfrm>
            <a:off x="5417784" y="4119013"/>
            <a:ext cx="481274" cy="27065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719" dirty="0">
                <a:solidFill>
                  <a:schemeClr val="bg1"/>
                </a:solidFill>
                <a:latin typeface="微软雅黑" panose="020B0503020204020204" pitchFamily="34" charset="-122"/>
                <a:ea typeface="微软雅黑" panose="020B0503020204020204" pitchFamily="34" charset="-122"/>
              </a:rPr>
              <a:t>10</a:t>
            </a:r>
            <a:endParaRPr lang="zh-CN" altLang="en-US" sz="1719" dirty="0">
              <a:solidFill>
                <a:schemeClr val="bg1"/>
              </a:solidFill>
              <a:latin typeface="微软雅黑" panose="020B0503020204020204" pitchFamily="34" charset="-122"/>
              <a:ea typeface="微软雅黑" panose="020B0503020204020204" pitchFamily="34" charset="-122"/>
            </a:endParaRPr>
          </a:p>
        </p:txBody>
      </p:sp>
      <p:sp>
        <p:nvSpPr>
          <p:cNvPr id="20" name="标题 11">
            <a:extLst>
              <a:ext uri="{FF2B5EF4-FFF2-40B4-BE49-F238E27FC236}">
                <a16:creationId xmlns:a16="http://schemas.microsoft.com/office/drawing/2014/main" id="{2998A34A-3ABF-47B9-AD1E-834EAAF09DF3}"/>
              </a:ext>
            </a:extLst>
          </p:cNvPr>
          <p:cNvSpPr txBox="1"/>
          <p:nvPr/>
        </p:nvSpPr>
        <p:spPr>
          <a:xfrm>
            <a:off x="1800767" y="2460217"/>
            <a:ext cx="687533" cy="545669"/>
          </a:xfrm>
          <a:prstGeom prst="rect">
            <a:avLst/>
          </a:prstGeom>
        </p:spPr>
        <p:txBody>
          <a:bodyPr>
            <a:normAutofit fontScale="5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819" dirty="0">
                <a:solidFill>
                  <a:srgbClr val="2C3637"/>
                </a:solidFill>
                <a:latin typeface="Impact MT Std" pitchFamily="34" charset="0"/>
              </a:rPr>
              <a:t>50%</a:t>
            </a:r>
            <a:endParaRPr lang="zh-CN" altLang="en-US" sz="3819" dirty="0">
              <a:solidFill>
                <a:srgbClr val="2C3637"/>
              </a:solidFill>
              <a:latin typeface="Impact MT Std" pitchFamily="34" charset="0"/>
            </a:endParaRPr>
          </a:p>
        </p:txBody>
      </p:sp>
      <p:sp>
        <p:nvSpPr>
          <p:cNvPr id="21" name="标题 11">
            <a:extLst>
              <a:ext uri="{FF2B5EF4-FFF2-40B4-BE49-F238E27FC236}">
                <a16:creationId xmlns:a16="http://schemas.microsoft.com/office/drawing/2014/main" id="{F691DF41-F7DB-4824-A824-23EF10C7FF8C}"/>
              </a:ext>
            </a:extLst>
          </p:cNvPr>
          <p:cNvSpPr txBox="1"/>
          <p:nvPr/>
        </p:nvSpPr>
        <p:spPr>
          <a:xfrm>
            <a:off x="2398061" y="2528971"/>
            <a:ext cx="2084086" cy="76064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37" dirty="0">
                <a:solidFill>
                  <a:srgbClr val="2C3637"/>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22" name="标题 11">
            <a:extLst>
              <a:ext uri="{FF2B5EF4-FFF2-40B4-BE49-F238E27FC236}">
                <a16:creationId xmlns:a16="http://schemas.microsoft.com/office/drawing/2014/main" id="{DD0CC6F9-7294-4822-9A04-72CE3D929243}"/>
              </a:ext>
            </a:extLst>
          </p:cNvPr>
          <p:cNvSpPr txBox="1"/>
          <p:nvPr/>
        </p:nvSpPr>
        <p:spPr>
          <a:xfrm>
            <a:off x="2398062" y="2117230"/>
            <a:ext cx="2194683" cy="27065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10" dirty="0">
                <a:solidFill>
                  <a:srgbClr val="2C3637"/>
                </a:solidFill>
                <a:latin typeface="微软雅黑" panose="020B0503020204020204" pitchFamily="34" charset="-122"/>
                <a:ea typeface="微软雅黑" panose="020B0503020204020204" pitchFamily="34" charset="-122"/>
              </a:rPr>
              <a:t>添加标题</a:t>
            </a:r>
          </a:p>
        </p:txBody>
      </p:sp>
      <p:sp>
        <p:nvSpPr>
          <p:cNvPr id="23" name="标题 11">
            <a:extLst>
              <a:ext uri="{FF2B5EF4-FFF2-40B4-BE49-F238E27FC236}">
                <a16:creationId xmlns:a16="http://schemas.microsoft.com/office/drawing/2014/main" id="{B20B97E5-30DF-4584-8A66-7484F328CAD5}"/>
              </a:ext>
            </a:extLst>
          </p:cNvPr>
          <p:cNvSpPr txBox="1"/>
          <p:nvPr/>
        </p:nvSpPr>
        <p:spPr>
          <a:xfrm>
            <a:off x="1800767" y="3701715"/>
            <a:ext cx="687533" cy="545669"/>
          </a:xfrm>
          <a:prstGeom prst="rect">
            <a:avLst/>
          </a:prstGeom>
        </p:spPr>
        <p:txBody>
          <a:bodyPr>
            <a:normAutofit fontScale="5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819" dirty="0">
                <a:solidFill>
                  <a:srgbClr val="2C3637"/>
                </a:solidFill>
                <a:latin typeface="Impact MT Std" pitchFamily="34" charset="0"/>
              </a:rPr>
              <a:t>10%</a:t>
            </a:r>
            <a:endParaRPr lang="zh-CN" altLang="en-US" sz="3819" dirty="0">
              <a:solidFill>
                <a:srgbClr val="2C3637"/>
              </a:solidFill>
              <a:latin typeface="Impact MT Std" pitchFamily="34" charset="0"/>
            </a:endParaRPr>
          </a:p>
        </p:txBody>
      </p:sp>
      <p:sp>
        <p:nvSpPr>
          <p:cNvPr id="24" name="标题 11">
            <a:extLst>
              <a:ext uri="{FF2B5EF4-FFF2-40B4-BE49-F238E27FC236}">
                <a16:creationId xmlns:a16="http://schemas.microsoft.com/office/drawing/2014/main" id="{D6139DAC-2FC8-4A65-8A7C-706A8E9C965B}"/>
              </a:ext>
            </a:extLst>
          </p:cNvPr>
          <p:cNvSpPr txBox="1"/>
          <p:nvPr/>
        </p:nvSpPr>
        <p:spPr>
          <a:xfrm>
            <a:off x="2398061" y="3770469"/>
            <a:ext cx="2084086" cy="76064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37" dirty="0">
                <a:solidFill>
                  <a:srgbClr val="2C3637"/>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25" name="标题 11">
            <a:extLst>
              <a:ext uri="{FF2B5EF4-FFF2-40B4-BE49-F238E27FC236}">
                <a16:creationId xmlns:a16="http://schemas.microsoft.com/office/drawing/2014/main" id="{A871F3AF-5FE8-413D-9381-995EC9D6D210}"/>
              </a:ext>
            </a:extLst>
          </p:cNvPr>
          <p:cNvSpPr txBox="1"/>
          <p:nvPr/>
        </p:nvSpPr>
        <p:spPr>
          <a:xfrm>
            <a:off x="2398062" y="3358729"/>
            <a:ext cx="2194683" cy="27065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10" dirty="0">
                <a:solidFill>
                  <a:srgbClr val="2C3637"/>
                </a:solidFill>
                <a:latin typeface="微软雅黑" panose="020B0503020204020204" pitchFamily="34" charset="-122"/>
                <a:ea typeface="微软雅黑" panose="020B0503020204020204" pitchFamily="34" charset="-122"/>
              </a:rPr>
              <a:t>添加标题</a:t>
            </a:r>
          </a:p>
        </p:txBody>
      </p:sp>
      <p:sp>
        <p:nvSpPr>
          <p:cNvPr id="26" name="标题 11">
            <a:extLst>
              <a:ext uri="{FF2B5EF4-FFF2-40B4-BE49-F238E27FC236}">
                <a16:creationId xmlns:a16="http://schemas.microsoft.com/office/drawing/2014/main" id="{ACD20756-CA3C-49EA-A8AB-B35E9AC2765B}"/>
              </a:ext>
            </a:extLst>
          </p:cNvPr>
          <p:cNvSpPr txBox="1"/>
          <p:nvPr/>
        </p:nvSpPr>
        <p:spPr>
          <a:xfrm>
            <a:off x="7205374" y="2460217"/>
            <a:ext cx="687533" cy="545669"/>
          </a:xfrm>
          <a:prstGeom prst="rect">
            <a:avLst/>
          </a:prstGeom>
        </p:spPr>
        <p:txBody>
          <a:bodyPr>
            <a:normAutofit fontScale="5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819" dirty="0">
                <a:solidFill>
                  <a:srgbClr val="2C3637"/>
                </a:solidFill>
                <a:latin typeface="Impact MT Std" pitchFamily="34" charset="0"/>
              </a:rPr>
              <a:t>25%</a:t>
            </a:r>
            <a:endParaRPr lang="zh-CN" altLang="en-US" sz="3819" dirty="0">
              <a:solidFill>
                <a:srgbClr val="2C3637"/>
              </a:solidFill>
              <a:latin typeface="Impact MT Std" pitchFamily="34" charset="0"/>
            </a:endParaRPr>
          </a:p>
        </p:txBody>
      </p:sp>
      <p:sp>
        <p:nvSpPr>
          <p:cNvPr id="27" name="标题 11">
            <a:extLst>
              <a:ext uri="{FF2B5EF4-FFF2-40B4-BE49-F238E27FC236}">
                <a16:creationId xmlns:a16="http://schemas.microsoft.com/office/drawing/2014/main" id="{92DFF55F-7B73-4AAB-B644-D3B1854D9B1D}"/>
              </a:ext>
            </a:extLst>
          </p:cNvPr>
          <p:cNvSpPr txBox="1"/>
          <p:nvPr/>
        </p:nvSpPr>
        <p:spPr>
          <a:xfrm>
            <a:off x="7802668" y="2528971"/>
            <a:ext cx="2084086" cy="76064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37" dirty="0">
                <a:solidFill>
                  <a:srgbClr val="2C3637"/>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28" name="标题 11">
            <a:extLst>
              <a:ext uri="{FF2B5EF4-FFF2-40B4-BE49-F238E27FC236}">
                <a16:creationId xmlns:a16="http://schemas.microsoft.com/office/drawing/2014/main" id="{9949A0F7-B4C3-487C-8ED8-B178AD18D147}"/>
              </a:ext>
            </a:extLst>
          </p:cNvPr>
          <p:cNvSpPr txBox="1"/>
          <p:nvPr/>
        </p:nvSpPr>
        <p:spPr>
          <a:xfrm>
            <a:off x="7802668" y="2117230"/>
            <a:ext cx="1650081" cy="27065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10" dirty="0">
                <a:solidFill>
                  <a:srgbClr val="2C3637"/>
                </a:solidFill>
                <a:latin typeface="微软雅黑" panose="020B0503020204020204" pitchFamily="34" charset="-122"/>
                <a:ea typeface="微软雅黑" panose="020B0503020204020204" pitchFamily="34" charset="-122"/>
              </a:rPr>
              <a:t>添加标题</a:t>
            </a:r>
          </a:p>
        </p:txBody>
      </p:sp>
      <p:sp>
        <p:nvSpPr>
          <p:cNvPr id="29" name="标题 11">
            <a:extLst>
              <a:ext uri="{FF2B5EF4-FFF2-40B4-BE49-F238E27FC236}">
                <a16:creationId xmlns:a16="http://schemas.microsoft.com/office/drawing/2014/main" id="{F1D8AC6A-B0CC-4828-A585-8210D1B01424}"/>
              </a:ext>
            </a:extLst>
          </p:cNvPr>
          <p:cNvSpPr txBox="1"/>
          <p:nvPr/>
        </p:nvSpPr>
        <p:spPr>
          <a:xfrm>
            <a:off x="7205374" y="3701715"/>
            <a:ext cx="687533" cy="545669"/>
          </a:xfrm>
          <a:prstGeom prst="rect">
            <a:avLst/>
          </a:prstGeom>
        </p:spPr>
        <p:txBody>
          <a:bodyPr>
            <a:normAutofit fontScale="5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819" dirty="0">
                <a:solidFill>
                  <a:srgbClr val="2C3637"/>
                </a:solidFill>
                <a:latin typeface="Impact MT Std" pitchFamily="34" charset="0"/>
              </a:rPr>
              <a:t>15%</a:t>
            </a:r>
            <a:endParaRPr lang="zh-CN" altLang="en-US" sz="3819" dirty="0">
              <a:solidFill>
                <a:srgbClr val="2C3637"/>
              </a:solidFill>
              <a:latin typeface="Impact MT Std" pitchFamily="34" charset="0"/>
            </a:endParaRPr>
          </a:p>
        </p:txBody>
      </p:sp>
      <p:sp>
        <p:nvSpPr>
          <p:cNvPr id="30" name="标题 11">
            <a:extLst>
              <a:ext uri="{FF2B5EF4-FFF2-40B4-BE49-F238E27FC236}">
                <a16:creationId xmlns:a16="http://schemas.microsoft.com/office/drawing/2014/main" id="{66DF0569-9113-44F1-831C-BDBBEADF25CE}"/>
              </a:ext>
            </a:extLst>
          </p:cNvPr>
          <p:cNvSpPr txBox="1"/>
          <p:nvPr/>
        </p:nvSpPr>
        <p:spPr>
          <a:xfrm>
            <a:off x="7802668" y="3770469"/>
            <a:ext cx="2084086" cy="760644"/>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37" dirty="0">
                <a:solidFill>
                  <a:srgbClr val="2C3637"/>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31" name="标题 11">
            <a:extLst>
              <a:ext uri="{FF2B5EF4-FFF2-40B4-BE49-F238E27FC236}">
                <a16:creationId xmlns:a16="http://schemas.microsoft.com/office/drawing/2014/main" id="{7EF7D220-0ED1-421B-B6BC-D95E03ED6C09}"/>
              </a:ext>
            </a:extLst>
          </p:cNvPr>
          <p:cNvSpPr txBox="1"/>
          <p:nvPr/>
        </p:nvSpPr>
        <p:spPr>
          <a:xfrm>
            <a:off x="7802668" y="3358729"/>
            <a:ext cx="1650081" cy="27065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10" dirty="0">
                <a:solidFill>
                  <a:srgbClr val="2C3637"/>
                </a:solidFill>
                <a:latin typeface="微软雅黑" panose="020B0503020204020204" pitchFamily="34" charset="-122"/>
                <a:ea typeface="微软雅黑" panose="020B0503020204020204" pitchFamily="34" charset="-122"/>
              </a:rPr>
              <a:t>添加标题</a:t>
            </a:r>
          </a:p>
        </p:txBody>
      </p:sp>
      <p:sp>
        <p:nvSpPr>
          <p:cNvPr id="32" name="TextBox 69">
            <a:extLst>
              <a:ext uri="{FF2B5EF4-FFF2-40B4-BE49-F238E27FC236}">
                <a16:creationId xmlns:a16="http://schemas.microsoft.com/office/drawing/2014/main" id="{749F20C0-B920-43A2-A1F9-C34F517397B4}"/>
              </a:ext>
            </a:extLst>
          </p:cNvPr>
          <p:cNvSpPr txBox="1"/>
          <p:nvPr/>
        </p:nvSpPr>
        <p:spPr>
          <a:xfrm>
            <a:off x="1945741" y="5557670"/>
            <a:ext cx="7803508" cy="617285"/>
          </a:xfrm>
          <a:prstGeom prst="rect">
            <a:avLst/>
          </a:prstGeom>
          <a:noFill/>
        </p:spPr>
        <p:txBody>
          <a:bodyPr wrap="square" lIns="0" tIns="0" rIns="0" bIns="0" rtlCol="0">
            <a:spAutoFit/>
          </a:bodyPr>
          <a:lstStyle/>
          <a:p>
            <a:pPr algn="just"/>
            <a:r>
              <a:rPr lang="zh-CN" altLang="en-US" sz="1337" dirty="0">
                <a:solidFill>
                  <a:schemeClr val="tx1">
                    <a:lumMod val="75000"/>
                    <a:lumOff val="2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3" name="TextBox 70">
            <a:extLst>
              <a:ext uri="{FF2B5EF4-FFF2-40B4-BE49-F238E27FC236}">
                <a16:creationId xmlns:a16="http://schemas.microsoft.com/office/drawing/2014/main" id="{E7015C2C-A2AC-4902-A6A5-4B0A32439890}"/>
              </a:ext>
            </a:extLst>
          </p:cNvPr>
          <p:cNvSpPr txBox="1"/>
          <p:nvPr/>
        </p:nvSpPr>
        <p:spPr>
          <a:xfrm>
            <a:off x="4895341" y="5142379"/>
            <a:ext cx="1966265" cy="293927"/>
          </a:xfrm>
          <a:prstGeom prst="rect">
            <a:avLst/>
          </a:prstGeom>
          <a:noFill/>
        </p:spPr>
        <p:txBody>
          <a:bodyPr wrap="square" lIns="0" tIns="0" rIns="0" bIns="0" rtlCol="0">
            <a:spAutoFit/>
          </a:bodyPr>
          <a:lstStyle/>
          <a:p>
            <a:r>
              <a:rPr lang="zh-CN" altLang="en-US" sz="1910" dirty="0">
                <a:solidFill>
                  <a:schemeClr val="tx1">
                    <a:lumMod val="75000"/>
                    <a:lumOff val="25000"/>
                  </a:schemeClr>
                </a:solidFill>
                <a:latin typeface="Impact MT Std" pitchFamily="34" charset="0"/>
                <a:ea typeface="微软雅黑" panose="020B0503020204020204" pitchFamily="34" charset="-122"/>
              </a:rPr>
              <a:t>点击输入标题文本</a:t>
            </a:r>
          </a:p>
        </p:txBody>
      </p:sp>
    </p:spTree>
    <p:extLst>
      <p:ext uri="{BB962C8B-B14F-4D97-AF65-F5344CB8AC3E}">
        <p14:creationId xmlns:p14="http://schemas.microsoft.com/office/powerpoint/2010/main" val="154667747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1)">
                                      <p:cBhvr>
                                        <p:cTn id="11" dur="2000"/>
                                        <p:tgtEl>
                                          <p:spTgt spid="10"/>
                                        </p:tgtEl>
                                      </p:cBhvr>
                                    </p:animEffect>
                                  </p:childTnLst>
                                </p:cTn>
                              </p:par>
                              <p:par>
                                <p:cTn id="12" presetID="53" presetClass="entr" presetSubtype="16" fill="hold" grpId="0" nodeType="withEffect">
                                  <p:stCondLst>
                                    <p:cond delay="75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par>
                          <p:cTn id="17" fill="hold">
                            <p:stCondLst>
                              <p:cond delay="2500"/>
                            </p:stCondLst>
                            <p:childTnLst>
                              <p:par>
                                <p:cTn id="18" presetID="21"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heel(1)">
                                      <p:cBhvr>
                                        <p:cTn id="20" dur="2000"/>
                                        <p:tgtEl>
                                          <p:spTgt spid="12"/>
                                        </p:tgtEl>
                                      </p:cBhvr>
                                    </p:animEffect>
                                  </p:childTnLst>
                                </p:cTn>
                              </p:par>
                            </p:childTnLst>
                          </p:cTn>
                        </p:par>
                        <p:par>
                          <p:cTn id="21" fill="hold">
                            <p:stCondLst>
                              <p:cond delay="4500"/>
                            </p:stCondLst>
                            <p:childTnLst>
                              <p:par>
                                <p:cTn id="22" presetID="53" presetClass="entr" presetSubtype="16"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par>
                          <p:cTn id="27" fill="hold">
                            <p:stCondLst>
                              <p:cond delay="5000"/>
                            </p:stCondLst>
                            <p:childTnLst>
                              <p:par>
                                <p:cTn id="28" presetID="53" presetClass="entr" presetSubtype="16"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par>
                          <p:cTn id="33" fill="hold">
                            <p:stCondLst>
                              <p:cond delay="5500"/>
                            </p:stCondLst>
                            <p:childTnLst>
                              <p:par>
                                <p:cTn id="34" presetID="53" presetClass="entr" presetSubtype="16"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Effect transition="in" filter="fade">
                                      <p:cBhvr>
                                        <p:cTn id="43" dur="500"/>
                                        <p:tgtEl>
                                          <p:spTgt spid="16"/>
                                        </p:tgtEl>
                                      </p:cBhvr>
                                    </p:animEffect>
                                  </p:childTnLst>
                                </p:cTn>
                              </p:par>
                              <p:par>
                                <p:cTn id="44" presetID="53" presetClass="entr" presetSubtype="16" fill="hold" grpId="0" nodeType="withEffect">
                                  <p:stCondLst>
                                    <p:cond delay="50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18"/>
                                        </p:tgtEl>
                                        <p:attrNameLst>
                                          <p:attrName>style.visibility</p:attrName>
                                        </p:attrNameLst>
                                      </p:cBhvr>
                                      <p:to>
                                        <p:strVal val="visible"/>
                                      </p:to>
                                    </p:set>
                                    <p:anim calcmode="lin" valueType="num">
                                      <p:cBhvr>
                                        <p:cTn id="51" dur="500" fill="hold"/>
                                        <p:tgtEl>
                                          <p:spTgt spid="18"/>
                                        </p:tgtEl>
                                        <p:attrNameLst>
                                          <p:attrName>ppt_w</p:attrName>
                                        </p:attrNameLst>
                                      </p:cBhvr>
                                      <p:tavLst>
                                        <p:tav tm="0">
                                          <p:val>
                                            <p:fltVal val="0"/>
                                          </p:val>
                                        </p:tav>
                                        <p:tav tm="100000">
                                          <p:val>
                                            <p:strVal val="#ppt_w"/>
                                          </p:val>
                                        </p:tav>
                                      </p:tavLst>
                                    </p:anim>
                                    <p:anim calcmode="lin" valueType="num">
                                      <p:cBhvr>
                                        <p:cTn id="52" dur="500" fill="hold"/>
                                        <p:tgtEl>
                                          <p:spTgt spid="18"/>
                                        </p:tgtEl>
                                        <p:attrNameLst>
                                          <p:attrName>ppt_h</p:attrName>
                                        </p:attrNameLst>
                                      </p:cBhvr>
                                      <p:tavLst>
                                        <p:tav tm="0">
                                          <p:val>
                                            <p:fltVal val="0"/>
                                          </p:val>
                                        </p:tav>
                                        <p:tav tm="100000">
                                          <p:val>
                                            <p:strVal val="#ppt_h"/>
                                          </p:val>
                                        </p:tav>
                                      </p:tavLst>
                                    </p:anim>
                                    <p:animEffect transition="in" filter="fade">
                                      <p:cBhvr>
                                        <p:cTn id="53" dur="500"/>
                                        <p:tgtEl>
                                          <p:spTgt spid="18"/>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19"/>
                                        </p:tgtEl>
                                        <p:attrNameLst>
                                          <p:attrName>style.visibility</p:attrName>
                                        </p:attrNameLst>
                                      </p:cBhvr>
                                      <p:to>
                                        <p:strVal val="visible"/>
                                      </p:to>
                                    </p:set>
                                    <p:anim calcmode="lin" valueType="num">
                                      <p:cBhvr>
                                        <p:cTn id="56" dur="500" fill="hold"/>
                                        <p:tgtEl>
                                          <p:spTgt spid="19"/>
                                        </p:tgtEl>
                                        <p:attrNameLst>
                                          <p:attrName>ppt_w</p:attrName>
                                        </p:attrNameLst>
                                      </p:cBhvr>
                                      <p:tavLst>
                                        <p:tav tm="0">
                                          <p:val>
                                            <p:fltVal val="0"/>
                                          </p:val>
                                        </p:tav>
                                        <p:tav tm="100000">
                                          <p:val>
                                            <p:strVal val="#ppt_w"/>
                                          </p:val>
                                        </p:tav>
                                      </p:tavLst>
                                    </p:anim>
                                    <p:anim calcmode="lin" valueType="num">
                                      <p:cBhvr>
                                        <p:cTn id="57" dur="500" fill="hold"/>
                                        <p:tgtEl>
                                          <p:spTgt spid="19"/>
                                        </p:tgtEl>
                                        <p:attrNameLst>
                                          <p:attrName>ppt_h</p:attrName>
                                        </p:attrNameLst>
                                      </p:cBhvr>
                                      <p:tavLst>
                                        <p:tav tm="0">
                                          <p:val>
                                            <p:fltVal val="0"/>
                                          </p:val>
                                        </p:tav>
                                        <p:tav tm="100000">
                                          <p:val>
                                            <p:strVal val="#ppt_h"/>
                                          </p:val>
                                        </p:tav>
                                      </p:tavLst>
                                    </p:anim>
                                    <p:animEffect transition="in" filter="fade">
                                      <p:cBhvr>
                                        <p:cTn id="58" dur="500"/>
                                        <p:tgtEl>
                                          <p:spTgt spid="19"/>
                                        </p:tgtEl>
                                      </p:cBhvr>
                                    </p:animEffect>
                                  </p:childTnLst>
                                </p:cTn>
                              </p:par>
                              <p:par>
                                <p:cTn id="59" presetID="53" presetClass="entr" presetSubtype="16" fill="hold" grpId="0" nodeType="withEffect">
                                  <p:stCondLst>
                                    <p:cond delay="125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par>
                                <p:cTn id="64" presetID="53" presetClass="entr" presetSubtype="16" fill="hold" grpId="0" nodeType="withEffect">
                                  <p:stCondLst>
                                    <p:cond delay="125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1250"/>
                                  </p:stCondLst>
                                  <p:childTnLst>
                                    <p:set>
                                      <p:cBhvr>
                                        <p:cTn id="70" dur="1" fill="hold">
                                          <p:stCondLst>
                                            <p:cond delay="0"/>
                                          </p:stCondLst>
                                        </p:cTn>
                                        <p:tgtEl>
                                          <p:spTgt spid="22"/>
                                        </p:tgtEl>
                                        <p:attrNameLst>
                                          <p:attrName>style.visibility</p:attrName>
                                        </p:attrNameLst>
                                      </p:cBhvr>
                                      <p:to>
                                        <p:strVal val="visible"/>
                                      </p:to>
                                    </p:set>
                                    <p:anim calcmode="lin" valueType="num">
                                      <p:cBhvr>
                                        <p:cTn id="71" dur="500" fill="hold"/>
                                        <p:tgtEl>
                                          <p:spTgt spid="22"/>
                                        </p:tgtEl>
                                        <p:attrNameLst>
                                          <p:attrName>ppt_w</p:attrName>
                                        </p:attrNameLst>
                                      </p:cBhvr>
                                      <p:tavLst>
                                        <p:tav tm="0">
                                          <p:val>
                                            <p:fltVal val="0"/>
                                          </p:val>
                                        </p:tav>
                                        <p:tav tm="100000">
                                          <p:val>
                                            <p:strVal val="#ppt_w"/>
                                          </p:val>
                                        </p:tav>
                                      </p:tavLst>
                                    </p:anim>
                                    <p:anim calcmode="lin" valueType="num">
                                      <p:cBhvr>
                                        <p:cTn id="72" dur="500" fill="hold"/>
                                        <p:tgtEl>
                                          <p:spTgt spid="22"/>
                                        </p:tgtEl>
                                        <p:attrNameLst>
                                          <p:attrName>ppt_h</p:attrName>
                                        </p:attrNameLst>
                                      </p:cBhvr>
                                      <p:tavLst>
                                        <p:tav tm="0">
                                          <p:val>
                                            <p:fltVal val="0"/>
                                          </p:val>
                                        </p:tav>
                                        <p:tav tm="100000">
                                          <p:val>
                                            <p:strVal val="#ppt_h"/>
                                          </p:val>
                                        </p:tav>
                                      </p:tavLst>
                                    </p:anim>
                                    <p:animEffect transition="in" filter="fade">
                                      <p:cBhvr>
                                        <p:cTn id="73" dur="500"/>
                                        <p:tgtEl>
                                          <p:spTgt spid="22"/>
                                        </p:tgtEl>
                                      </p:cBhvr>
                                    </p:animEffect>
                                  </p:childTnLst>
                                </p:cTn>
                              </p:par>
                              <p:par>
                                <p:cTn id="74" presetID="53" presetClass="entr" presetSubtype="16" fill="hold" grpId="0" nodeType="withEffect">
                                  <p:stCondLst>
                                    <p:cond delay="1250"/>
                                  </p:stCondLst>
                                  <p:childTnLst>
                                    <p:set>
                                      <p:cBhvr>
                                        <p:cTn id="75" dur="1" fill="hold">
                                          <p:stCondLst>
                                            <p:cond delay="0"/>
                                          </p:stCondLst>
                                        </p:cTn>
                                        <p:tgtEl>
                                          <p:spTgt spid="23"/>
                                        </p:tgtEl>
                                        <p:attrNameLst>
                                          <p:attrName>style.visibility</p:attrName>
                                        </p:attrNameLst>
                                      </p:cBhvr>
                                      <p:to>
                                        <p:strVal val="visible"/>
                                      </p:to>
                                    </p:set>
                                    <p:anim calcmode="lin" valueType="num">
                                      <p:cBhvr>
                                        <p:cTn id="76" dur="500" fill="hold"/>
                                        <p:tgtEl>
                                          <p:spTgt spid="23"/>
                                        </p:tgtEl>
                                        <p:attrNameLst>
                                          <p:attrName>ppt_w</p:attrName>
                                        </p:attrNameLst>
                                      </p:cBhvr>
                                      <p:tavLst>
                                        <p:tav tm="0">
                                          <p:val>
                                            <p:fltVal val="0"/>
                                          </p:val>
                                        </p:tav>
                                        <p:tav tm="100000">
                                          <p:val>
                                            <p:strVal val="#ppt_w"/>
                                          </p:val>
                                        </p:tav>
                                      </p:tavLst>
                                    </p:anim>
                                    <p:anim calcmode="lin" valueType="num">
                                      <p:cBhvr>
                                        <p:cTn id="77" dur="500" fill="hold"/>
                                        <p:tgtEl>
                                          <p:spTgt spid="23"/>
                                        </p:tgtEl>
                                        <p:attrNameLst>
                                          <p:attrName>ppt_h</p:attrName>
                                        </p:attrNameLst>
                                      </p:cBhvr>
                                      <p:tavLst>
                                        <p:tav tm="0">
                                          <p:val>
                                            <p:fltVal val="0"/>
                                          </p:val>
                                        </p:tav>
                                        <p:tav tm="100000">
                                          <p:val>
                                            <p:strVal val="#ppt_h"/>
                                          </p:val>
                                        </p:tav>
                                      </p:tavLst>
                                    </p:anim>
                                    <p:animEffect transition="in" filter="fade">
                                      <p:cBhvr>
                                        <p:cTn id="78" dur="500"/>
                                        <p:tgtEl>
                                          <p:spTgt spid="23"/>
                                        </p:tgtEl>
                                      </p:cBhvr>
                                    </p:animEffect>
                                  </p:childTnLst>
                                </p:cTn>
                              </p:par>
                              <p:par>
                                <p:cTn id="79" presetID="53" presetClass="entr" presetSubtype="16" fill="hold" grpId="0" nodeType="withEffect">
                                  <p:stCondLst>
                                    <p:cond delay="1250"/>
                                  </p:stCondLst>
                                  <p:childTnLst>
                                    <p:set>
                                      <p:cBhvr>
                                        <p:cTn id="80" dur="1" fill="hold">
                                          <p:stCondLst>
                                            <p:cond delay="0"/>
                                          </p:stCondLst>
                                        </p:cTn>
                                        <p:tgtEl>
                                          <p:spTgt spid="24"/>
                                        </p:tgtEl>
                                        <p:attrNameLst>
                                          <p:attrName>style.visibility</p:attrName>
                                        </p:attrNameLst>
                                      </p:cBhvr>
                                      <p:to>
                                        <p:strVal val="visible"/>
                                      </p:to>
                                    </p:set>
                                    <p:anim calcmode="lin" valueType="num">
                                      <p:cBhvr>
                                        <p:cTn id="81" dur="500" fill="hold"/>
                                        <p:tgtEl>
                                          <p:spTgt spid="24"/>
                                        </p:tgtEl>
                                        <p:attrNameLst>
                                          <p:attrName>ppt_w</p:attrName>
                                        </p:attrNameLst>
                                      </p:cBhvr>
                                      <p:tavLst>
                                        <p:tav tm="0">
                                          <p:val>
                                            <p:fltVal val="0"/>
                                          </p:val>
                                        </p:tav>
                                        <p:tav tm="100000">
                                          <p:val>
                                            <p:strVal val="#ppt_w"/>
                                          </p:val>
                                        </p:tav>
                                      </p:tavLst>
                                    </p:anim>
                                    <p:anim calcmode="lin" valueType="num">
                                      <p:cBhvr>
                                        <p:cTn id="82" dur="500" fill="hold"/>
                                        <p:tgtEl>
                                          <p:spTgt spid="24"/>
                                        </p:tgtEl>
                                        <p:attrNameLst>
                                          <p:attrName>ppt_h</p:attrName>
                                        </p:attrNameLst>
                                      </p:cBhvr>
                                      <p:tavLst>
                                        <p:tav tm="0">
                                          <p:val>
                                            <p:fltVal val="0"/>
                                          </p:val>
                                        </p:tav>
                                        <p:tav tm="100000">
                                          <p:val>
                                            <p:strVal val="#ppt_h"/>
                                          </p:val>
                                        </p:tav>
                                      </p:tavLst>
                                    </p:anim>
                                    <p:animEffect transition="in" filter="fade">
                                      <p:cBhvr>
                                        <p:cTn id="83" dur="500"/>
                                        <p:tgtEl>
                                          <p:spTgt spid="24"/>
                                        </p:tgtEl>
                                      </p:cBhvr>
                                    </p:animEffect>
                                  </p:childTnLst>
                                </p:cTn>
                              </p:par>
                              <p:par>
                                <p:cTn id="84" presetID="53" presetClass="entr" presetSubtype="16" fill="hold" grpId="0" nodeType="withEffect">
                                  <p:stCondLst>
                                    <p:cond delay="1250"/>
                                  </p:stCondLst>
                                  <p:childTnLst>
                                    <p:set>
                                      <p:cBhvr>
                                        <p:cTn id="85" dur="1" fill="hold">
                                          <p:stCondLst>
                                            <p:cond delay="0"/>
                                          </p:stCondLst>
                                        </p:cTn>
                                        <p:tgtEl>
                                          <p:spTgt spid="25"/>
                                        </p:tgtEl>
                                        <p:attrNameLst>
                                          <p:attrName>style.visibility</p:attrName>
                                        </p:attrNameLst>
                                      </p:cBhvr>
                                      <p:to>
                                        <p:strVal val="visible"/>
                                      </p:to>
                                    </p:set>
                                    <p:anim calcmode="lin" valueType="num">
                                      <p:cBhvr>
                                        <p:cTn id="86" dur="500" fill="hold"/>
                                        <p:tgtEl>
                                          <p:spTgt spid="25"/>
                                        </p:tgtEl>
                                        <p:attrNameLst>
                                          <p:attrName>ppt_w</p:attrName>
                                        </p:attrNameLst>
                                      </p:cBhvr>
                                      <p:tavLst>
                                        <p:tav tm="0">
                                          <p:val>
                                            <p:fltVal val="0"/>
                                          </p:val>
                                        </p:tav>
                                        <p:tav tm="100000">
                                          <p:val>
                                            <p:strVal val="#ppt_w"/>
                                          </p:val>
                                        </p:tav>
                                      </p:tavLst>
                                    </p:anim>
                                    <p:anim calcmode="lin" valueType="num">
                                      <p:cBhvr>
                                        <p:cTn id="87" dur="500" fill="hold"/>
                                        <p:tgtEl>
                                          <p:spTgt spid="25"/>
                                        </p:tgtEl>
                                        <p:attrNameLst>
                                          <p:attrName>ppt_h</p:attrName>
                                        </p:attrNameLst>
                                      </p:cBhvr>
                                      <p:tavLst>
                                        <p:tav tm="0">
                                          <p:val>
                                            <p:fltVal val="0"/>
                                          </p:val>
                                        </p:tav>
                                        <p:tav tm="100000">
                                          <p:val>
                                            <p:strVal val="#ppt_h"/>
                                          </p:val>
                                        </p:tav>
                                      </p:tavLst>
                                    </p:anim>
                                    <p:animEffect transition="in" filter="fade">
                                      <p:cBhvr>
                                        <p:cTn id="88" dur="500"/>
                                        <p:tgtEl>
                                          <p:spTgt spid="25"/>
                                        </p:tgtEl>
                                      </p:cBhvr>
                                    </p:animEffect>
                                  </p:childTnLst>
                                </p:cTn>
                              </p:par>
                              <p:par>
                                <p:cTn id="89" presetID="53" presetClass="entr" presetSubtype="16" fill="hold" grpId="0" nodeType="withEffect">
                                  <p:stCondLst>
                                    <p:cond delay="125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par>
                                <p:cTn id="94" presetID="53" presetClass="entr" presetSubtype="16" fill="hold" grpId="0" nodeType="withEffect">
                                  <p:stCondLst>
                                    <p:cond delay="1250"/>
                                  </p:stCondLst>
                                  <p:childTnLst>
                                    <p:set>
                                      <p:cBhvr>
                                        <p:cTn id="95" dur="1" fill="hold">
                                          <p:stCondLst>
                                            <p:cond delay="0"/>
                                          </p:stCondLst>
                                        </p:cTn>
                                        <p:tgtEl>
                                          <p:spTgt spid="27"/>
                                        </p:tgtEl>
                                        <p:attrNameLst>
                                          <p:attrName>style.visibility</p:attrName>
                                        </p:attrNameLst>
                                      </p:cBhvr>
                                      <p:to>
                                        <p:strVal val="visible"/>
                                      </p:to>
                                    </p:set>
                                    <p:anim calcmode="lin" valueType="num">
                                      <p:cBhvr>
                                        <p:cTn id="96" dur="500" fill="hold"/>
                                        <p:tgtEl>
                                          <p:spTgt spid="27"/>
                                        </p:tgtEl>
                                        <p:attrNameLst>
                                          <p:attrName>ppt_w</p:attrName>
                                        </p:attrNameLst>
                                      </p:cBhvr>
                                      <p:tavLst>
                                        <p:tav tm="0">
                                          <p:val>
                                            <p:fltVal val="0"/>
                                          </p:val>
                                        </p:tav>
                                        <p:tav tm="100000">
                                          <p:val>
                                            <p:strVal val="#ppt_w"/>
                                          </p:val>
                                        </p:tav>
                                      </p:tavLst>
                                    </p:anim>
                                    <p:anim calcmode="lin" valueType="num">
                                      <p:cBhvr>
                                        <p:cTn id="97" dur="500" fill="hold"/>
                                        <p:tgtEl>
                                          <p:spTgt spid="27"/>
                                        </p:tgtEl>
                                        <p:attrNameLst>
                                          <p:attrName>ppt_h</p:attrName>
                                        </p:attrNameLst>
                                      </p:cBhvr>
                                      <p:tavLst>
                                        <p:tav tm="0">
                                          <p:val>
                                            <p:fltVal val="0"/>
                                          </p:val>
                                        </p:tav>
                                        <p:tav tm="100000">
                                          <p:val>
                                            <p:strVal val="#ppt_h"/>
                                          </p:val>
                                        </p:tav>
                                      </p:tavLst>
                                    </p:anim>
                                    <p:animEffect transition="in" filter="fade">
                                      <p:cBhvr>
                                        <p:cTn id="98" dur="500"/>
                                        <p:tgtEl>
                                          <p:spTgt spid="27"/>
                                        </p:tgtEl>
                                      </p:cBhvr>
                                    </p:animEffect>
                                  </p:childTnLst>
                                </p:cTn>
                              </p:par>
                              <p:par>
                                <p:cTn id="99" presetID="53" presetClass="entr" presetSubtype="16" fill="hold" grpId="0" nodeType="withEffect">
                                  <p:stCondLst>
                                    <p:cond delay="1250"/>
                                  </p:stCondLst>
                                  <p:childTnLst>
                                    <p:set>
                                      <p:cBhvr>
                                        <p:cTn id="100" dur="1" fill="hold">
                                          <p:stCondLst>
                                            <p:cond delay="0"/>
                                          </p:stCondLst>
                                        </p:cTn>
                                        <p:tgtEl>
                                          <p:spTgt spid="28"/>
                                        </p:tgtEl>
                                        <p:attrNameLst>
                                          <p:attrName>style.visibility</p:attrName>
                                        </p:attrNameLst>
                                      </p:cBhvr>
                                      <p:to>
                                        <p:strVal val="visible"/>
                                      </p:to>
                                    </p:set>
                                    <p:anim calcmode="lin" valueType="num">
                                      <p:cBhvr>
                                        <p:cTn id="101" dur="500" fill="hold"/>
                                        <p:tgtEl>
                                          <p:spTgt spid="28"/>
                                        </p:tgtEl>
                                        <p:attrNameLst>
                                          <p:attrName>ppt_w</p:attrName>
                                        </p:attrNameLst>
                                      </p:cBhvr>
                                      <p:tavLst>
                                        <p:tav tm="0">
                                          <p:val>
                                            <p:fltVal val="0"/>
                                          </p:val>
                                        </p:tav>
                                        <p:tav tm="100000">
                                          <p:val>
                                            <p:strVal val="#ppt_w"/>
                                          </p:val>
                                        </p:tav>
                                      </p:tavLst>
                                    </p:anim>
                                    <p:anim calcmode="lin" valueType="num">
                                      <p:cBhvr>
                                        <p:cTn id="102" dur="500" fill="hold"/>
                                        <p:tgtEl>
                                          <p:spTgt spid="28"/>
                                        </p:tgtEl>
                                        <p:attrNameLst>
                                          <p:attrName>ppt_h</p:attrName>
                                        </p:attrNameLst>
                                      </p:cBhvr>
                                      <p:tavLst>
                                        <p:tav tm="0">
                                          <p:val>
                                            <p:fltVal val="0"/>
                                          </p:val>
                                        </p:tav>
                                        <p:tav tm="100000">
                                          <p:val>
                                            <p:strVal val="#ppt_h"/>
                                          </p:val>
                                        </p:tav>
                                      </p:tavLst>
                                    </p:anim>
                                    <p:animEffect transition="in" filter="fade">
                                      <p:cBhvr>
                                        <p:cTn id="103" dur="500"/>
                                        <p:tgtEl>
                                          <p:spTgt spid="28"/>
                                        </p:tgtEl>
                                      </p:cBhvr>
                                    </p:animEffect>
                                  </p:childTnLst>
                                </p:cTn>
                              </p:par>
                              <p:par>
                                <p:cTn id="104" presetID="53" presetClass="entr" presetSubtype="16" fill="hold" grpId="0" nodeType="withEffect">
                                  <p:stCondLst>
                                    <p:cond delay="125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Effect transition="in" filter="fade">
                                      <p:cBhvr>
                                        <p:cTn id="108" dur="500"/>
                                        <p:tgtEl>
                                          <p:spTgt spid="29"/>
                                        </p:tgtEl>
                                      </p:cBhvr>
                                    </p:animEffect>
                                  </p:childTnLst>
                                </p:cTn>
                              </p:par>
                              <p:par>
                                <p:cTn id="109" presetID="53" presetClass="entr" presetSubtype="16" fill="hold" grpId="0" nodeType="withEffect">
                                  <p:stCondLst>
                                    <p:cond delay="1250"/>
                                  </p:stCondLst>
                                  <p:childTnLst>
                                    <p:set>
                                      <p:cBhvr>
                                        <p:cTn id="110" dur="1" fill="hold">
                                          <p:stCondLst>
                                            <p:cond delay="0"/>
                                          </p:stCondLst>
                                        </p:cTn>
                                        <p:tgtEl>
                                          <p:spTgt spid="30"/>
                                        </p:tgtEl>
                                        <p:attrNameLst>
                                          <p:attrName>style.visibility</p:attrName>
                                        </p:attrNameLst>
                                      </p:cBhvr>
                                      <p:to>
                                        <p:strVal val="visible"/>
                                      </p:to>
                                    </p:set>
                                    <p:anim calcmode="lin" valueType="num">
                                      <p:cBhvr>
                                        <p:cTn id="111" dur="500" fill="hold"/>
                                        <p:tgtEl>
                                          <p:spTgt spid="30"/>
                                        </p:tgtEl>
                                        <p:attrNameLst>
                                          <p:attrName>ppt_w</p:attrName>
                                        </p:attrNameLst>
                                      </p:cBhvr>
                                      <p:tavLst>
                                        <p:tav tm="0">
                                          <p:val>
                                            <p:fltVal val="0"/>
                                          </p:val>
                                        </p:tav>
                                        <p:tav tm="100000">
                                          <p:val>
                                            <p:strVal val="#ppt_w"/>
                                          </p:val>
                                        </p:tav>
                                      </p:tavLst>
                                    </p:anim>
                                    <p:anim calcmode="lin" valueType="num">
                                      <p:cBhvr>
                                        <p:cTn id="112" dur="500" fill="hold"/>
                                        <p:tgtEl>
                                          <p:spTgt spid="30"/>
                                        </p:tgtEl>
                                        <p:attrNameLst>
                                          <p:attrName>ppt_h</p:attrName>
                                        </p:attrNameLst>
                                      </p:cBhvr>
                                      <p:tavLst>
                                        <p:tav tm="0">
                                          <p:val>
                                            <p:fltVal val="0"/>
                                          </p:val>
                                        </p:tav>
                                        <p:tav tm="100000">
                                          <p:val>
                                            <p:strVal val="#ppt_h"/>
                                          </p:val>
                                        </p:tav>
                                      </p:tavLst>
                                    </p:anim>
                                    <p:animEffect transition="in" filter="fade">
                                      <p:cBhvr>
                                        <p:cTn id="113" dur="500"/>
                                        <p:tgtEl>
                                          <p:spTgt spid="30"/>
                                        </p:tgtEl>
                                      </p:cBhvr>
                                    </p:animEffect>
                                  </p:childTnLst>
                                </p:cTn>
                              </p:par>
                              <p:par>
                                <p:cTn id="114" presetID="53" presetClass="entr" presetSubtype="16" fill="hold" grpId="0" nodeType="withEffect">
                                  <p:stCondLst>
                                    <p:cond delay="1250"/>
                                  </p:stCondLst>
                                  <p:childTnLst>
                                    <p:set>
                                      <p:cBhvr>
                                        <p:cTn id="115" dur="1" fill="hold">
                                          <p:stCondLst>
                                            <p:cond delay="0"/>
                                          </p:stCondLst>
                                        </p:cTn>
                                        <p:tgtEl>
                                          <p:spTgt spid="31"/>
                                        </p:tgtEl>
                                        <p:attrNameLst>
                                          <p:attrName>style.visibility</p:attrName>
                                        </p:attrNameLst>
                                      </p:cBhvr>
                                      <p:to>
                                        <p:strVal val="visible"/>
                                      </p:to>
                                    </p:set>
                                    <p:anim calcmode="lin" valueType="num">
                                      <p:cBhvr>
                                        <p:cTn id="116" dur="500" fill="hold"/>
                                        <p:tgtEl>
                                          <p:spTgt spid="31"/>
                                        </p:tgtEl>
                                        <p:attrNameLst>
                                          <p:attrName>ppt_w</p:attrName>
                                        </p:attrNameLst>
                                      </p:cBhvr>
                                      <p:tavLst>
                                        <p:tav tm="0">
                                          <p:val>
                                            <p:fltVal val="0"/>
                                          </p:val>
                                        </p:tav>
                                        <p:tav tm="100000">
                                          <p:val>
                                            <p:strVal val="#ppt_w"/>
                                          </p:val>
                                        </p:tav>
                                      </p:tavLst>
                                    </p:anim>
                                    <p:anim calcmode="lin" valueType="num">
                                      <p:cBhvr>
                                        <p:cTn id="117" dur="500" fill="hold"/>
                                        <p:tgtEl>
                                          <p:spTgt spid="31"/>
                                        </p:tgtEl>
                                        <p:attrNameLst>
                                          <p:attrName>ppt_h</p:attrName>
                                        </p:attrNameLst>
                                      </p:cBhvr>
                                      <p:tavLst>
                                        <p:tav tm="0">
                                          <p:val>
                                            <p:fltVal val="0"/>
                                          </p:val>
                                        </p:tav>
                                        <p:tav tm="100000">
                                          <p:val>
                                            <p:strVal val="#ppt_h"/>
                                          </p:val>
                                        </p:tav>
                                      </p:tavLst>
                                    </p:anim>
                                    <p:animEffect transition="in" filter="fade">
                                      <p:cBhvr>
                                        <p:cTn id="118" dur="500"/>
                                        <p:tgtEl>
                                          <p:spTgt spid="31"/>
                                        </p:tgtEl>
                                      </p:cBhvr>
                                    </p:animEffect>
                                  </p:childTnLst>
                                </p:cTn>
                              </p:par>
                            </p:childTnLst>
                          </p:cTn>
                        </p:par>
                        <p:par>
                          <p:cTn id="119" fill="hold">
                            <p:stCondLst>
                              <p:cond delay="7250"/>
                            </p:stCondLst>
                            <p:childTnLst>
                              <p:par>
                                <p:cTn id="120" presetID="2" presetClass="entr" presetSubtype="2" fill="hold" grpId="0" nodeType="afterEffect">
                                  <p:stCondLst>
                                    <p:cond delay="0"/>
                                  </p:stCondLst>
                                  <p:childTnLst>
                                    <p:set>
                                      <p:cBhvr>
                                        <p:cTn id="121" dur="1" fill="hold">
                                          <p:stCondLst>
                                            <p:cond delay="0"/>
                                          </p:stCondLst>
                                        </p:cTn>
                                        <p:tgtEl>
                                          <p:spTgt spid="33"/>
                                        </p:tgtEl>
                                        <p:attrNameLst>
                                          <p:attrName>style.visibility</p:attrName>
                                        </p:attrNameLst>
                                      </p:cBhvr>
                                      <p:to>
                                        <p:strVal val="visible"/>
                                      </p:to>
                                    </p:set>
                                    <p:anim calcmode="lin" valueType="num">
                                      <p:cBhvr additive="base">
                                        <p:cTn id="122" dur="300" fill="hold"/>
                                        <p:tgtEl>
                                          <p:spTgt spid="33"/>
                                        </p:tgtEl>
                                        <p:attrNameLst>
                                          <p:attrName>ppt_x</p:attrName>
                                        </p:attrNameLst>
                                      </p:cBhvr>
                                      <p:tavLst>
                                        <p:tav tm="0">
                                          <p:val>
                                            <p:strVal val="1+#ppt_w/2"/>
                                          </p:val>
                                        </p:tav>
                                        <p:tav tm="100000">
                                          <p:val>
                                            <p:strVal val="#ppt_x"/>
                                          </p:val>
                                        </p:tav>
                                      </p:tavLst>
                                    </p:anim>
                                    <p:anim calcmode="lin" valueType="num">
                                      <p:cBhvr additive="base">
                                        <p:cTn id="123" dur="300" fill="hold"/>
                                        <p:tgtEl>
                                          <p:spTgt spid="33"/>
                                        </p:tgtEl>
                                        <p:attrNameLst>
                                          <p:attrName>ppt_y</p:attrName>
                                        </p:attrNameLst>
                                      </p:cBhvr>
                                      <p:tavLst>
                                        <p:tav tm="0">
                                          <p:val>
                                            <p:strVal val="#ppt_y"/>
                                          </p:val>
                                        </p:tav>
                                        <p:tav tm="100000">
                                          <p:val>
                                            <p:strVal val="#ppt_y"/>
                                          </p:val>
                                        </p:tav>
                                      </p:tavLst>
                                    </p:anim>
                                  </p:childTnLst>
                                </p:cTn>
                              </p:par>
                            </p:childTnLst>
                          </p:cTn>
                        </p:par>
                        <p:par>
                          <p:cTn id="124" fill="hold">
                            <p:stCondLst>
                              <p:cond delay="7550"/>
                            </p:stCondLst>
                            <p:childTnLst>
                              <p:par>
                                <p:cTn id="125" presetID="2" presetClass="entr" presetSubtype="2" fill="hold" grpId="0" nodeType="afterEffect">
                                  <p:stCondLst>
                                    <p:cond delay="0"/>
                                  </p:stCondLst>
                                  <p:childTnLst>
                                    <p:set>
                                      <p:cBhvr>
                                        <p:cTn id="126" dur="1" fill="hold">
                                          <p:stCondLst>
                                            <p:cond delay="0"/>
                                          </p:stCondLst>
                                        </p:cTn>
                                        <p:tgtEl>
                                          <p:spTgt spid="32"/>
                                        </p:tgtEl>
                                        <p:attrNameLst>
                                          <p:attrName>style.visibility</p:attrName>
                                        </p:attrNameLst>
                                      </p:cBhvr>
                                      <p:to>
                                        <p:strVal val="visible"/>
                                      </p:to>
                                    </p:set>
                                    <p:anim calcmode="lin" valueType="num">
                                      <p:cBhvr additive="base">
                                        <p:cTn id="127" dur="300" fill="hold"/>
                                        <p:tgtEl>
                                          <p:spTgt spid="32"/>
                                        </p:tgtEl>
                                        <p:attrNameLst>
                                          <p:attrName>ppt_x</p:attrName>
                                        </p:attrNameLst>
                                      </p:cBhvr>
                                      <p:tavLst>
                                        <p:tav tm="0">
                                          <p:val>
                                            <p:strVal val="1+#ppt_w/2"/>
                                          </p:val>
                                        </p:tav>
                                        <p:tav tm="100000">
                                          <p:val>
                                            <p:strVal val="#ppt_x"/>
                                          </p:val>
                                        </p:tav>
                                      </p:tavLst>
                                    </p:anim>
                                    <p:anim calcmode="lin" valueType="num">
                                      <p:cBhvr additive="base">
                                        <p:cTn id="128" dur="3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p:bldP spid="12" grpId="0" bldLvl="0" animBg="1"/>
      <p:bldP spid="13" grpId="0" bldLvl="0" animBg="1"/>
      <p:bldP spid="14" grpId="0" bldLvl="0" animBg="1"/>
      <p:bldP spid="15" grpId="0" bldLvl="0" animBg="1"/>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工作概述</a:t>
              </a:r>
            </a:p>
          </p:txBody>
        </p:sp>
      </p:grpSp>
      <p:sp>
        <p:nvSpPr>
          <p:cNvPr id="7" name="MH_SubTitle_4">
            <a:extLst>
              <a:ext uri="{FF2B5EF4-FFF2-40B4-BE49-F238E27FC236}">
                <a16:creationId xmlns:a16="http://schemas.microsoft.com/office/drawing/2014/main" id="{57150606-D600-40BE-8B8E-D1BB3346C79D}"/>
              </a:ext>
            </a:extLst>
          </p:cNvPr>
          <p:cNvSpPr/>
          <p:nvPr>
            <p:custDataLst>
              <p:tags r:id="rId1"/>
            </p:custDataLst>
          </p:nvPr>
        </p:nvSpPr>
        <p:spPr>
          <a:xfrm>
            <a:off x="5667788" y="4338478"/>
            <a:ext cx="3345626" cy="1018583"/>
          </a:xfrm>
          <a:prstGeom prst="rect">
            <a:avLst/>
          </a:prstGeom>
        </p:spPr>
        <p:txBody>
          <a:bodyPr anchor="ctr"/>
          <a:lstStyle/>
          <a:p>
            <a:pPr lvl="0">
              <a:lnSpc>
                <a:spcPct val="150000"/>
              </a:lnSpc>
              <a:spcBef>
                <a:spcPct val="0"/>
              </a:spcBef>
            </a:pPr>
            <a:r>
              <a:rPr lang="zh-CN" altLang="en-US" sz="1528" dirty="0">
                <a:solidFill>
                  <a:prstClr val="black">
                    <a:lumMod val="75000"/>
                    <a:lumOff val="25000"/>
                  </a:prstClr>
                </a:solidFill>
                <a:latin typeface="微软雅黑" pitchFamily="34" charset="-122"/>
                <a:ea typeface="微软雅黑" pitchFamily="34" charset="-122"/>
              </a:rPr>
              <a:t>添加适当的文字，一页的文字最好不要超过</a:t>
            </a:r>
            <a:r>
              <a:rPr lang="en-US" altLang="zh-CN" sz="1528" dirty="0">
                <a:solidFill>
                  <a:prstClr val="black">
                    <a:lumMod val="75000"/>
                    <a:lumOff val="25000"/>
                  </a:prstClr>
                </a:solidFill>
                <a:latin typeface="微软雅黑" pitchFamily="34" charset="-122"/>
                <a:ea typeface="微软雅黑" pitchFamily="34" charset="-122"/>
              </a:rPr>
              <a:t>200,</a:t>
            </a:r>
            <a:r>
              <a:rPr lang="zh-CN" altLang="en-US" sz="1528" dirty="0">
                <a:solidFill>
                  <a:prstClr val="black">
                    <a:lumMod val="75000"/>
                    <a:lumOff val="25000"/>
                  </a:prstClr>
                </a:solidFill>
                <a:latin typeface="微软雅黑" pitchFamily="34" charset="-122"/>
                <a:ea typeface="微软雅黑" pitchFamily="34" charset="-122"/>
              </a:rPr>
              <a:t>添加适当的文字，一页的文字最好不要超过</a:t>
            </a:r>
            <a:r>
              <a:rPr lang="en-US" altLang="zh-CN" sz="1528" dirty="0">
                <a:solidFill>
                  <a:prstClr val="black">
                    <a:lumMod val="75000"/>
                    <a:lumOff val="25000"/>
                  </a:prstClr>
                </a:solidFill>
                <a:latin typeface="微软雅黑" pitchFamily="34" charset="-122"/>
                <a:ea typeface="微软雅黑" pitchFamily="34" charset="-122"/>
              </a:rPr>
              <a:t>200</a:t>
            </a:r>
            <a:r>
              <a:rPr lang="zh-CN" altLang="en-US" sz="1528" dirty="0">
                <a:solidFill>
                  <a:prstClr val="black">
                    <a:lumMod val="75000"/>
                    <a:lumOff val="25000"/>
                  </a:prstClr>
                </a:solidFill>
                <a:latin typeface="微软雅黑" pitchFamily="34" charset="-122"/>
                <a:ea typeface="微软雅黑" pitchFamily="34" charset="-122"/>
              </a:rPr>
              <a:t>字</a:t>
            </a:r>
            <a:endParaRPr lang="en-GB" altLang="zh-CN" sz="1528" dirty="0">
              <a:solidFill>
                <a:srgbClr val="333333"/>
              </a:solidFill>
              <a:cs typeface="Arial" charset="0"/>
            </a:endParaRPr>
          </a:p>
        </p:txBody>
      </p:sp>
      <p:sp>
        <p:nvSpPr>
          <p:cNvPr id="8" name="MH_SubTitle_4">
            <a:extLst>
              <a:ext uri="{FF2B5EF4-FFF2-40B4-BE49-F238E27FC236}">
                <a16:creationId xmlns:a16="http://schemas.microsoft.com/office/drawing/2014/main" id="{9775F641-BE54-4256-A6E3-30B575A7CD9E}"/>
              </a:ext>
            </a:extLst>
          </p:cNvPr>
          <p:cNvSpPr/>
          <p:nvPr>
            <p:custDataLst>
              <p:tags r:id="rId2"/>
            </p:custDataLst>
          </p:nvPr>
        </p:nvSpPr>
        <p:spPr>
          <a:xfrm>
            <a:off x="259190" y="3802958"/>
            <a:ext cx="3345626" cy="1018583"/>
          </a:xfrm>
          <a:prstGeom prst="rect">
            <a:avLst/>
          </a:prstGeom>
        </p:spPr>
        <p:txBody>
          <a:bodyPr anchor="ctr"/>
          <a:lstStyle/>
          <a:p>
            <a:pPr lvl="0" algn="r">
              <a:lnSpc>
                <a:spcPct val="150000"/>
              </a:lnSpc>
              <a:spcBef>
                <a:spcPct val="0"/>
              </a:spcBef>
            </a:pPr>
            <a:r>
              <a:rPr lang="zh-CN" altLang="en-US" sz="1528" dirty="0">
                <a:solidFill>
                  <a:prstClr val="black">
                    <a:lumMod val="75000"/>
                    <a:lumOff val="25000"/>
                  </a:prstClr>
                </a:solidFill>
                <a:latin typeface="微软雅黑" pitchFamily="34" charset="-122"/>
                <a:ea typeface="微软雅黑" pitchFamily="34" charset="-122"/>
              </a:rPr>
              <a:t>添加适当的文字，一页的文字最好不要超过</a:t>
            </a:r>
            <a:r>
              <a:rPr lang="en-US" altLang="zh-CN" sz="1528" dirty="0">
                <a:solidFill>
                  <a:prstClr val="black">
                    <a:lumMod val="75000"/>
                    <a:lumOff val="25000"/>
                  </a:prstClr>
                </a:solidFill>
                <a:latin typeface="微软雅黑" pitchFamily="34" charset="-122"/>
                <a:ea typeface="微软雅黑" pitchFamily="34" charset="-122"/>
              </a:rPr>
              <a:t>200,</a:t>
            </a:r>
            <a:r>
              <a:rPr lang="zh-CN" altLang="en-US" sz="1528" dirty="0">
                <a:solidFill>
                  <a:prstClr val="black">
                    <a:lumMod val="75000"/>
                    <a:lumOff val="25000"/>
                  </a:prstClr>
                </a:solidFill>
                <a:latin typeface="微软雅黑" pitchFamily="34" charset="-122"/>
                <a:ea typeface="微软雅黑" pitchFamily="34" charset="-122"/>
              </a:rPr>
              <a:t>添加适当的文字，一页的文字最好不要超过</a:t>
            </a:r>
            <a:r>
              <a:rPr lang="en-US" altLang="zh-CN" sz="1528" dirty="0">
                <a:solidFill>
                  <a:prstClr val="black">
                    <a:lumMod val="75000"/>
                    <a:lumOff val="25000"/>
                  </a:prstClr>
                </a:solidFill>
                <a:latin typeface="微软雅黑" pitchFamily="34" charset="-122"/>
                <a:ea typeface="微软雅黑" pitchFamily="34" charset="-122"/>
              </a:rPr>
              <a:t>200</a:t>
            </a:r>
            <a:r>
              <a:rPr lang="zh-CN" altLang="en-US" sz="1528" dirty="0">
                <a:solidFill>
                  <a:prstClr val="black">
                    <a:lumMod val="75000"/>
                    <a:lumOff val="25000"/>
                  </a:prstClr>
                </a:solidFill>
                <a:latin typeface="微软雅黑" pitchFamily="34" charset="-122"/>
                <a:ea typeface="微软雅黑" pitchFamily="34" charset="-122"/>
              </a:rPr>
              <a:t>字</a:t>
            </a:r>
            <a:endParaRPr lang="en-GB" altLang="zh-CN" sz="1528" dirty="0">
              <a:solidFill>
                <a:srgbClr val="333333"/>
              </a:solidFill>
              <a:cs typeface="Arial" charset="0"/>
            </a:endParaRPr>
          </a:p>
        </p:txBody>
      </p:sp>
      <p:sp>
        <p:nvSpPr>
          <p:cNvPr id="10" name="MH_SubTitle_4">
            <a:extLst>
              <a:ext uri="{FF2B5EF4-FFF2-40B4-BE49-F238E27FC236}">
                <a16:creationId xmlns:a16="http://schemas.microsoft.com/office/drawing/2014/main" id="{D12B06AD-BAB5-4221-A785-263B878ADE33}"/>
              </a:ext>
            </a:extLst>
          </p:cNvPr>
          <p:cNvSpPr/>
          <p:nvPr>
            <p:custDataLst>
              <p:tags r:id="rId3"/>
            </p:custDataLst>
          </p:nvPr>
        </p:nvSpPr>
        <p:spPr>
          <a:xfrm>
            <a:off x="2597175" y="1413844"/>
            <a:ext cx="3345626" cy="1018583"/>
          </a:xfrm>
          <a:prstGeom prst="rect">
            <a:avLst/>
          </a:prstGeom>
        </p:spPr>
        <p:txBody>
          <a:bodyPr anchor="ctr"/>
          <a:lstStyle/>
          <a:p>
            <a:pPr lvl="0" algn="r">
              <a:lnSpc>
                <a:spcPct val="150000"/>
              </a:lnSpc>
              <a:spcBef>
                <a:spcPct val="0"/>
              </a:spcBef>
            </a:pPr>
            <a:r>
              <a:rPr lang="zh-CN" altLang="en-US" sz="1528" dirty="0">
                <a:solidFill>
                  <a:prstClr val="black">
                    <a:lumMod val="75000"/>
                    <a:lumOff val="25000"/>
                  </a:prstClr>
                </a:solidFill>
                <a:latin typeface="微软雅黑" pitchFamily="34" charset="-122"/>
                <a:ea typeface="微软雅黑" pitchFamily="34" charset="-122"/>
              </a:rPr>
              <a:t>添加适当的文字，一页的文字最好不要超过</a:t>
            </a:r>
            <a:r>
              <a:rPr lang="en-US" altLang="zh-CN" sz="1528" dirty="0">
                <a:solidFill>
                  <a:prstClr val="black">
                    <a:lumMod val="75000"/>
                    <a:lumOff val="25000"/>
                  </a:prstClr>
                </a:solidFill>
                <a:latin typeface="微软雅黑" pitchFamily="34" charset="-122"/>
                <a:ea typeface="微软雅黑" pitchFamily="34" charset="-122"/>
              </a:rPr>
              <a:t>200,</a:t>
            </a:r>
            <a:r>
              <a:rPr lang="zh-CN" altLang="en-US" sz="1528" dirty="0">
                <a:solidFill>
                  <a:prstClr val="black">
                    <a:lumMod val="75000"/>
                    <a:lumOff val="25000"/>
                  </a:prstClr>
                </a:solidFill>
                <a:latin typeface="微软雅黑" pitchFamily="34" charset="-122"/>
                <a:ea typeface="微软雅黑" pitchFamily="34" charset="-122"/>
              </a:rPr>
              <a:t>添加适当的文字，一页的文字最好不要超过</a:t>
            </a:r>
            <a:r>
              <a:rPr lang="en-US" altLang="zh-CN" sz="1528" dirty="0">
                <a:solidFill>
                  <a:prstClr val="black">
                    <a:lumMod val="75000"/>
                    <a:lumOff val="25000"/>
                  </a:prstClr>
                </a:solidFill>
                <a:latin typeface="微软雅黑" pitchFamily="34" charset="-122"/>
                <a:ea typeface="微软雅黑" pitchFamily="34" charset="-122"/>
              </a:rPr>
              <a:t>200</a:t>
            </a:r>
            <a:r>
              <a:rPr lang="zh-CN" altLang="en-US" sz="1528" dirty="0">
                <a:solidFill>
                  <a:prstClr val="black">
                    <a:lumMod val="75000"/>
                    <a:lumOff val="25000"/>
                  </a:prstClr>
                </a:solidFill>
                <a:latin typeface="微软雅黑" pitchFamily="34" charset="-122"/>
                <a:ea typeface="微软雅黑" pitchFamily="34" charset="-122"/>
              </a:rPr>
              <a:t>字</a:t>
            </a:r>
            <a:endParaRPr lang="en-GB" altLang="zh-CN" sz="1528" dirty="0">
              <a:solidFill>
                <a:srgbClr val="333333"/>
              </a:solidFill>
              <a:cs typeface="Arial" charset="0"/>
            </a:endParaRPr>
          </a:p>
        </p:txBody>
      </p:sp>
      <p:sp>
        <p:nvSpPr>
          <p:cNvPr id="11" name="MH_Other_1">
            <a:extLst>
              <a:ext uri="{FF2B5EF4-FFF2-40B4-BE49-F238E27FC236}">
                <a16:creationId xmlns:a16="http://schemas.microsoft.com/office/drawing/2014/main" id="{180D0372-9745-4871-A08B-978C7E7BBA01}"/>
              </a:ext>
            </a:extLst>
          </p:cNvPr>
          <p:cNvSpPr>
            <a:spLocks/>
          </p:cNvSpPr>
          <p:nvPr>
            <p:custDataLst>
              <p:tags r:id="rId4"/>
            </p:custDataLst>
          </p:nvPr>
        </p:nvSpPr>
        <p:spPr bwMode="auto">
          <a:xfrm>
            <a:off x="6999786" y="1760195"/>
            <a:ext cx="868112" cy="1680964"/>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rgbClr val="2E75B6"/>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583" b="1" dirty="0">
              <a:solidFill>
                <a:srgbClr val="076655"/>
              </a:solidFill>
              <a:latin typeface="+mn-lt"/>
              <a:ea typeface="+mn-ea"/>
            </a:endParaRPr>
          </a:p>
        </p:txBody>
      </p:sp>
      <p:pic>
        <p:nvPicPr>
          <p:cNvPr id="12" name="MH_Other_2">
            <a:extLst>
              <a:ext uri="{FF2B5EF4-FFF2-40B4-BE49-F238E27FC236}">
                <a16:creationId xmlns:a16="http://schemas.microsoft.com/office/drawing/2014/main" id="{8E58C088-92F8-4422-BFFA-C065C4AA834A}"/>
              </a:ext>
            </a:extLst>
          </p:cNvPr>
          <p:cNvPicPr>
            <a:picLocks/>
          </p:cNvPicPr>
          <p:nvPr>
            <p:custDataLst>
              <p:tags r:id="rId5"/>
            </p:custDataLst>
          </p:nvPr>
        </p:nvPicPr>
        <p:blipFill>
          <a:blip r:embed="rId15" cstate="print">
            <a:extLst>
              <a:ext uri="{28A0092B-C50C-407E-A947-70E740481C1C}">
                <a14:useLocalDpi xmlns:a14="http://schemas.microsoft.com/office/drawing/2010/main" val="0"/>
              </a:ext>
            </a:extLst>
          </a:blip>
          <a:srcRect l="50887"/>
          <a:stretch>
            <a:fillRect/>
          </a:stretch>
        </p:blipFill>
        <p:spPr bwMode="auto">
          <a:xfrm>
            <a:off x="6999785" y="1493421"/>
            <a:ext cx="58204" cy="85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MH_Other_3">
            <a:extLst>
              <a:ext uri="{FF2B5EF4-FFF2-40B4-BE49-F238E27FC236}">
                <a16:creationId xmlns:a16="http://schemas.microsoft.com/office/drawing/2014/main" id="{94918C66-FFF6-43A3-8864-E34706123FC6}"/>
              </a:ext>
            </a:extLst>
          </p:cNvPr>
          <p:cNvSpPr>
            <a:spLocks/>
          </p:cNvSpPr>
          <p:nvPr>
            <p:custDataLst>
              <p:tags r:id="rId6"/>
            </p:custDataLst>
          </p:nvPr>
        </p:nvSpPr>
        <p:spPr bwMode="auto">
          <a:xfrm>
            <a:off x="5952909" y="2339210"/>
            <a:ext cx="868112" cy="1680964"/>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rgbClr val="2E75B6"/>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583" b="1" dirty="0">
              <a:solidFill>
                <a:srgbClr val="076655"/>
              </a:solidFill>
              <a:latin typeface="+mn-lt"/>
              <a:ea typeface="+mn-ea"/>
            </a:endParaRPr>
          </a:p>
        </p:txBody>
      </p:sp>
      <p:pic>
        <p:nvPicPr>
          <p:cNvPr id="14" name="MH_Other_4">
            <a:extLst>
              <a:ext uri="{FF2B5EF4-FFF2-40B4-BE49-F238E27FC236}">
                <a16:creationId xmlns:a16="http://schemas.microsoft.com/office/drawing/2014/main" id="{B4FE2530-C3C6-40C9-849C-98E09CEF4274}"/>
              </a:ext>
            </a:extLst>
          </p:cNvPr>
          <p:cNvPicPr>
            <a:picLocks/>
          </p:cNvPicPr>
          <p:nvPr>
            <p:custDataLst>
              <p:tags r:id="rId7"/>
            </p:custDataLst>
          </p:nvPr>
        </p:nvPicPr>
        <p:blipFill>
          <a:blip r:embed="rId16" cstate="print">
            <a:extLst>
              <a:ext uri="{28A0092B-C50C-407E-A947-70E740481C1C}">
                <a14:useLocalDpi xmlns:a14="http://schemas.microsoft.com/office/drawing/2010/main" val="0"/>
              </a:ext>
            </a:extLst>
          </a:blip>
          <a:srcRect l="50887"/>
          <a:stretch>
            <a:fillRect/>
          </a:stretch>
        </p:blipFill>
        <p:spPr bwMode="auto">
          <a:xfrm>
            <a:off x="5952909" y="2072436"/>
            <a:ext cx="58204" cy="85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MH_Other_5">
            <a:extLst>
              <a:ext uri="{FF2B5EF4-FFF2-40B4-BE49-F238E27FC236}">
                <a16:creationId xmlns:a16="http://schemas.microsoft.com/office/drawing/2014/main" id="{DDCE2908-A377-481E-91B7-3D2F28610A27}"/>
              </a:ext>
            </a:extLst>
          </p:cNvPr>
          <p:cNvSpPr>
            <a:spLocks/>
          </p:cNvSpPr>
          <p:nvPr>
            <p:custDataLst>
              <p:tags r:id="rId8"/>
            </p:custDataLst>
          </p:nvPr>
        </p:nvSpPr>
        <p:spPr bwMode="auto">
          <a:xfrm>
            <a:off x="4906032" y="2918224"/>
            <a:ext cx="868112" cy="1680964"/>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rgbClr val="2E75B6"/>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583" b="1" dirty="0">
              <a:solidFill>
                <a:srgbClr val="076655"/>
              </a:solidFill>
              <a:latin typeface="+mn-lt"/>
              <a:ea typeface="+mn-ea"/>
            </a:endParaRPr>
          </a:p>
        </p:txBody>
      </p:sp>
      <p:pic>
        <p:nvPicPr>
          <p:cNvPr id="16" name="MH_Other_6">
            <a:extLst>
              <a:ext uri="{FF2B5EF4-FFF2-40B4-BE49-F238E27FC236}">
                <a16:creationId xmlns:a16="http://schemas.microsoft.com/office/drawing/2014/main" id="{7BC914FC-062F-4F62-878A-B9ED63CA7BB3}"/>
              </a:ext>
            </a:extLst>
          </p:cNvPr>
          <p:cNvPicPr>
            <a:picLocks/>
          </p:cNvPicPr>
          <p:nvPr>
            <p:custDataLst>
              <p:tags r:id="rId9"/>
            </p:custDataLst>
          </p:nvPr>
        </p:nvPicPr>
        <p:blipFill>
          <a:blip r:embed="rId16" cstate="print">
            <a:extLst>
              <a:ext uri="{28A0092B-C50C-407E-A947-70E740481C1C}">
                <a14:useLocalDpi xmlns:a14="http://schemas.microsoft.com/office/drawing/2010/main" val="0"/>
              </a:ext>
            </a:extLst>
          </a:blip>
          <a:srcRect l="50887"/>
          <a:stretch>
            <a:fillRect/>
          </a:stretch>
        </p:blipFill>
        <p:spPr bwMode="auto">
          <a:xfrm>
            <a:off x="4906032" y="2651451"/>
            <a:ext cx="58204" cy="85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MH_Other_7">
            <a:extLst>
              <a:ext uri="{FF2B5EF4-FFF2-40B4-BE49-F238E27FC236}">
                <a16:creationId xmlns:a16="http://schemas.microsoft.com/office/drawing/2014/main" id="{C9D31AEB-9E38-4B9A-BCCC-765865C24B90}"/>
              </a:ext>
            </a:extLst>
          </p:cNvPr>
          <p:cNvSpPr>
            <a:spLocks/>
          </p:cNvSpPr>
          <p:nvPr>
            <p:custDataLst>
              <p:tags r:id="rId10"/>
            </p:custDataLst>
          </p:nvPr>
        </p:nvSpPr>
        <p:spPr bwMode="auto">
          <a:xfrm>
            <a:off x="3861178" y="3497240"/>
            <a:ext cx="866548" cy="1680964"/>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rgbClr val="2E75B6"/>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583" b="1" dirty="0">
              <a:solidFill>
                <a:srgbClr val="076655"/>
              </a:solidFill>
              <a:latin typeface="+mn-lt"/>
              <a:ea typeface="+mn-ea"/>
            </a:endParaRPr>
          </a:p>
        </p:txBody>
      </p:sp>
      <p:pic>
        <p:nvPicPr>
          <p:cNvPr id="18" name="MH_Other_8">
            <a:extLst>
              <a:ext uri="{FF2B5EF4-FFF2-40B4-BE49-F238E27FC236}">
                <a16:creationId xmlns:a16="http://schemas.microsoft.com/office/drawing/2014/main" id="{9F47AE29-9B60-4522-B41B-DB54381D2D5E}"/>
              </a:ext>
            </a:extLst>
          </p:cNvPr>
          <p:cNvPicPr>
            <a:picLocks/>
          </p:cNvPicPr>
          <p:nvPr>
            <p:custDataLst>
              <p:tags r:id="rId11"/>
            </p:custDataLst>
          </p:nvPr>
        </p:nvPicPr>
        <p:blipFill>
          <a:blip r:embed="rId15" cstate="print">
            <a:extLst>
              <a:ext uri="{28A0092B-C50C-407E-A947-70E740481C1C}">
                <a14:useLocalDpi xmlns:a14="http://schemas.microsoft.com/office/drawing/2010/main" val="0"/>
              </a:ext>
            </a:extLst>
          </a:blip>
          <a:srcRect l="50887"/>
          <a:stretch>
            <a:fillRect/>
          </a:stretch>
        </p:blipFill>
        <p:spPr bwMode="auto">
          <a:xfrm>
            <a:off x="3861176" y="3230466"/>
            <a:ext cx="58204" cy="85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MH_SubTitle_4">
            <a:extLst>
              <a:ext uri="{FF2B5EF4-FFF2-40B4-BE49-F238E27FC236}">
                <a16:creationId xmlns:a16="http://schemas.microsoft.com/office/drawing/2014/main" id="{A1501437-DB60-4A11-ADBE-45609F441CEC}"/>
              </a:ext>
            </a:extLst>
          </p:cNvPr>
          <p:cNvSpPr/>
          <p:nvPr>
            <p:custDataLst>
              <p:tags r:id="rId12"/>
            </p:custDataLst>
          </p:nvPr>
        </p:nvSpPr>
        <p:spPr>
          <a:xfrm>
            <a:off x="8133562" y="2062583"/>
            <a:ext cx="3345626" cy="1018583"/>
          </a:xfrm>
          <a:prstGeom prst="rect">
            <a:avLst/>
          </a:prstGeom>
        </p:spPr>
        <p:txBody>
          <a:bodyPr anchor="ctr"/>
          <a:lstStyle/>
          <a:p>
            <a:pPr lvl="0">
              <a:lnSpc>
                <a:spcPct val="150000"/>
              </a:lnSpc>
              <a:spcBef>
                <a:spcPct val="0"/>
              </a:spcBef>
            </a:pPr>
            <a:r>
              <a:rPr lang="zh-CN" altLang="en-US" sz="1528" dirty="0">
                <a:solidFill>
                  <a:prstClr val="black">
                    <a:lumMod val="75000"/>
                    <a:lumOff val="25000"/>
                  </a:prstClr>
                </a:solidFill>
                <a:latin typeface="微软雅黑" pitchFamily="34" charset="-122"/>
                <a:ea typeface="微软雅黑" pitchFamily="34" charset="-122"/>
              </a:rPr>
              <a:t>添加适当的文字，一页的文字最好不要超过</a:t>
            </a:r>
            <a:r>
              <a:rPr lang="en-US" altLang="zh-CN" sz="1528" dirty="0">
                <a:solidFill>
                  <a:prstClr val="black">
                    <a:lumMod val="75000"/>
                    <a:lumOff val="25000"/>
                  </a:prstClr>
                </a:solidFill>
                <a:latin typeface="微软雅黑" pitchFamily="34" charset="-122"/>
                <a:ea typeface="微软雅黑" pitchFamily="34" charset="-122"/>
              </a:rPr>
              <a:t>200,</a:t>
            </a:r>
            <a:r>
              <a:rPr lang="zh-CN" altLang="en-US" sz="1528" dirty="0">
                <a:solidFill>
                  <a:prstClr val="black">
                    <a:lumMod val="75000"/>
                    <a:lumOff val="25000"/>
                  </a:prstClr>
                </a:solidFill>
                <a:latin typeface="微软雅黑" pitchFamily="34" charset="-122"/>
                <a:ea typeface="微软雅黑" pitchFamily="34" charset="-122"/>
              </a:rPr>
              <a:t>添加适当的文字，一页的文字最好不要超过</a:t>
            </a:r>
            <a:r>
              <a:rPr lang="en-US" altLang="zh-CN" sz="1528" dirty="0">
                <a:solidFill>
                  <a:prstClr val="black">
                    <a:lumMod val="75000"/>
                    <a:lumOff val="25000"/>
                  </a:prstClr>
                </a:solidFill>
                <a:latin typeface="微软雅黑" pitchFamily="34" charset="-122"/>
                <a:ea typeface="微软雅黑" pitchFamily="34" charset="-122"/>
              </a:rPr>
              <a:t>200</a:t>
            </a:r>
            <a:r>
              <a:rPr lang="zh-CN" altLang="en-US" sz="1528" dirty="0">
                <a:solidFill>
                  <a:prstClr val="black">
                    <a:lumMod val="75000"/>
                    <a:lumOff val="25000"/>
                  </a:prstClr>
                </a:solidFill>
                <a:latin typeface="微软雅黑" pitchFamily="34" charset="-122"/>
                <a:ea typeface="微软雅黑" pitchFamily="34" charset="-122"/>
              </a:rPr>
              <a:t>字</a:t>
            </a:r>
            <a:endParaRPr lang="en-GB" altLang="zh-CN" sz="1528" dirty="0">
              <a:solidFill>
                <a:srgbClr val="333333"/>
              </a:solidFill>
              <a:cs typeface="Arial" charset="0"/>
            </a:endParaRPr>
          </a:p>
        </p:txBody>
      </p:sp>
      <p:sp>
        <p:nvSpPr>
          <p:cNvPr id="20" name="矩形 19">
            <a:extLst>
              <a:ext uri="{FF2B5EF4-FFF2-40B4-BE49-F238E27FC236}">
                <a16:creationId xmlns:a16="http://schemas.microsoft.com/office/drawing/2014/main" id="{4DF91B34-DAB4-460A-8234-C1F817D9D81F}"/>
              </a:ext>
            </a:extLst>
          </p:cNvPr>
          <p:cNvSpPr/>
          <p:nvPr/>
        </p:nvSpPr>
        <p:spPr>
          <a:xfrm>
            <a:off x="5908744" y="2803001"/>
            <a:ext cx="495649" cy="797591"/>
          </a:xfrm>
          <a:prstGeom prst="rect">
            <a:avLst/>
          </a:prstGeom>
        </p:spPr>
        <p:txBody>
          <a:bodyPr wrap="none">
            <a:spAutoFit/>
          </a:bodyPr>
          <a:lstStyle/>
          <a:p>
            <a:pPr lvl="0" algn="just">
              <a:defRPr/>
            </a:pPr>
            <a:r>
              <a:rPr lang="en-US" altLang="zh-CN" sz="4583" b="1" dirty="0">
                <a:solidFill>
                  <a:schemeClr val="tx1">
                    <a:lumMod val="75000"/>
                    <a:lumOff val="25000"/>
                  </a:schemeClr>
                </a:solidFill>
              </a:rPr>
              <a:t>C</a:t>
            </a:r>
            <a:endParaRPr lang="zh-CN" altLang="en-US" sz="4583" b="1" dirty="0">
              <a:solidFill>
                <a:schemeClr val="tx1">
                  <a:lumMod val="75000"/>
                  <a:lumOff val="25000"/>
                </a:schemeClr>
              </a:solidFill>
            </a:endParaRPr>
          </a:p>
        </p:txBody>
      </p:sp>
      <p:sp>
        <p:nvSpPr>
          <p:cNvPr id="21" name="矩形 20">
            <a:extLst>
              <a:ext uri="{FF2B5EF4-FFF2-40B4-BE49-F238E27FC236}">
                <a16:creationId xmlns:a16="http://schemas.microsoft.com/office/drawing/2014/main" id="{53CECD83-5A14-47AA-B03B-FC434E41A886}"/>
              </a:ext>
            </a:extLst>
          </p:cNvPr>
          <p:cNvSpPr/>
          <p:nvPr/>
        </p:nvSpPr>
        <p:spPr>
          <a:xfrm>
            <a:off x="6920479" y="2234180"/>
            <a:ext cx="554960" cy="797591"/>
          </a:xfrm>
          <a:prstGeom prst="rect">
            <a:avLst/>
          </a:prstGeom>
        </p:spPr>
        <p:txBody>
          <a:bodyPr wrap="none">
            <a:spAutoFit/>
          </a:bodyPr>
          <a:lstStyle/>
          <a:p>
            <a:pPr lvl="0" algn="just">
              <a:defRPr/>
            </a:pPr>
            <a:r>
              <a:rPr lang="en-US" altLang="zh-CN" sz="4583" b="1" dirty="0">
                <a:solidFill>
                  <a:schemeClr val="tx1">
                    <a:lumMod val="75000"/>
                    <a:lumOff val="25000"/>
                  </a:schemeClr>
                </a:solidFill>
              </a:rPr>
              <a:t>D</a:t>
            </a:r>
            <a:endParaRPr lang="zh-CN" altLang="en-US" sz="4583" b="1" dirty="0">
              <a:solidFill>
                <a:schemeClr val="tx1">
                  <a:lumMod val="75000"/>
                  <a:lumOff val="25000"/>
                </a:schemeClr>
              </a:solidFill>
            </a:endParaRPr>
          </a:p>
        </p:txBody>
      </p:sp>
      <p:sp>
        <p:nvSpPr>
          <p:cNvPr id="22" name="矩形 21">
            <a:extLst>
              <a:ext uri="{FF2B5EF4-FFF2-40B4-BE49-F238E27FC236}">
                <a16:creationId xmlns:a16="http://schemas.microsoft.com/office/drawing/2014/main" id="{BE25D131-DA20-454F-A74B-442D2E16E4F6}"/>
              </a:ext>
            </a:extLst>
          </p:cNvPr>
          <p:cNvSpPr/>
          <p:nvPr/>
        </p:nvSpPr>
        <p:spPr>
          <a:xfrm>
            <a:off x="4833270" y="3353028"/>
            <a:ext cx="514885" cy="797591"/>
          </a:xfrm>
          <a:prstGeom prst="rect">
            <a:avLst/>
          </a:prstGeom>
        </p:spPr>
        <p:txBody>
          <a:bodyPr wrap="none">
            <a:spAutoFit/>
          </a:bodyPr>
          <a:lstStyle/>
          <a:p>
            <a:pPr lvl="0" algn="just">
              <a:defRPr/>
            </a:pPr>
            <a:r>
              <a:rPr lang="en-US" altLang="zh-CN" sz="4583" b="1" dirty="0">
                <a:solidFill>
                  <a:schemeClr val="tx1">
                    <a:lumMod val="75000"/>
                    <a:lumOff val="25000"/>
                  </a:schemeClr>
                </a:solidFill>
              </a:rPr>
              <a:t>B</a:t>
            </a:r>
            <a:endParaRPr lang="zh-CN" altLang="en-US" sz="4583" b="1" dirty="0">
              <a:solidFill>
                <a:schemeClr val="tx1">
                  <a:lumMod val="75000"/>
                  <a:lumOff val="25000"/>
                </a:schemeClr>
              </a:solidFill>
            </a:endParaRPr>
          </a:p>
        </p:txBody>
      </p:sp>
      <p:sp>
        <p:nvSpPr>
          <p:cNvPr id="23" name="矩形 22">
            <a:extLst>
              <a:ext uri="{FF2B5EF4-FFF2-40B4-BE49-F238E27FC236}">
                <a16:creationId xmlns:a16="http://schemas.microsoft.com/office/drawing/2014/main" id="{E92F07A5-A475-4715-BE44-D92B718E9FBE}"/>
              </a:ext>
            </a:extLst>
          </p:cNvPr>
          <p:cNvSpPr/>
          <p:nvPr/>
        </p:nvSpPr>
        <p:spPr>
          <a:xfrm>
            <a:off x="3721689" y="3900839"/>
            <a:ext cx="540533" cy="797591"/>
          </a:xfrm>
          <a:prstGeom prst="rect">
            <a:avLst/>
          </a:prstGeom>
        </p:spPr>
        <p:txBody>
          <a:bodyPr wrap="none">
            <a:spAutoFit/>
          </a:bodyPr>
          <a:lstStyle/>
          <a:p>
            <a:pPr lvl="0" algn="just">
              <a:defRPr/>
            </a:pPr>
            <a:r>
              <a:rPr lang="en-US" altLang="zh-CN" sz="4583" b="1" dirty="0">
                <a:solidFill>
                  <a:schemeClr val="tx1">
                    <a:lumMod val="75000"/>
                    <a:lumOff val="25000"/>
                  </a:schemeClr>
                </a:solidFill>
              </a:rPr>
              <a:t>A</a:t>
            </a:r>
            <a:endParaRPr lang="zh-CN" altLang="en-US" sz="4583" b="1" dirty="0">
              <a:solidFill>
                <a:schemeClr val="tx1">
                  <a:lumMod val="75000"/>
                  <a:lumOff val="25000"/>
                </a:schemeClr>
              </a:solidFill>
            </a:endParaRPr>
          </a:p>
        </p:txBody>
      </p:sp>
    </p:spTree>
    <p:extLst>
      <p:ext uri="{BB962C8B-B14F-4D97-AF65-F5344CB8AC3E}">
        <p14:creationId xmlns:p14="http://schemas.microsoft.com/office/powerpoint/2010/main" val="287728447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500" fill="hold"/>
                                        <p:tgtEl>
                                          <p:spTgt spid="23"/>
                                        </p:tgtEl>
                                        <p:attrNameLst>
                                          <p:attrName>ppt_w</p:attrName>
                                        </p:attrNameLst>
                                      </p:cBhvr>
                                      <p:tavLst>
                                        <p:tav tm="0">
                                          <p:val>
                                            <p:fltVal val="0"/>
                                          </p:val>
                                        </p:tav>
                                        <p:tav tm="100000">
                                          <p:val>
                                            <p:strVal val="#ppt_w"/>
                                          </p:val>
                                        </p:tav>
                                      </p:tavLst>
                                    </p:anim>
                                    <p:anim calcmode="lin" valueType="num">
                                      <p:cBhvr>
                                        <p:cTn id="21" dur="500" fill="hold"/>
                                        <p:tgtEl>
                                          <p:spTgt spid="23"/>
                                        </p:tgtEl>
                                        <p:attrNameLst>
                                          <p:attrName>ppt_h</p:attrName>
                                        </p:attrNameLst>
                                      </p:cBhvr>
                                      <p:tavLst>
                                        <p:tav tm="0">
                                          <p:val>
                                            <p:fltVal val="0"/>
                                          </p:val>
                                        </p:tav>
                                        <p:tav tm="100000">
                                          <p:val>
                                            <p:strVal val="#ppt_h"/>
                                          </p:val>
                                        </p:tav>
                                      </p:tavLst>
                                    </p:anim>
                                    <p:animEffect transition="in" filter="fade">
                                      <p:cBhvr>
                                        <p:cTn id="22" dur="500"/>
                                        <p:tgtEl>
                                          <p:spTgt spid="23"/>
                                        </p:tgtEl>
                                      </p:cBhvr>
                                    </p:animEffect>
                                  </p:childTnLst>
                                </p:cTn>
                              </p:par>
                            </p:childTnLst>
                          </p:cTn>
                        </p:par>
                        <p:par>
                          <p:cTn id="23" fill="hold">
                            <p:stCondLst>
                              <p:cond delay="2000"/>
                            </p:stCondLst>
                            <p:childTnLst>
                              <p:par>
                                <p:cTn id="24" presetID="22" presetClass="entr" presetSubtype="2"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right)">
                                      <p:cBhvr>
                                        <p:cTn id="26" dur="500"/>
                                        <p:tgtEl>
                                          <p:spTgt spid="8"/>
                                        </p:tgtEl>
                                      </p:cBhvr>
                                    </p:animEffect>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up)">
                                      <p:cBhvr>
                                        <p:cTn id="35" dur="500"/>
                                        <p:tgtEl>
                                          <p:spTgt spid="15"/>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childTnLst>
                          </p:cTn>
                        </p:par>
                        <p:par>
                          <p:cTn id="46" fill="hold">
                            <p:stCondLst>
                              <p:cond delay="4500"/>
                            </p:stCondLst>
                            <p:childTnLst>
                              <p:par>
                                <p:cTn id="47" presetID="2" presetClass="entr" presetSubtype="4"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22" presetClass="entr" presetSubtype="1"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up)">
                                      <p:cBhvr>
                                        <p:cTn id="54" dur="500"/>
                                        <p:tgtEl>
                                          <p:spTgt spid="13"/>
                                        </p:tgtEl>
                                      </p:cBhvr>
                                    </p:animEffect>
                                  </p:childTnLst>
                                </p:cTn>
                              </p:par>
                            </p:childTnLst>
                          </p:cTn>
                        </p:par>
                        <p:par>
                          <p:cTn id="55" fill="hold">
                            <p:stCondLst>
                              <p:cond delay="5500"/>
                            </p:stCondLst>
                            <p:childTnLst>
                              <p:par>
                                <p:cTn id="56" presetID="53" presetClass="entr" presetSubtype="16"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Effect transition="in" filter="fade">
                                      <p:cBhvr>
                                        <p:cTn id="60" dur="500"/>
                                        <p:tgtEl>
                                          <p:spTgt spid="20"/>
                                        </p:tgtEl>
                                      </p:cBhvr>
                                    </p:animEffect>
                                  </p:childTnLst>
                                </p:cTn>
                              </p:par>
                            </p:childTnLst>
                          </p:cTn>
                        </p:par>
                        <p:par>
                          <p:cTn id="61" fill="hold">
                            <p:stCondLst>
                              <p:cond delay="6000"/>
                            </p:stCondLst>
                            <p:childTnLst>
                              <p:par>
                                <p:cTn id="62" presetID="22" presetClass="entr" presetSubtype="2"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right)">
                                      <p:cBhvr>
                                        <p:cTn id="64" dur="500"/>
                                        <p:tgtEl>
                                          <p:spTgt spid="10"/>
                                        </p:tgtEl>
                                      </p:cBhvr>
                                    </p:animEffect>
                                  </p:childTnLst>
                                </p:cTn>
                              </p:par>
                            </p:childTnLst>
                          </p:cTn>
                        </p:par>
                        <p:par>
                          <p:cTn id="65" fill="hold">
                            <p:stCondLst>
                              <p:cond delay="6500"/>
                            </p:stCondLst>
                            <p:childTnLst>
                              <p:par>
                                <p:cTn id="66" presetID="2" presetClass="entr" presetSubtype="4" fill="hold"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additive="base">
                                        <p:cTn id="68" dur="500" fill="hold"/>
                                        <p:tgtEl>
                                          <p:spTgt spid="12"/>
                                        </p:tgtEl>
                                        <p:attrNameLst>
                                          <p:attrName>ppt_x</p:attrName>
                                        </p:attrNameLst>
                                      </p:cBhvr>
                                      <p:tavLst>
                                        <p:tav tm="0">
                                          <p:val>
                                            <p:strVal val="#ppt_x"/>
                                          </p:val>
                                        </p:tav>
                                        <p:tav tm="100000">
                                          <p:val>
                                            <p:strVal val="#ppt_x"/>
                                          </p:val>
                                        </p:tav>
                                      </p:tavLst>
                                    </p:anim>
                                    <p:anim calcmode="lin" valueType="num">
                                      <p:cBhvr additive="base">
                                        <p:cTn id="69" dur="500" fill="hold"/>
                                        <p:tgtEl>
                                          <p:spTgt spid="12"/>
                                        </p:tgtEl>
                                        <p:attrNameLst>
                                          <p:attrName>ppt_y</p:attrName>
                                        </p:attrNameLst>
                                      </p:cBhvr>
                                      <p:tavLst>
                                        <p:tav tm="0">
                                          <p:val>
                                            <p:strVal val="1+#ppt_h/2"/>
                                          </p:val>
                                        </p:tav>
                                        <p:tav tm="100000">
                                          <p:val>
                                            <p:strVal val="#ppt_y"/>
                                          </p:val>
                                        </p:tav>
                                      </p:tavLst>
                                    </p:anim>
                                  </p:childTnLst>
                                </p:cTn>
                              </p:par>
                            </p:childTnLst>
                          </p:cTn>
                        </p:par>
                        <p:par>
                          <p:cTn id="70" fill="hold">
                            <p:stCondLst>
                              <p:cond delay="7000"/>
                            </p:stCondLst>
                            <p:childTnLst>
                              <p:par>
                                <p:cTn id="71" presetID="22" presetClass="entr" presetSubtype="1"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up)">
                                      <p:cBhvr>
                                        <p:cTn id="73" dur="500"/>
                                        <p:tgtEl>
                                          <p:spTgt spid="11"/>
                                        </p:tgtEl>
                                      </p:cBhvr>
                                    </p:animEffect>
                                  </p:childTnLst>
                                </p:cTn>
                              </p:par>
                            </p:childTnLst>
                          </p:cTn>
                        </p:par>
                        <p:par>
                          <p:cTn id="74" fill="hold">
                            <p:stCondLst>
                              <p:cond delay="7500"/>
                            </p:stCondLst>
                            <p:childTnLst>
                              <p:par>
                                <p:cTn id="75" presetID="53" presetClass="entr" presetSubtype="16"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p:cTn id="77" dur="500" fill="hold"/>
                                        <p:tgtEl>
                                          <p:spTgt spid="21"/>
                                        </p:tgtEl>
                                        <p:attrNameLst>
                                          <p:attrName>ppt_w</p:attrName>
                                        </p:attrNameLst>
                                      </p:cBhvr>
                                      <p:tavLst>
                                        <p:tav tm="0">
                                          <p:val>
                                            <p:fltVal val="0"/>
                                          </p:val>
                                        </p:tav>
                                        <p:tav tm="100000">
                                          <p:val>
                                            <p:strVal val="#ppt_w"/>
                                          </p:val>
                                        </p:tav>
                                      </p:tavLst>
                                    </p:anim>
                                    <p:anim calcmode="lin" valueType="num">
                                      <p:cBhvr>
                                        <p:cTn id="78" dur="500" fill="hold"/>
                                        <p:tgtEl>
                                          <p:spTgt spid="21"/>
                                        </p:tgtEl>
                                        <p:attrNameLst>
                                          <p:attrName>ppt_h</p:attrName>
                                        </p:attrNameLst>
                                      </p:cBhvr>
                                      <p:tavLst>
                                        <p:tav tm="0">
                                          <p:val>
                                            <p:fltVal val="0"/>
                                          </p:val>
                                        </p:tav>
                                        <p:tav tm="100000">
                                          <p:val>
                                            <p:strVal val="#ppt_h"/>
                                          </p:val>
                                        </p:tav>
                                      </p:tavLst>
                                    </p:anim>
                                    <p:animEffect transition="in" filter="fade">
                                      <p:cBhvr>
                                        <p:cTn id="79" dur="500"/>
                                        <p:tgtEl>
                                          <p:spTgt spid="21"/>
                                        </p:tgtEl>
                                      </p:cBhvr>
                                    </p:animEffect>
                                  </p:childTnLst>
                                </p:cTn>
                              </p:par>
                            </p:childTnLst>
                          </p:cTn>
                        </p:par>
                        <p:par>
                          <p:cTn id="80" fill="hold">
                            <p:stCondLst>
                              <p:cond delay="8000"/>
                            </p:stCondLst>
                            <p:childTnLst>
                              <p:par>
                                <p:cTn id="81" presetID="22" presetClass="entr" presetSubtype="8"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left)">
                                      <p:cBhvr>
                                        <p:cTn id="8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animBg="1"/>
      <p:bldP spid="13" grpId="0" animBg="1"/>
      <p:bldP spid="15" grpId="0" animBg="1"/>
      <p:bldP spid="17" grpId="0" animBg="1"/>
      <p:bldP spid="19" grpId="0"/>
      <p:bldP spid="20" grpId="0"/>
      <p:bldP spid="21"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工作概述</a:t>
              </a:r>
            </a:p>
          </p:txBody>
        </p:sp>
      </p:grpSp>
      <p:sp>
        <p:nvSpPr>
          <p:cNvPr id="7" name="Rectangle 1">
            <a:extLst>
              <a:ext uri="{FF2B5EF4-FFF2-40B4-BE49-F238E27FC236}">
                <a16:creationId xmlns:a16="http://schemas.microsoft.com/office/drawing/2014/main" id="{2BC9D954-FB25-45CB-B1F5-E1E2F014BE6F}"/>
              </a:ext>
            </a:extLst>
          </p:cNvPr>
          <p:cNvSpPr/>
          <p:nvPr/>
        </p:nvSpPr>
        <p:spPr bwMode="auto">
          <a:xfrm>
            <a:off x="1393661" y="1963375"/>
            <a:ext cx="1885065" cy="1649287"/>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2400">
              <a:solidFill>
                <a:srgbClr val="FFFFFF"/>
              </a:solidFill>
            </a:endParaRPr>
          </a:p>
        </p:txBody>
      </p:sp>
      <p:sp>
        <p:nvSpPr>
          <p:cNvPr id="8" name="Rectangle 24">
            <a:extLst>
              <a:ext uri="{FF2B5EF4-FFF2-40B4-BE49-F238E27FC236}">
                <a16:creationId xmlns:a16="http://schemas.microsoft.com/office/drawing/2014/main" id="{4B1B4C31-19E4-4DF3-BA62-14744EE92F3D}"/>
              </a:ext>
            </a:extLst>
          </p:cNvPr>
          <p:cNvSpPr/>
          <p:nvPr/>
        </p:nvSpPr>
        <p:spPr bwMode="auto">
          <a:xfrm>
            <a:off x="1393661" y="3612662"/>
            <a:ext cx="1885065" cy="1649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2400">
              <a:solidFill>
                <a:srgbClr val="FFFFFF"/>
              </a:solidFill>
            </a:endParaRPr>
          </a:p>
        </p:txBody>
      </p:sp>
      <p:sp>
        <p:nvSpPr>
          <p:cNvPr id="10" name="Rectangle 6">
            <a:extLst>
              <a:ext uri="{FF2B5EF4-FFF2-40B4-BE49-F238E27FC236}">
                <a16:creationId xmlns:a16="http://schemas.microsoft.com/office/drawing/2014/main" id="{5474C8EF-4AC6-45F1-B689-929CD69E6948}"/>
              </a:ext>
            </a:extLst>
          </p:cNvPr>
          <p:cNvSpPr/>
          <p:nvPr/>
        </p:nvSpPr>
        <p:spPr bwMode="auto">
          <a:xfrm>
            <a:off x="5163792" y="1963375"/>
            <a:ext cx="1883430" cy="1649287"/>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2400">
              <a:solidFill>
                <a:srgbClr val="FFFFFF"/>
              </a:solidFill>
            </a:endParaRPr>
          </a:p>
        </p:txBody>
      </p:sp>
      <p:sp>
        <p:nvSpPr>
          <p:cNvPr id="11" name="Rectangle 26">
            <a:extLst>
              <a:ext uri="{FF2B5EF4-FFF2-40B4-BE49-F238E27FC236}">
                <a16:creationId xmlns:a16="http://schemas.microsoft.com/office/drawing/2014/main" id="{986F70EA-80D3-4433-86D9-05C902A9812B}"/>
              </a:ext>
            </a:extLst>
          </p:cNvPr>
          <p:cNvSpPr/>
          <p:nvPr/>
        </p:nvSpPr>
        <p:spPr bwMode="auto">
          <a:xfrm>
            <a:off x="5165428" y="3612662"/>
            <a:ext cx="1883429" cy="1649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2400">
              <a:solidFill>
                <a:srgbClr val="FFFFFF"/>
              </a:solidFill>
            </a:endParaRPr>
          </a:p>
        </p:txBody>
      </p:sp>
      <p:sp>
        <p:nvSpPr>
          <p:cNvPr id="12" name="Rectangle 8">
            <a:extLst>
              <a:ext uri="{FF2B5EF4-FFF2-40B4-BE49-F238E27FC236}">
                <a16:creationId xmlns:a16="http://schemas.microsoft.com/office/drawing/2014/main" id="{B50AEC60-55B5-425E-8832-EE3513D1A75E}"/>
              </a:ext>
            </a:extLst>
          </p:cNvPr>
          <p:cNvSpPr/>
          <p:nvPr/>
        </p:nvSpPr>
        <p:spPr bwMode="auto">
          <a:xfrm>
            <a:off x="7029157" y="1963375"/>
            <a:ext cx="1904766" cy="1649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2400">
              <a:solidFill>
                <a:srgbClr val="FFFFFF"/>
              </a:solidFill>
            </a:endParaRPr>
          </a:p>
        </p:txBody>
      </p:sp>
      <p:sp>
        <p:nvSpPr>
          <p:cNvPr id="13" name="Rectangle 27">
            <a:extLst>
              <a:ext uri="{FF2B5EF4-FFF2-40B4-BE49-F238E27FC236}">
                <a16:creationId xmlns:a16="http://schemas.microsoft.com/office/drawing/2014/main" id="{D95B4D8C-154D-4E2E-9CE3-ABE1FA1B75D0}"/>
              </a:ext>
            </a:extLst>
          </p:cNvPr>
          <p:cNvSpPr/>
          <p:nvPr/>
        </p:nvSpPr>
        <p:spPr bwMode="auto">
          <a:xfrm>
            <a:off x="7048857" y="3612662"/>
            <a:ext cx="1885065" cy="1649287"/>
          </a:xfrm>
          <a:prstGeom prst="rect">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2400">
              <a:solidFill>
                <a:srgbClr val="FFFFFF"/>
              </a:solidFill>
            </a:endParaRPr>
          </a:p>
        </p:txBody>
      </p:sp>
      <p:sp>
        <p:nvSpPr>
          <p:cNvPr id="14" name="Rectangle 28">
            <a:extLst>
              <a:ext uri="{FF2B5EF4-FFF2-40B4-BE49-F238E27FC236}">
                <a16:creationId xmlns:a16="http://schemas.microsoft.com/office/drawing/2014/main" id="{A402D954-16AC-4E70-AFEA-8851E123E0B5}"/>
              </a:ext>
            </a:extLst>
          </p:cNvPr>
          <p:cNvSpPr/>
          <p:nvPr/>
        </p:nvSpPr>
        <p:spPr bwMode="auto">
          <a:xfrm>
            <a:off x="8933923" y="1963375"/>
            <a:ext cx="1885065" cy="1649287"/>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2400">
              <a:solidFill>
                <a:srgbClr val="FFFFFF"/>
              </a:solidFill>
            </a:endParaRPr>
          </a:p>
        </p:txBody>
      </p:sp>
      <p:sp>
        <p:nvSpPr>
          <p:cNvPr id="15" name="Rectangle 29">
            <a:extLst>
              <a:ext uri="{FF2B5EF4-FFF2-40B4-BE49-F238E27FC236}">
                <a16:creationId xmlns:a16="http://schemas.microsoft.com/office/drawing/2014/main" id="{35EA27D8-CA8B-4F05-8F1D-76D23A80BE3D}"/>
              </a:ext>
            </a:extLst>
          </p:cNvPr>
          <p:cNvSpPr/>
          <p:nvPr/>
        </p:nvSpPr>
        <p:spPr bwMode="auto">
          <a:xfrm>
            <a:off x="8933923" y="3612662"/>
            <a:ext cx="1885065" cy="1649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2400">
              <a:solidFill>
                <a:srgbClr val="FFFFFF"/>
              </a:solidFill>
            </a:endParaRPr>
          </a:p>
        </p:txBody>
      </p:sp>
      <p:sp>
        <p:nvSpPr>
          <p:cNvPr id="16" name="Rectangle 41">
            <a:extLst>
              <a:ext uri="{FF2B5EF4-FFF2-40B4-BE49-F238E27FC236}">
                <a16:creationId xmlns:a16="http://schemas.microsoft.com/office/drawing/2014/main" id="{9BB16CB2-D4F8-4A93-BA76-26399C749569}"/>
              </a:ext>
            </a:extLst>
          </p:cNvPr>
          <p:cNvSpPr/>
          <p:nvPr/>
        </p:nvSpPr>
        <p:spPr bwMode="auto">
          <a:xfrm>
            <a:off x="3275454" y="1963375"/>
            <a:ext cx="1885065" cy="1649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2400">
              <a:solidFill>
                <a:srgbClr val="FFFFFF"/>
              </a:solidFill>
            </a:endParaRPr>
          </a:p>
        </p:txBody>
      </p:sp>
      <p:sp>
        <p:nvSpPr>
          <p:cNvPr id="17" name="Rectangle 42">
            <a:extLst>
              <a:ext uri="{FF2B5EF4-FFF2-40B4-BE49-F238E27FC236}">
                <a16:creationId xmlns:a16="http://schemas.microsoft.com/office/drawing/2014/main" id="{58287359-331A-4991-B891-10235EB382C4}"/>
              </a:ext>
            </a:extLst>
          </p:cNvPr>
          <p:cNvSpPr/>
          <p:nvPr/>
        </p:nvSpPr>
        <p:spPr bwMode="auto">
          <a:xfrm>
            <a:off x="3275454" y="3612662"/>
            <a:ext cx="1885065" cy="1649287"/>
          </a:xfrm>
          <a:prstGeom prst="rect">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2400">
              <a:solidFill>
                <a:srgbClr val="FFFFFF"/>
              </a:solidFill>
            </a:endParaRPr>
          </a:p>
        </p:txBody>
      </p:sp>
      <p:pic>
        <p:nvPicPr>
          <p:cNvPr id="18" name="图片 17">
            <a:extLst>
              <a:ext uri="{FF2B5EF4-FFF2-40B4-BE49-F238E27FC236}">
                <a16:creationId xmlns:a16="http://schemas.microsoft.com/office/drawing/2014/main" id="{813CE2B1-F8A1-4C79-B5EA-FD7C640CC7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0545" y="1962580"/>
            <a:ext cx="1909674" cy="1650082"/>
          </a:xfrm>
          <a:prstGeom prst="rect">
            <a:avLst/>
          </a:prstGeom>
        </p:spPr>
      </p:pic>
      <p:pic>
        <p:nvPicPr>
          <p:cNvPr id="19" name="图片 18">
            <a:extLst>
              <a:ext uri="{FF2B5EF4-FFF2-40B4-BE49-F238E27FC236}">
                <a16:creationId xmlns:a16="http://schemas.microsoft.com/office/drawing/2014/main" id="{9DEB67DF-79C5-4328-B980-0F25EDA3FB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8828" y="3612662"/>
            <a:ext cx="1927126" cy="1649287"/>
          </a:xfrm>
          <a:prstGeom prst="rect">
            <a:avLst/>
          </a:prstGeom>
        </p:spPr>
      </p:pic>
      <p:pic>
        <p:nvPicPr>
          <p:cNvPr id="20" name="图片 19">
            <a:extLst>
              <a:ext uri="{FF2B5EF4-FFF2-40B4-BE49-F238E27FC236}">
                <a16:creationId xmlns:a16="http://schemas.microsoft.com/office/drawing/2014/main" id="{A1E9A523-1081-4AF9-B09E-7233F1D041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94210" y="1963109"/>
            <a:ext cx="1938076" cy="1668899"/>
          </a:xfrm>
          <a:prstGeom prst="rect">
            <a:avLst/>
          </a:prstGeom>
        </p:spPr>
      </p:pic>
      <p:pic>
        <p:nvPicPr>
          <p:cNvPr id="21" name="图片 20">
            <a:extLst>
              <a:ext uri="{FF2B5EF4-FFF2-40B4-BE49-F238E27FC236}">
                <a16:creationId xmlns:a16="http://schemas.microsoft.com/office/drawing/2014/main" id="{4E28AFFD-9BF9-4287-809A-E59746B41D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40355" y="3616436"/>
            <a:ext cx="1911777" cy="1645513"/>
          </a:xfrm>
          <a:prstGeom prst="rect">
            <a:avLst/>
          </a:prstGeom>
        </p:spPr>
      </p:pic>
      <p:pic>
        <p:nvPicPr>
          <p:cNvPr id="22" name="图片 21">
            <a:extLst>
              <a:ext uri="{FF2B5EF4-FFF2-40B4-BE49-F238E27FC236}">
                <a16:creationId xmlns:a16="http://schemas.microsoft.com/office/drawing/2014/main" id="{79823768-B563-43BA-9650-126E4D2297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87115" y="3550923"/>
            <a:ext cx="1881793" cy="1711025"/>
          </a:xfrm>
          <a:prstGeom prst="rect">
            <a:avLst/>
          </a:prstGeom>
        </p:spPr>
      </p:pic>
      <p:sp>
        <p:nvSpPr>
          <p:cNvPr id="23" name="文本框 22">
            <a:extLst>
              <a:ext uri="{FF2B5EF4-FFF2-40B4-BE49-F238E27FC236}">
                <a16:creationId xmlns:a16="http://schemas.microsoft.com/office/drawing/2014/main" id="{B869A074-2A97-4E86-9F70-8A50D943DBDF}"/>
              </a:ext>
            </a:extLst>
          </p:cNvPr>
          <p:cNvSpPr txBox="1"/>
          <p:nvPr/>
        </p:nvSpPr>
        <p:spPr>
          <a:xfrm>
            <a:off x="1547562" y="2369616"/>
            <a:ext cx="1454995" cy="1015663"/>
          </a:xfrm>
          <a:prstGeom prst="rect">
            <a:avLst/>
          </a:prstGeom>
          <a:noFill/>
        </p:spPr>
        <p:txBody>
          <a:bodyPr wrap="squar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24" name="文本框 23">
            <a:extLst>
              <a:ext uri="{FF2B5EF4-FFF2-40B4-BE49-F238E27FC236}">
                <a16:creationId xmlns:a16="http://schemas.microsoft.com/office/drawing/2014/main" id="{524B46B1-E679-4BFC-A512-B73CA9E93091}"/>
              </a:ext>
            </a:extLst>
          </p:cNvPr>
          <p:cNvSpPr txBox="1"/>
          <p:nvPr/>
        </p:nvSpPr>
        <p:spPr>
          <a:xfrm>
            <a:off x="1567534" y="2037392"/>
            <a:ext cx="1415050"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编辑标题</a:t>
            </a:r>
          </a:p>
        </p:txBody>
      </p:sp>
      <p:sp>
        <p:nvSpPr>
          <p:cNvPr id="25" name="文本框 24">
            <a:extLst>
              <a:ext uri="{FF2B5EF4-FFF2-40B4-BE49-F238E27FC236}">
                <a16:creationId xmlns:a16="http://schemas.microsoft.com/office/drawing/2014/main" id="{8193AC43-D542-4692-BBA6-C734D87F263E}"/>
              </a:ext>
            </a:extLst>
          </p:cNvPr>
          <p:cNvSpPr txBox="1"/>
          <p:nvPr/>
        </p:nvSpPr>
        <p:spPr>
          <a:xfrm>
            <a:off x="5359717" y="2369616"/>
            <a:ext cx="1454995" cy="1015663"/>
          </a:xfrm>
          <a:prstGeom prst="rect">
            <a:avLst/>
          </a:prstGeom>
          <a:noFill/>
        </p:spPr>
        <p:txBody>
          <a:bodyPr wrap="squar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26" name="文本框 25">
            <a:extLst>
              <a:ext uri="{FF2B5EF4-FFF2-40B4-BE49-F238E27FC236}">
                <a16:creationId xmlns:a16="http://schemas.microsoft.com/office/drawing/2014/main" id="{920DCAB7-6599-4071-A3B1-20EFFB6117D6}"/>
              </a:ext>
            </a:extLst>
          </p:cNvPr>
          <p:cNvSpPr txBox="1"/>
          <p:nvPr/>
        </p:nvSpPr>
        <p:spPr>
          <a:xfrm>
            <a:off x="5379689" y="2037392"/>
            <a:ext cx="1415050"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编辑标题</a:t>
            </a:r>
          </a:p>
        </p:txBody>
      </p:sp>
      <p:sp>
        <p:nvSpPr>
          <p:cNvPr id="27" name="文本框 26">
            <a:extLst>
              <a:ext uri="{FF2B5EF4-FFF2-40B4-BE49-F238E27FC236}">
                <a16:creationId xmlns:a16="http://schemas.microsoft.com/office/drawing/2014/main" id="{9A5A2AD3-A5FC-4E68-8E56-179122A2034D}"/>
              </a:ext>
            </a:extLst>
          </p:cNvPr>
          <p:cNvSpPr txBox="1"/>
          <p:nvPr/>
        </p:nvSpPr>
        <p:spPr>
          <a:xfrm>
            <a:off x="9171872" y="2369616"/>
            <a:ext cx="1454995" cy="1015663"/>
          </a:xfrm>
          <a:prstGeom prst="rect">
            <a:avLst/>
          </a:prstGeom>
          <a:noFill/>
        </p:spPr>
        <p:txBody>
          <a:bodyPr wrap="squar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28" name="文本框 27">
            <a:extLst>
              <a:ext uri="{FF2B5EF4-FFF2-40B4-BE49-F238E27FC236}">
                <a16:creationId xmlns:a16="http://schemas.microsoft.com/office/drawing/2014/main" id="{A5B5D5DB-2785-478B-A782-4A7A1B08C1EA}"/>
              </a:ext>
            </a:extLst>
          </p:cNvPr>
          <p:cNvSpPr txBox="1"/>
          <p:nvPr/>
        </p:nvSpPr>
        <p:spPr>
          <a:xfrm>
            <a:off x="9191844" y="2037392"/>
            <a:ext cx="1415050"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编辑标题</a:t>
            </a:r>
          </a:p>
        </p:txBody>
      </p:sp>
      <p:sp>
        <p:nvSpPr>
          <p:cNvPr id="29" name="文本框 28">
            <a:extLst>
              <a:ext uri="{FF2B5EF4-FFF2-40B4-BE49-F238E27FC236}">
                <a16:creationId xmlns:a16="http://schemas.microsoft.com/office/drawing/2014/main" id="{116B4C1B-EF47-437F-A5B1-AA63E646CAF7}"/>
              </a:ext>
            </a:extLst>
          </p:cNvPr>
          <p:cNvSpPr txBox="1"/>
          <p:nvPr/>
        </p:nvSpPr>
        <p:spPr>
          <a:xfrm>
            <a:off x="3456374" y="4075220"/>
            <a:ext cx="1454995" cy="1015663"/>
          </a:xfrm>
          <a:prstGeom prst="rect">
            <a:avLst/>
          </a:prstGeom>
          <a:noFill/>
        </p:spPr>
        <p:txBody>
          <a:bodyPr wrap="squar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0" name="文本框 29">
            <a:extLst>
              <a:ext uri="{FF2B5EF4-FFF2-40B4-BE49-F238E27FC236}">
                <a16:creationId xmlns:a16="http://schemas.microsoft.com/office/drawing/2014/main" id="{40C25DFD-7DC6-4CD7-95CD-2AABA42A86A1}"/>
              </a:ext>
            </a:extLst>
          </p:cNvPr>
          <p:cNvSpPr txBox="1"/>
          <p:nvPr/>
        </p:nvSpPr>
        <p:spPr>
          <a:xfrm>
            <a:off x="3476346" y="3742996"/>
            <a:ext cx="1415050"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编辑标题</a:t>
            </a:r>
          </a:p>
        </p:txBody>
      </p:sp>
      <p:sp>
        <p:nvSpPr>
          <p:cNvPr id="31" name="文本框 30">
            <a:extLst>
              <a:ext uri="{FF2B5EF4-FFF2-40B4-BE49-F238E27FC236}">
                <a16:creationId xmlns:a16="http://schemas.microsoft.com/office/drawing/2014/main" id="{C8C54E2A-6A53-4FB2-B732-BA91A94565E0}"/>
              </a:ext>
            </a:extLst>
          </p:cNvPr>
          <p:cNvSpPr txBox="1"/>
          <p:nvPr/>
        </p:nvSpPr>
        <p:spPr>
          <a:xfrm>
            <a:off x="7268529" y="4075220"/>
            <a:ext cx="1454995" cy="1015663"/>
          </a:xfrm>
          <a:prstGeom prst="rect">
            <a:avLst/>
          </a:prstGeom>
          <a:noFill/>
        </p:spPr>
        <p:txBody>
          <a:bodyPr wrap="squar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32" name="文本框 31">
            <a:extLst>
              <a:ext uri="{FF2B5EF4-FFF2-40B4-BE49-F238E27FC236}">
                <a16:creationId xmlns:a16="http://schemas.microsoft.com/office/drawing/2014/main" id="{70A995A3-DD88-4D0D-B3CE-9EACAE212F25}"/>
              </a:ext>
            </a:extLst>
          </p:cNvPr>
          <p:cNvSpPr txBox="1"/>
          <p:nvPr/>
        </p:nvSpPr>
        <p:spPr>
          <a:xfrm>
            <a:off x="7288501" y="3742996"/>
            <a:ext cx="1415050" cy="369332"/>
          </a:xfrm>
          <a:prstGeom prst="rect">
            <a:avLst/>
          </a:prstGeom>
          <a:solidFill>
            <a:srgbClr val="1E8FD0"/>
          </a:solid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编辑标题</a:t>
            </a:r>
          </a:p>
        </p:txBody>
      </p:sp>
      <p:sp>
        <p:nvSpPr>
          <p:cNvPr id="33" name="文本框 32">
            <a:extLst>
              <a:ext uri="{FF2B5EF4-FFF2-40B4-BE49-F238E27FC236}">
                <a16:creationId xmlns:a16="http://schemas.microsoft.com/office/drawing/2014/main" id="{19F5E7A6-9DCC-45E4-A33F-C572E2777532}"/>
              </a:ext>
            </a:extLst>
          </p:cNvPr>
          <p:cNvSpPr txBox="1"/>
          <p:nvPr/>
        </p:nvSpPr>
        <p:spPr>
          <a:xfrm>
            <a:off x="1286005" y="5411965"/>
            <a:ext cx="9566127" cy="1015663"/>
          </a:xfrm>
          <a:prstGeom prst="rect">
            <a:avLst/>
          </a:prstGeom>
          <a:noFill/>
        </p:spPr>
        <p:txBody>
          <a:bodyPr wrap="square" rtlCol="0">
            <a:spAutoFit/>
          </a:bodyPr>
          <a:lstStyle/>
          <a:p>
            <a:pPr algn="just">
              <a:lnSpc>
                <a:spcPct val="125000"/>
              </a:lnSpc>
            </a:pPr>
            <a:r>
              <a:rPr lang="zh-CN" altLang="en-US" sz="1200" dirty="0">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点击文本框即可进行编辑输入相关内容点击文本框即可进行编辑输入相关内容点击文本框即可进行编辑输入相关内容点击文本框即可进行编辑输入相关内容点击文本框即可进行编辑输入相关内容点击文本框即可进行编辑输入相关内容点击文本框即可进行编辑输入相关内容点击文本框即可进行编辑输入相关内容点击文本框即可进行编辑输入相关内容</a:t>
            </a:r>
          </a:p>
        </p:txBody>
      </p:sp>
    </p:spTree>
    <p:extLst>
      <p:ext uri="{BB962C8B-B14F-4D97-AF65-F5344CB8AC3E}">
        <p14:creationId xmlns:p14="http://schemas.microsoft.com/office/powerpoint/2010/main" val="419131919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工作概述</a:t>
              </a:r>
            </a:p>
          </p:txBody>
        </p:sp>
      </p:grpSp>
      <p:grpSp>
        <p:nvGrpSpPr>
          <p:cNvPr id="7" name="组合 6">
            <a:extLst>
              <a:ext uri="{FF2B5EF4-FFF2-40B4-BE49-F238E27FC236}">
                <a16:creationId xmlns:a16="http://schemas.microsoft.com/office/drawing/2014/main" id="{06E4BFD7-D289-46D4-8330-B35E29A13932}"/>
              </a:ext>
            </a:extLst>
          </p:cNvPr>
          <p:cNvGrpSpPr>
            <a:grpSpLocks/>
          </p:cNvGrpSpPr>
          <p:nvPr/>
        </p:nvGrpSpPr>
        <p:grpSpPr bwMode="auto">
          <a:xfrm>
            <a:off x="8710613" y="1484313"/>
            <a:ext cx="3046412" cy="3827462"/>
            <a:chOff x="7949116" y="912783"/>
            <a:chExt cx="3045606" cy="3827184"/>
          </a:xfrm>
        </p:grpSpPr>
        <p:sp>
          <p:nvSpPr>
            <p:cNvPr id="8" name="矩形 9">
              <a:extLst>
                <a:ext uri="{FF2B5EF4-FFF2-40B4-BE49-F238E27FC236}">
                  <a16:creationId xmlns:a16="http://schemas.microsoft.com/office/drawing/2014/main" id="{655BEA10-2FE6-4BB9-855E-363106C14CEF}"/>
                </a:ext>
              </a:extLst>
            </p:cNvPr>
            <p:cNvSpPr/>
            <p:nvPr/>
          </p:nvSpPr>
          <p:spPr>
            <a:xfrm>
              <a:off x="8303034" y="912783"/>
              <a:ext cx="1564861" cy="1177839"/>
            </a:xfrm>
            <a:custGeom>
              <a:avLst/>
              <a:gdLst>
                <a:gd name="connsiteX0" fmla="*/ 0 w 1564433"/>
                <a:gd name="connsiteY0" fmla="*/ 0 h 1168661"/>
                <a:gd name="connsiteX1" fmla="*/ 1564433 w 1564433"/>
                <a:gd name="connsiteY1" fmla="*/ 0 h 1168661"/>
                <a:gd name="connsiteX2" fmla="*/ 1564433 w 1564433"/>
                <a:gd name="connsiteY2" fmla="*/ 1168661 h 1168661"/>
                <a:gd name="connsiteX3" fmla="*/ 0 w 1564433"/>
                <a:gd name="connsiteY3" fmla="*/ 1168661 h 1168661"/>
                <a:gd name="connsiteX4" fmla="*/ 0 w 1564433"/>
                <a:gd name="connsiteY4" fmla="*/ 0 h 1168661"/>
                <a:gd name="connsiteX0" fmla="*/ 0 w 1564433"/>
                <a:gd name="connsiteY0" fmla="*/ 0 h 1177991"/>
                <a:gd name="connsiteX1" fmla="*/ 1564433 w 1564433"/>
                <a:gd name="connsiteY1" fmla="*/ 0 h 1177991"/>
                <a:gd name="connsiteX2" fmla="*/ 1555102 w 1564433"/>
                <a:gd name="connsiteY2" fmla="*/ 1177991 h 1177991"/>
                <a:gd name="connsiteX3" fmla="*/ 0 w 1564433"/>
                <a:gd name="connsiteY3" fmla="*/ 1168661 h 1177991"/>
                <a:gd name="connsiteX4" fmla="*/ 0 w 1564433"/>
                <a:gd name="connsiteY4" fmla="*/ 0 h 1177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4433" h="1177991">
                  <a:moveTo>
                    <a:pt x="0" y="0"/>
                  </a:moveTo>
                  <a:lnTo>
                    <a:pt x="1564433" y="0"/>
                  </a:lnTo>
                  <a:cubicBezTo>
                    <a:pt x="1561323" y="392664"/>
                    <a:pt x="1558212" y="785327"/>
                    <a:pt x="1555102" y="1177991"/>
                  </a:cubicBezTo>
                  <a:lnTo>
                    <a:pt x="0" y="1168661"/>
                  </a:lnTo>
                  <a:lnTo>
                    <a:pt x="0" y="0"/>
                  </a:lnTo>
                  <a:close/>
                </a:path>
              </a:pathLst>
            </a:cu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矩形 10">
              <a:extLst>
                <a:ext uri="{FF2B5EF4-FFF2-40B4-BE49-F238E27FC236}">
                  <a16:creationId xmlns:a16="http://schemas.microsoft.com/office/drawing/2014/main" id="{0F4A40F9-6200-4501-A991-B71CBC182387}"/>
                </a:ext>
              </a:extLst>
            </p:cNvPr>
            <p:cNvSpPr/>
            <p:nvPr/>
          </p:nvSpPr>
          <p:spPr>
            <a:xfrm>
              <a:off x="9850438" y="912783"/>
              <a:ext cx="1134762" cy="1868351"/>
            </a:xfrm>
            <a:custGeom>
              <a:avLst/>
              <a:gdLst>
                <a:gd name="connsiteX0" fmla="*/ 0 w 1564433"/>
                <a:gd name="connsiteY0" fmla="*/ 0 h 1168661"/>
                <a:gd name="connsiteX1" fmla="*/ 1564433 w 1564433"/>
                <a:gd name="connsiteY1" fmla="*/ 0 h 1168661"/>
                <a:gd name="connsiteX2" fmla="*/ 1564433 w 1564433"/>
                <a:gd name="connsiteY2" fmla="*/ 1168661 h 1168661"/>
                <a:gd name="connsiteX3" fmla="*/ 0 w 1564433"/>
                <a:gd name="connsiteY3" fmla="*/ 1168661 h 1168661"/>
                <a:gd name="connsiteX4" fmla="*/ 0 w 1564433"/>
                <a:gd name="connsiteY4" fmla="*/ 0 h 1168661"/>
                <a:gd name="connsiteX0" fmla="*/ 9330 w 1573763"/>
                <a:gd name="connsiteY0" fmla="*/ 0 h 1868457"/>
                <a:gd name="connsiteX1" fmla="*/ 1573763 w 1573763"/>
                <a:gd name="connsiteY1" fmla="*/ 0 h 1868457"/>
                <a:gd name="connsiteX2" fmla="*/ 1573763 w 1573763"/>
                <a:gd name="connsiteY2" fmla="*/ 1168661 h 1868457"/>
                <a:gd name="connsiteX3" fmla="*/ 0 w 1573763"/>
                <a:gd name="connsiteY3" fmla="*/ 1868457 h 1868457"/>
                <a:gd name="connsiteX4" fmla="*/ 9330 w 1573763"/>
                <a:gd name="connsiteY4" fmla="*/ 0 h 1868457"/>
                <a:gd name="connsiteX0" fmla="*/ 9330 w 1573763"/>
                <a:gd name="connsiteY0" fmla="*/ 0 h 1868457"/>
                <a:gd name="connsiteX1" fmla="*/ 1573763 w 1573763"/>
                <a:gd name="connsiteY1" fmla="*/ 0 h 1868457"/>
                <a:gd name="connsiteX2" fmla="*/ 1135224 w 1573763"/>
                <a:gd name="connsiteY2" fmla="*/ 1840465 h 1868457"/>
                <a:gd name="connsiteX3" fmla="*/ 0 w 1573763"/>
                <a:gd name="connsiteY3" fmla="*/ 1868457 h 1868457"/>
                <a:gd name="connsiteX4" fmla="*/ 9330 w 1573763"/>
                <a:gd name="connsiteY4" fmla="*/ 0 h 1868457"/>
                <a:gd name="connsiteX0" fmla="*/ 9330 w 1135224"/>
                <a:gd name="connsiteY0" fmla="*/ 0 h 1868457"/>
                <a:gd name="connsiteX1" fmla="*/ 1125894 w 1135224"/>
                <a:gd name="connsiteY1" fmla="*/ 1101012 h 1868457"/>
                <a:gd name="connsiteX2" fmla="*/ 1135224 w 1135224"/>
                <a:gd name="connsiteY2" fmla="*/ 1840465 h 1868457"/>
                <a:gd name="connsiteX3" fmla="*/ 0 w 1135224"/>
                <a:gd name="connsiteY3" fmla="*/ 1868457 h 1868457"/>
                <a:gd name="connsiteX4" fmla="*/ 9330 w 1135224"/>
                <a:gd name="connsiteY4" fmla="*/ 0 h 1868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224" h="1868457">
                  <a:moveTo>
                    <a:pt x="9330" y="0"/>
                  </a:moveTo>
                  <a:lnTo>
                    <a:pt x="1125894" y="1101012"/>
                  </a:lnTo>
                  <a:lnTo>
                    <a:pt x="1135224" y="1840465"/>
                  </a:lnTo>
                  <a:lnTo>
                    <a:pt x="0" y="1868457"/>
                  </a:lnTo>
                  <a:lnTo>
                    <a:pt x="9330" y="0"/>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矩形 10">
              <a:extLst>
                <a:ext uri="{FF2B5EF4-FFF2-40B4-BE49-F238E27FC236}">
                  <a16:creationId xmlns:a16="http://schemas.microsoft.com/office/drawing/2014/main" id="{2BA24276-DDB6-42DA-A895-FE3E6CB4E6B0}"/>
                </a:ext>
              </a:extLst>
            </p:cNvPr>
            <p:cNvSpPr/>
            <p:nvPr/>
          </p:nvSpPr>
          <p:spPr>
            <a:xfrm rot="5400000">
              <a:off x="9444036" y="2332094"/>
              <a:ext cx="1127043" cy="1974328"/>
            </a:xfrm>
            <a:custGeom>
              <a:avLst/>
              <a:gdLst>
                <a:gd name="connsiteX0" fmla="*/ 0 w 1564433"/>
                <a:gd name="connsiteY0" fmla="*/ 0 h 1168661"/>
                <a:gd name="connsiteX1" fmla="*/ 1564433 w 1564433"/>
                <a:gd name="connsiteY1" fmla="*/ 0 h 1168661"/>
                <a:gd name="connsiteX2" fmla="*/ 1564433 w 1564433"/>
                <a:gd name="connsiteY2" fmla="*/ 1168661 h 1168661"/>
                <a:gd name="connsiteX3" fmla="*/ 0 w 1564433"/>
                <a:gd name="connsiteY3" fmla="*/ 1168661 h 1168661"/>
                <a:gd name="connsiteX4" fmla="*/ 0 w 1564433"/>
                <a:gd name="connsiteY4" fmla="*/ 0 h 1168661"/>
                <a:gd name="connsiteX0" fmla="*/ 9330 w 1573763"/>
                <a:gd name="connsiteY0" fmla="*/ 0 h 1868457"/>
                <a:gd name="connsiteX1" fmla="*/ 1573763 w 1573763"/>
                <a:gd name="connsiteY1" fmla="*/ 0 h 1868457"/>
                <a:gd name="connsiteX2" fmla="*/ 1573763 w 1573763"/>
                <a:gd name="connsiteY2" fmla="*/ 1168661 h 1868457"/>
                <a:gd name="connsiteX3" fmla="*/ 0 w 1573763"/>
                <a:gd name="connsiteY3" fmla="*/ 1868457 h 1868457"/>
                <a:gd name="connsiteX4" fmla="*/ 9330 w 1573763"/>
                <a:gd name="connsiteY4" fmla="*/ 0 h 1868457"/>
                <a:gd name="connsiteX0" fmla="*/ 9330 w 1573763"/>
                <a:gd name="connsiteY0" fmla="*/ 0 h 1868457"/>
                <a:gd name="connsiteX1" fmla="*/ 1573763 w 1573763"/>
                <a:gd name="connsiteY1" fmla="*/ 0 h 1868457"/>
                <a:gd name="connsiteX2" fmla="*/ 1135224 w 1573763"/>
                <a:gd name="connsiteY2" fmla="*/ 1840465 h 1868457"/>
                <a:gd name="connsiteX3" fmla="*/ 0 w 1573763"/>
                <a:gd name="connsiteY3" fmla="*/ 1868457 h 1868457"/>
                <a:gd name="connsiteX4" fmla="*/ 9330 w 1573763"/>
                <a:gd name="connsiteY4" fmla="*/ 0 h 1868457"/>
                <a:gd name="connsiteX0" fmla="*/ 9330 w 1135224"/>
                <a:gd name="connsiteY0" fmla="*/ 0 h 1868457"/>
                <a:gd name="connsiteX1" fmla="*/ 1125894 w 1135224"/>
                <a:gd name="connsiteY1" fmla="*/ 1101012 h 1868457"/>
                <a:gd name="connsiteX2" fmla="*/ 1135224 w 1135224"/>
                <a:gd name="connsiteY2" fmla="*/ 1840465 h 1868457"/>
                <a:gd name="connsiteX3" fmla="*/ 0 w 1135224"/>
                <a:gd name="connsiteY3" fmla="*/ 1868457 h 1868457"/>
                <a:gd name="connsiteX4" fmla="*/ 9330 w 1135224"/>
                <a:gd name="connsiteY4" fmla="*/ 0 h 1868457"/>
                <a:gd name="connsiteX0" fmla="*/ 0 w 1144553"/>
                <a:gd name="connsiteY0" fmla="*/ 0 h 1896259"/>
                <a:gd name="connsiteX1" fmla="*/ 1135223 w 1144553"/>
                <a:gd name="connsiteY1" fmla="*/ 1128814 h 1896259"/>
                <a:gd name="connsiteX2" fmla="*/ 1144553 w 1144553"/>
                <a:gd name="connsiteY2" fmla="*/ 1868267 h 1896259"/>
                <a:gd name="connsiteX3" fmla="*/ 9329 w 1144553"/>
                <a:gd name="connsiteY3" fmla="*/ 1896259 h 1896259"/>
                <a:gd name="connsiteX4" fmla="*/ 0 w 1144553"/>
                <a:gd name="connsiteY4" fmla="*/ 0 h 1896259"/>
                <a:gd name="connsiteX0" fmla="*/ 0 w 1135225"/>
                <a:gd name="connsiteY0" fmla="*/ 0 h 1960936"/>
                <a:gd name="connsiteX1" fmla="*/ 1135223 w 1135225"/>
                <a:gd name="connsiteY1" fmla="*/ 1128814 h 1960936"/>
                <a:gd name="connsiteX2" fmla="*/ 1135225 w 1135225"/>
                <a:gd name="connsiteY2" fmla="*/ 1960936 h 1960936"/>
                <a:gd name="connsiteX3" fmla="*/ 9329 w 1135225"/>
                <a:gd name="connsiteY3" fmla="*/ 1896259 h 1960936"/>
                <a:gd name="connsiteX4" fmla="*/ 0 w 1135225"/>
                <a:gd name="connsiteY4" fmla="*/ 0 h 1960936"/>
                <a:gd name="connsiteX0" fmla="*/ 0 w 1135225"/>
                <a:gd name="connsiteY0" fmla="*/ 0 h 1960936"/>
                <a:gd name="connsiteX1" fmla="*/ 1135223 w 1135225"/>
                <a:gd name="connsiteY1" fmla="*/ 1128814 h 1960936"/>
                <a:gd name="connsiteX2" fmla="*/ 1135225 w 1135225"/>
                <a:gd name="connsiteY2" fmla="*/ 1960936 h 1960936"/>
                <a:gd name="connsiteX3" fmla="*/ 9329 w 1135225"/>
                <a:gd name="connsiteY3" fmla="*/ 1933327 h 1960936"/>
                <a:gd name="connsiteX4" fmla="*/ 0 w 1135225"/>
                <a:gd name="connsiteY4" fmla="*/ 0 h 1960936"/>
                <a:gd name="connsiteX0" fmla="*/ 900 w 1126794"/>
                <a:gd name="connsiteY0" fmla="*/ 0 h 1960936"/>
                <a:gd name="connsiteX1" fmla="*/ 1126792 w 1126794"/>
                <a:gd name="connsiteY1" fmla="*/ 1128814 h 1960936"/>
                <a:gd name="connsiteX2" fmla="*/ 1126794 w 1126794"/>
                <a:gd name="connsiteY2" fmla="*/ 1960936 h 1960936"/>
                <a:gd name="connsiteX3" fmla="*/ 898 w 1126794"/>
                <a:gd name="connsiteY3" fmla="*/ 1933327 h 1960936"/>
                <a:gd name="connsiteX4" fmla="*/ 900 w 1126794"/>
                <a:gd name="connsiteY4" fmla="*/ 0 h 1960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794" h="1960936">
                  <a:moveTo>
                    <a:pt x="900" y="0"/>
                  </a:moveTo>
                  <a:lnTo>
                    <a:pt x="1126792" y="1128814"/>
                  </a:lnTo>
                  <a:cubicBezTo>
                    <a:pt x="1126793" y="1406188"/>
                    <a:pt x="1126793" y="1683562"/>
                    <a:pt x="1126794" y="1960936"/>
                  </a:cubicBezTo>
                  <a:lnTo>
                    <a:pt x="898" y="1933327"/>
                  </a:lnTo>
                  <a:cubicBezTo>
                    <a:pt x="-2212" y="1301241"/>
                    <a:pt x="4010" y="632086"/>
                    <a:pt x="900" y="0"/>
                  </a:cubicBezTo>
                  <a:close/>
                </a:path>
              </a:pathLst>
            </a:cu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矩形 10">
              <a:extLst>
                <a:ext uri="{FF2B5EF4-FFF2-40B4-BE49-F238E27FC236}">
                  <a16:creationId xmlns:a16="http://schemas.microsoft.com/office/drawing/2014/main" id="{72C53FE4-E017-4A84-96DD-3D54C81508E7}"/>
                </a:ext>
              </a:extLst>
            </p:cNvPr>
            <p:cNvSpPr/>
            <p:nvPr/>
          </p:nvSpPr>
          <p:spPr>
            <a:xfrm flipH="1">
              <a:off x="7949116" y="2765260"/>
              <a:ext cx="1099846" cy="1974707"/>
            </a:xfrm>
            <a:custGeom>
              <a:avLst/>
              <a:gdLst>
                <a:gd name="connsiteX0" fmla="*/ 0 w 1564433"/>
                <a:gd name="connsiteY0" fmla="*/ 0 h 1168661"/>
                <a:gd name="connsiteX1" fmla="*/ 1564433 w 1564433"/>
                <a:gd name="connsiteY1" fmla="*/ 0 h 1168661"/>
                <a:gd name="connsiteX2" fmla="*/ 1564433 w 1564433"/>
                <a:gd name="connsiteY2" fmla="*/ 1168661 h 1168661"/>
                <a:gd name="connsiteX3" fmla="*/ 0 w 1564433"/>
                <a:gd name="connsiteY3" fmla="*/ 1168661 h 1168661"/>
                <a:gd name="connsiteX4" fmla="*/ 0 w 1564433"/>
                <a:gd name="connsiteY4" fmla="*/ 0 h 1168661"/>
                <a:gd name="connsiteX0" fmla="*/ 9330 w 1573763"/>
                <a:gd name="connsiteY0" fmla="*/ 0 h 1868457"/>
                <a:gd name="connsiteX1" fmla="*/ 1573763 w 1573763"/>
                <a:gd name="connsiteY1" fmla="*/ 0 h 1868457"/>
                <a:gd name="connsiteX2" fmla="*/ 1573763 w 1573763"/>
                <a:gd name="connsiteY2" fmla="*/ 1168661 h 1868457"/>
                <a:gd name="connsiteX3" fmla="*/ 0 w 1573763"/>
                <a:gd name="connsiteY3" fmla="*/ 1868457 h 1868457"/>
                <a:gd name="connsiteX4" fmla="*/ 9330 w 1573763"/>
                <a:gd name="connsiteY4" fmla="*/ 0 h 1868457"/>
                <a:gd name="connsiteX0" fmla="*/ 9330 w 1573763"/>
                <a:gd name="connsiteY0" fmla="*/ 0 h 1868457"/>
                <a:gd name="connsiteX1" fmla="*/ 1573763 w 1573763"/>
                <a:gd name="connsiteY1" fmla="*/ 0 h 1868457"/>
                <a:gd name="connsiteX2" fmla="*/ 1135224 w 1573763"/>
                <a:gd name="connsiteY2" fmla="*/ 1840465 h 1868457"/>
                <a:gd name="connsiteX3" fmla="*/ 0 w 1573763"/>
                <a:gd name="connsiteY3" fmla="*/ 1868457 h 1868457"/>
                <a:gd name="connsiteX4" fmla="*/ 9330 w 1573763"/>
                <a:gd name="connsiteY4" fmla="*/ 0 h 1868457"/>
                <a:gd name="connsiteX0" fmla="*/ 9330 w 1135224"/>
                <a:gd name="connsiteY0" fmla="*/ 0 h 1868457"/>
                <a:gd name="connsiteX1" fmla="*/ 1125894 w 1135224"/>
                <a:gd name="connsiteY1" fmla="*/ 1101012 h 1868457"/>
                <a:gd name="connsiteX2" fmla="*/ 1135224 w 1135224"/>
                <a:gd name="connsiteY2" fmla="*/ 1840465 h 1868457"/>
                <a:gd name="connsiteX3" fmla="*/ 0 w 1135224"/>
                <a:gd name="connsiteY3" fmla="*/ 1868457 h 1868457"/>
                <a:gd name="connsiteX4" fmla="*/ 9330 w 1135224"/>
                <a:gd name="connsiteY4" fmla="*/ 0 h 1868457"/>
                <a:gd name="connsiteX0" fmla="*/ 0 w 1144553"/>
                <a:gd name="connsiteY0" fmla="*/ 0 h 1896259"/>
                <a:gd name="connsiteX1" fmla="*/ 1135223 w 1144553"/>
                <a:gd name="connsiteY1" fmla="*/ 1128814 h 1896259"/>
                <a:gd name="connsiteX2" fmla="*/ 1144553 w 1144553"/>
                <a:gd name="connsiteY2" fmla="*/ 1868267 h 1896259"/>
                <a:gd name="connsiteX3" fmla="*/ 9329 w 1144553"/>
                <a:gd name="connsiteY3" fmla="*/ 1896259 h 1896259"/>
                <a:gd name="connsiteX4" fmla="*/ 0 w 1144553"/>
                <a:gd name="connsiteY4" fmla="*/ 0 h 1896259"/>
                <a:gd name="connsiteX0" fmla="*/ 0 w 1135225"/>
                <a:gd name="connsiteY0" fmla="*/ 0 h 1960936"/>
                <a:gd name="connsiteX1" fmla="*/ 1135223 w 1135225"/>
                <a:gd name="connsiteY1" fmla="*/ 1128814 h 1960936"/>
                <a:gd name="connsiteX2" fmla="*/ 1135225 w 1135225"/>
                <a:gd name="connsiteY2" fmla="*/ 1960936 h 1960936"/>
                <a:gd name="connsiteX3" fmla="*/ 9329 w 1135225"/>
                <a:gd name="connsiteY3" fmla="*/ 1896259 h 1960936"/>
                <a:gd name="connsiteX4" fmla="*/ 0 w 1135225"/>
                <a:gd name="connsiteY4" fmla="*/ 0 h 1960936"/>
                <a:gd name="connsiteX0" fmla="*/ 0 w 1135225"/>
                <a:gd name="connsiteY0" fmla="*/ 0 h 1960936"/>
                <a:gd name="connsiteX1" fmla="*/ 1135223 w 1135225"/>
                <a:gd name="connsiteY1" fmla="*/ 1128814 h 1960936"/>
                <a:gd name="connsiteX2" fmla="*/ 1135225 w 1135225"/>
                <a:gd name="connsiteY2" fmla="*/ 1960936 h 1960936"/>
                <a:gd name="connsiteX3" fmla="*/ 9329 w 1135225"/>
                <a:gd name="connsiteY3" fmla="*/ 1933327 h 1960936"/>
                <a:gd name="connsiteX4" fmla="*/ 0 w 1135225"/>
                <a:gd name="connsiteY4" fmla="*/ 0 h 1960936"/>
                <a:gd name="connsiteX0" fmla="*/ 900 w 1126794"/>
                <a:gd name="connsiteY0" fmla="*/ 0 h 1960936"/>
                <a:gd name="connsiteX1" fmla="*/ 1126792 w 1126794"/>
                <a:gd name="connsiteY1" fmla="*/ 1128814 h 1960936"/>
                <a:gd name="connsiteX2" fmla="*/ 1126794 w 1126794"/>
                <a:gd name="connsiteY2" fmla="*/ 1960936 h 1960936"/>
                <a:gd name="connsiteX3" fmla="*/ 898 w 1126794"/>
                <a:gd name="connsiteY3" fmla="*/ 1933327 h 1960936"/>
                <a:gd name="connsiteX4" fmla="*/ 900 w 1126794"/>
                <a:gd name="connsiteY4" fmla="*/ 0 h 1960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794" h="1960936">
                  <a:moveTo>
                    <a:pt x="900" y="0"/>
                  </a:moveTo>
                  <a:lnTo>
                    <a:pt x="1126792" y="1128814"/>
                  </a:lnTo>
                  <a:cubicBezTo>
                    <a:pt x="1126793" y="1406188"/>
                    <a:pt x="1126793" y="1683562"/>
                    <a:pt x="1126794" y="1960936"/>
                  </a:cubicBezTo>
                  <a:lnTo>
                    <a:pt x="898" y="1933327"/>
                  </a:lnTo>
                  <a:cubicBezTo>
                    <a:pt x="-2212" y="1301241"/>
                    <a:pt x="4010" y="632086"/>
                    <a:pt x="900"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3" name="矩形 12">
            <a:extLst>
              <a:ext uri="{FF2B5EF4-FFF2-40B4-BE49-F238E27FC236}">
                <a16:creationId xmlns:a16="http://schemas.microsoft.com/office/drawing/2014/main" id="{53FA3081-7FB2-470A-9EC8-9A1B930FAC7C}"/>
              </a:ext>
            </a:extLst>
          </p:cNvPr>
          <p:cNvSpPr/>
          <p:nvPr/>
        </p:nvSpPr>
        <p:spPr>
          <a:xfrm rot="20751420">
            <a:off x="9504363" y="5065713"/>
            <a:ext cx="1138237" cy="1128712"/>
          </a:xfrm>
          <a:prstGeom prst="rect">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4" name="组合 9">
            <a:extLst>
              <a:ext uri="{FF2B5EF4-FFF2-40B4-BE49-F238E27FC236}">
                <a16:creationId xmlns:a16="http://schemas.microsoft.com/office/drawing/2014/main" id="{D9B0D105-FAA3-4BFE-9522-08EC58872C44}"/>
              </a:ext>
            </a:extLst>
          </p:cNvPr>
          <p:cNvGrpSpPr>
            <a:grpSpLocks/>
          </p:cNvGrpSpPr>
          <p:nvPr/>
        </p:nvGrpSpPr>
        <p:grpSpPr bwMode="auto">
          <a:xfrm>
            <a:off x="1458119" y="4033648"/>
            <a:ext cx="865188" cy="866775"/>
            <a:chOff x="0" y="0"/>
            <a:chExt cx="818053" cy="818350"/>
          </a:xfrm>
        </p:grpSpPr>
        <p:sp>
          <p:nvSpPr>
            <p:cNvPr id="15" name="椭圆 10">
              <a:extLst>
                <a:ext uri="{FF2B5EF4-FFF2-40B4-BE49-F238E27FC236}">
                  <a16:creationId xmlns:a16="http://schemas.microsoft.com/office/drawing/2014/main" id="{D22A136A-A6B9-4E26-A6EA-512C224AFCBC}"/>
                </a:ext>
              </a:extLst>
            </p:cNvPr>
            <p:cNvSpPr>
              <a:spLocks noChangeArrowheads="1"/>
            </p:cNvSpPr>
            <p:nvPr/>
          </p:nvSpPr>
          <p:spPr bwMode="auto">
            <a:xfrm>
              <a:off x="0" y="0"/>
              <a:ext cx="818053" cy="818350"/>
            </a:xfrm>
            <a:prstGeom prst="ellipse">
              <a:avLst/>
            </a:prstGeom>
            <a:solidFill>
              <a:srgbClr val="1E8FD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dirty="0">
                <a:solidFill>
                  <a:srgbClr val="FFFFFF"/>
                </a:solidFill>
              </a:endParaRPr>
            </a:p>
          </p:txBody>
        </p:sp>
        <p:sp>
          <p:nvSpPr>
            <p:cNvPr id="16" name="Freeform 34">
              <a:extLst>
                <a:ext uri="{FF2B5EF4-FFF2-40B4-BE49-F238E27FC236}">
                  <a16:creationId xmlns:a16="http://schemas.microsoft.com/office/drawing/2014/main" id="{66D7A25D-FD1C-42F5-A223-6B58E6A93F70}"/>
                </a:ext>
              </a:extLst>
            </p:cNvPr>
            <p:cNvSpPr>
              <a:spLocks noEditPoints="1"/>
            </p:cNvSpPr>
            <p:nvPr/>
          </p:nvSpPr>
          <p:spPr bwMode="auto">
            <a:xfrm>
              <a:off x="86506" y="243449"/>
              <a:ext cx="571201" cy="338099"/>
            </a:xfrm>
            <a:custGeom>
              <a:avLst/>
              <a:gdLst>
                <a:gd name="T0" fmla="*/ 420220 w 995"/>
                <a:gd name="T1" fmla="*/ 186163 h 810"/>
                <a:gd name="T2" fmla="*/ 410461 w 995"/>
                <a:gd name="T3" fmla="*/ 185328 h 810"/>
                <a:gd name="T4" fmla="*/ 393239 w 995"/>
                <a:gd name="T5" fmla="*/ 149014 h 810"/>
                <a:gd name="T6" fmla="*/ 378887 w 995"/>
                <a:gd name="T7" fmla="*/ 121048 h 810"/>
                <a:gd name="T8" fmla="*/ 348461 w 995"/>
                <a:gd name="T9" fmla="*/ 124387 h 810"/>
                <a:gd name="T10" fmla="*/ 351332 w 995"/>
                <a:gd name="T11" fmla="*/ 116874 h 810"/>
                <a:gd name="T12" fmla="*/ 397257 w 995"/>
                <a:gd name="T13" fmla="*/ 92247 h 810"/>
                <a:gd name="T14" fmla="*/ 413331 w 995"/>
                <a:gd name="T15" fmla="*/ 95586 h 810"/>
                <a:gd name="T16" fmla="*/ 423665 w 995"/>
                <a:gd name="T17" fmla="*/ 174058 h 810"/>
                <a:gd name="T18" fmla="*/ 345017 w 995"/>
                <a:gd name="T19" fmla="*/ 159867 h 810"/>
                <a:gd name="T20" fmla="*/ 333535 w 995"/>
                <a:gd name="T21" fmla="*/ 162371 h 810"/>
                <a:gd name="T22" fmla="*/ 307128 w 995"/>
                <a:gd name="T23" fmla="*/ 165710 h 810"/>
                <a:gd name="T24" fmla="*/ 310573 w 995"/>
                <a:gd name="T25" fmla="*/ 186581 h 810"/>
                <a:gd name="T26" fmla="*/ 302536 w 995"/>
                <a:gd name="T27" fmla="*/ 190755 h 810"/>
                <a:gd name="T28" fmla="*/ 294499 w 995"/>
                <a:gd name="T29" fmla="*/ 188668 h 810"/>
                <a:gd name="T30" fmla="*/ 273832 w 995"/>
                <a:gd name="T31" fmla="*/ 170719 h 810"/>
                <a:gd name="T32" fmla="*/ 258906 w 995"/>
                <a:gd name="T33" fmla="*/ 171137 h 810"/>
                <a:gd name="T34" fmla="*/ 253740 w 995"/>
                <a:gd name="T35" fmla="*/ 165293 h 810"/>
                <a:gd name="T36" fmla="*/ 284739 w 995"/>
                <a:gd name="T37" fmla="*/ 158197 h 810"/>
                <a:gd name="T38" fmla="*/ 287610 w 995"/>
                <a:gd name="T39" fmla="*/ 143170 h 810"/>
                <a:gd name="T40" fmla="*/ 304258 w 995"/>
                <a:gd name="T41" fmla="*/ 136909 h 810"/>
                <a:gd name="T42" fmla="*/ 306554 w 995"/>
                <a:gd name="T43" fmla="*/ 155693 h 810"/>
                <a:gd name="T44" fmla="*/ 336980 w 995"/>
                <a:gd name="T45" fmla="*/ 152771 h 810"/>
                <a:gd name="T46" fmla="*/ 345017 w 995"/>
                <a:gd name="T47" fmla="*/ 159867 h 810"/>
                <a:gd name="T48" fmla="*/ 180832 w 995"/>
                <a:gd name="T49" fmla="*/ 219138 h 810"/>
                <a:gd name="T50" fmla="*/ 147536 w 995"/>
                <a:gd name="T51" fmla="*/ 216216 h 810"/>
                <a:gd name="T52" fmla="*/ 125722 w 995"/>
                <a:gd name="T53" fmla="*/ 197851 h 810"/>
                <a:gd name="T54" fmla="*/ 149833 w 995"/>
                <a:gd name="T55" fmla="*/ 196181 h 810"/>
                <a:gd name="T56" fmla="*/ 153277 w 995"/>
                <a:gd name="T57" fmla="*/ 200772 h 810"/>
                <a:gd name="T58" fmla="*/ 175092 w 995"/>
                <a:gd name="T59" fmla="*/ 207033 h 810"/>
                <a:gd name="T60" fmla="*/ 194610 w 995"/>
                <a:gd name="T61" fmla="*/ 174058 h 810"/>
                <a:gd name="T62" fmla="*/ 168777 w 995"/>
                <a:gd name="T63" fmla="*/ 166962 h 810"/>
                <a:gd name="T64" fmla="*/ 156721 w 995"/>
                <a:gd name="T65" fmla="*/ 169884 h 810"/>
                <a:gd name="T66" fmla="*/ 145240 w 995"/>
                <a:gd name="T67" fmla="*/ 159867 h 810"/>
                <a:gd name="T68" fmla="*/ 173944 w 995"/>
                <a:gd name="T69" fmla="*/ 148179 h 810"/>
                <a:gd name="T70" fmla="*/ 176814 w 995"/>
                <a:gd name="T71" fmla="*/ 138996 h 810"/>
                <a:gd name="T72" fmla="*/ 162462 w 995"/>
                <a:gd name="T73" fmla="*/ 136074 h 810"/>
                <a:gd name="T74" fmla="*/ 136055 w 995"/>
                <a:gd name="T75" fmla="*/ 146092 h 810"/>
                <a:gd name="T76" fmla="*/ 119407 w 995"/>
                <a:gd name="T77" fmla="*/ 144840 h 810"/>
                <a:gd name="T78" fmla="*/ 157296 w 995"/>
                <a:gd name="T79" fmla="*/ 123552 h 810"/>
                <a:gd name="T80" fmla="*/ 200351 w 995"/>
                <a:gd name="T81" fmla="*/ 132735 h 810"/>
                <a:gd name="T82" fmla="*/ 188869 w 995"/>
                <a:gd name="T83" fmla="*/ 157362 h 810"/>
                <a:gd name="T84" fmla="*/ 216425 w 995"/>
                <a:gd name="T85" fmla="*/ 167797 h 810"/>
                <a:gd name="T86" fmla="*/ 498294 w 995"/>
                <a:gd name="T87" fmla="*/ 44245 h 810"/>
                <a:gd name="T88" fmla="*/ 60277 w 995"/>
                <a:gd name="T89" fmla="*/ 52593 h 810"/>
                <a:gd name="T90" fmla="*/ 71759 w 995"/>
                <a:gd name="T91" fmla="*/ 296358 h 810"/>
                <a:gd name="T92" fmla="*/ 331239 w 995"/>
                <a:gd name="T93" fmla="*/ 279245 h 810"/>
                <a:gd name="T94" fmla="*/ 464998 w 995"/>
                <a:gd name="T95" fmla="*/ 275071 h 810"/>
                <a:gd name="T96" fmla="*/ 470739 w 995"/>
                <a:gd name="T97" fmla="*/ 296358 h 810"/>
                <a:gd name="T98" fmla="*/ 509775 w 995"/>
                <a:gd name="T99" fmla="*/ 288010 h 810"/>
                <a:gd name="T100" fmla="*/ 498294 w 995"/>
                <a:gd name="T101" fmla="*/ 44245 h 810"/>
                <a:gd name="T102" fmla="*/ 520683 w 995"/>
                <a:gd name="T103" fmla="*/ 316811 h 810"/>
                <a:gd name="T104" fmla="*/ 31000 w 995"/>
                <a:gd name="T105" fmla="*/ 301785 h 810"/>
                <a:gd name="T106" fmla="*/ 51666 w 995"/>
                <a:gd name="T107" fmla="*/ 22957 h 810"/>
                <a:gd name="T108" fmla="*/ 541349 w 995"/>
                <a:gd name="T109" fmla="*/ 37984 h 810"/>
                <a:gd name="T110" fmla="*/ 529868 w 995"/>
                <a:gd name="T111" fmla="*/ 0 h 810"/>
                <a:gd name="T112" fmla="*/ 0 w 995"/>
                <a:gd name="T113" fmla="*/ 29636 h 810"/>
                <a:gd name="T114" fmla="*/ 40759 w 995"/>
                <a:gd name="T115" fmla="*/ 338099 h 810"/>
                <a:gd name="T116" fmla="*/ 571201 w 995"/>
                <a:gd name="T117" fmla="*/ 308463 h 810"/>
                <a:gd name="T118" fmla="*/ 529868 w 995"/>
                <a:gd name="T119" fmla="*/ 0 h 8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95" h="810">
                  <a:moveTo>
                    <a:pt x="741" y="436"/>
                  </a:moveTo>
                  <a:cubicBezTo>
                    <a:pt x="740" y="442"/>
                    <a:pt x="737" y="445"/>
                    <a:pt x="732" y="446"/>
                  </a:cubicBezTo>
                  <a:cubicBezTo>
                    <a:pt x="731" y="447"/>
                    <a:pt x="730" y="447"/>
                    <a:pt x="728" y="447"/>
                  </a:cubicBezTo>
                  <a:cubicBezTo>
                    <a:pt x="724" y="447"/>
                    <a:pt x="720" y="446"/>
                    <a:pt x="715" y="444"/>
                  </a:cubicBezTo>
                  <a:cubicBezTo>
                    <a:pt x="710" y="442"/>
                    <a:pt x="707" y="440"/>
                    <a:pt x="705" y="438"/>
                  </a:cubicBezTo>
                  <a:cubicBezTo>
                    <a:pt x="700" y="433"/>
                    <a:pt x="693" y="419"/>
                    <a:pt x="685" y="357"/>
                  </a:cubicBezTo>
                  <a:cubicBezTo>
                    <a:pt x="680" y="321"/>
                    <a:pt x="679" y="292"/>
                    <a:pt x="680" y="272"/>
                  </a:cubicBezTo>
                  <a:cubicBezTo>
                    <a:pt x="674" y="278"/>
                    <a:pt x="667" y="285"/>
                    <a:pt x="660" y="290"/>
                  </a:cubicBezTo>
                  <a:cubicBezTo>
                    <a:pt x="646" y="301"/>
                    <a:pt x="636" y="306"/>
                    <a:pt x="629" y="308"/>
                  </a:cubicBezTo>
                  <a:cubicBezTo>
                    <a:pt x="622" y="309"/>
                    <a:pt x="614" y="306"/>
                    <a:pt x="607" y="298"/>
                  </a:cubicBezTo>
                  <a:cubicBezTo>
                    <a:pt x="604" y="295"/>
                    <a:pt x="603" y="292"/>
                    <a:pt x="603" y="290"/>
                  </a:cubicBezTo>
                  <a:cubicBezTo>
                    <a:pt x="603" y="286"/>
                    <a:pt x="606" y="283"/>
                    <a:pt x="612" y="280"/>
                  </a:cubicBezTo>
                  <a:cubicBezTo>
                    <a:pt x="626" y="272"/>
                    <a:pt x="644" y="258"/>
                    <a:pt x="665" y="237"/>
                  </a:cubicBezTo>
                  <a:cubicBezTo>
                    <a:pt x="676" y="228"/>
                    <a:pt x="685" y="222"/>
                    <a:pt x="692" y="221"/>
                  </a:cubicBezTo>
                  <a:cubicBezTo>
                    <a:pt x="697" y="220"/>
                    <a:pt x="703" y="221"/>
                    <a:pt x="709" y="223"/>
                  </a:cubicBezTo>
                  <a:cubicBezTo>
                    <a:pt x="714" y="225"/>
                    <a:pt x="717" y="227"/>
                    <a:pt x="720" y="229"/>
                  </a:cubicBezTo>
                  <a:cubicBezTo>
                    <a:pt x="723" y="233"/>
                    <a:pt x="725" y="240"/>
                    <a:pt x="724" y="251"/>
                  </a:cubicBezTo>
                  <a:cubicBezTo>
                    <a:pt x="723" y="322"/>
                    <a:pt x="728" y="378"/>
                    <a:pt x="738" y="417"/>
                  </a:cubicBezTo>
                  <a:cubicBezTo>
                    <a:pt x="741" y="430"/>
                    <a:pt x="741" y="434"/>
                    <a:pt x="741" y="436"/>
                  </a:cubicBezTo>
                  <a:close/>
                  <a:moveTo>
                    <a:pt x="601" y="383"/>
                  </a:moveTo>
                  <a:cubicBezTo>
                    <a:pt x="599" y="385"/>
                    <a:pt x="597" y="387"/>
                    <a:pt x="592" y="388"/>
                  </a:cubicBezTo>
                  <a:cubicBezTo>
                    <a:pt x="590" y="388"/>
                    <a:pt x="586" y="389"/>
                    <a:pt x="581" y="389"/>
                  </a:cubicBezTo>
                  <a:cubicBezTo>
                    <a:pt x="579" y="389"/>
                    <a:pt x="571" y="390"/>
                    <a:pt x="543" y="396"/>
                  </a:cubicBezTo>
                  <a:lnTo>
                    <a:pt x="535" y="397"/>
                  </a:lnTo>
                  <a:cubicBezTo>
                    <a:pt x="536" y="406"/>
                    <a:pt x="537" y="416"/>
                    <a:pt x="539" y="426"/>
                  </a:cubicBezTo>
                  <a:cubicBezTo>
                    <a:pt x="541" y="436"/>
                    <a:pt x="542" y="443"/>
                    <a:pt x="541" y="447"/>
                  </a:cubicBezTo>
                  <a:cubicBezTo>
                    <a:pt x="539" y="453"/>
                    <a:pt x="536" y="456"/>
                    <a:pt x="530" y="457"/>
                  </a:cubicBezTo>
                  <a:cubicBezTo>
                    <a:pt x="529" y="457"/>
                    <a:pt x="528" y="457"/>
                    <a:pt x="527" y="457"/>
                  </a:cubicBezTo>
                  <a:cubicBezTo>
                    <a:pt x="525" y="457"/>
                    <a:pt x="523" y="457"/>
                    <a:pt x="521" y="457"/>
                  </a:cubicBezTo>
                  <a:cubicBezTo>
                    <a:pt x="517" y="456"/>
                    <a:pt x="515" y="454"/>
                    <a:pt x="513" y="452"/>
                  </a:cubicBezTo>
                  <a:cubicBezTo>
                    <a:pt x="510" y="448"/>
                    <a:pt x="507" y="440"/>
                    <a:pt x="503" y="403"/>
                  </a:cubicBezTo>
                  <a:cubicBezTo>
                    <a:pt x="490" y="406"/>
                    <a:pt x="481" y="408"/>
                    <a:pt x="477" y="409"/>
                  </a:cubicBezTo>
                  <a:cubicBezTo>
                    <a:pt x="473" y="411"/>
                    <a:pt x="469" y="412"/>
                    <a:pt x="466" y="412"/>
                  </a:cubicBezTo>
                  <a:cubicBezTo>
                    <a:pt x="461" y="413"/>
                    <a:pt x="456" y="412"/>
                    <a:pt x="451" y="410"/>
                  </a:cubicBezTo>
                  <a:cubicBezTo>
                    <a:pt x="448" y="409"/>
                    <a:pt x="446" y="407"/>
                    <a:pt x="444" y="405"/>
                  </a:cubicBezTo>
                  <a:cubicBezTo>
                    <a:pt x="442" y="402"/>
                    <a:pt x="442" y="399"/>
                    <a:pt x="442" y="396"/>
                  </a:cubicBezTo>
                  <a:cubicBezTo>
                    <a:pt x="443" y="393"/>
                    <a:pt x="447" y="390"/>
                    <a:pt x="452" y="388"/>
                  </a:cubicBezTo>
                  <a:cubicBezTo>
                    <a:pt x="457" y="387"/>
                    <a:pt x="471" y="384"/>
                    <a:pt x="496" y="379"/>
                  </a:cubicBezTo>
                  <a:lnTo>
                    <a:pt x="501" y="378"/>
                  </a:lnTo>
                  <a:cubicBezTo>
                    <a:pt x="501" y="364"/>
                    <a:pt x="501" y="353"/>
                    <a:pt x="501" y="343"/>
                  </a:cubicBezTo>
                  <a:cubicBezTo>
                    <a:pt x="502" y="332"/>
                    <a:pt x="508" y="325"/>
                    <a:pt x="518" y="323"/>
                  </a:cubicBezTo>
                  <a:cubicBezTo>
                    <a:pt x="523" y="323"/>
                    <a:pt x="527" y="324"/>
                    <a:pt x="530" y="328"/>
                  </a:cubicBezTo>
                  <a:cubicBezTo>
                    <a:pt x="531" y="330"/>
                    <a:pt x="533" y="334"/>
                    <a:pt x="533" y="352"/>
                  </a:cubicBezTo>
                  <a:cubicBezTo>
                    <a:pt x="533" y="357"/>
                    <a:pt x="534" y="364"/>
                    <a:pt x="534" y="373"/>
                  </a:cubicBezTo>
                  <a:cubicBezTo>
                    <a:pt x="549" y="370"/>
                    <a:pt x="558" y="369"/>
                    <a:pt x="561" y="368"/>
                  </a:cubicBezTo>
                  <a:cubicBezTo>
                    <a:pt x="573" y="366"/>
                    <a:pt x="582" y="366"/>
                    <a:pt x="587" y="366"/>
                  </a:cubicBezTo>
                  <a:cubicBezTo>
                    <a:pt x="592" y="367"/>
                    <a:pt x="595" y="369"/>
                    <a:pt x="598" y="373"/>
                  </a:cubicBezTo>
                  <a:cubicBezTo>
                    <a:pt x="601" y="377"/>
                    <a:pt x="602" y="380"/>
                    <a:pt x="601" y="383"/>
                  </a:cubicBezTo>
                  <a:close/>
                  <a:moveTo>
                    <a:pt x="382" y="477"/>
                  </a:moveTo>
                  <a:cubicBezTo>
                    <a:pt x="368" y="503"/>
                    <a:pt x="346" y="520"/>
                    <a:pt x="315" y="525"/>
                  </a:cubicBezTo>
                  <a:cubicBezTo>
                    <a:pt x="309" y="526"/>
                    <a:pt x="304" y="526"/>
                    <a:pt x="298" y="526"/>
                  </a:cubicBezTo>
                  <a:cubicBezTo>
                    <a:pt x="285" y="526"/>
                    <a:pt x="271" y="523"/>
                    <a:pt x="257" y="518"/>
                  </a:cubicBezTo>
                  <a:cubicBezTo>
                    <a:pt x="243" y="512"/>
                    <a:pt x="232" y="504"/>
                    <a:pt x="225" y="495"/>
                  </a:cubicBezTo>
                  <a:cubicBezTo>
                    <a:pt x="219" y="486"/>
                    <a:pt x="217" y="480"/>
                    <a:pt x="219" y="474"/>
                  </a:cubicBezTo>
                  <a:cubicBezTo>
                    <a:pt x="222" y="469"/>
                    <a:pt x="227" y="465"/>
                    <a:pt x="237" y="464"/>
                  </a:cubicBezTo>
                  <a:cubicBezTo>
                    <a:pt x="248" y="462"/>
                    <a:pt x="256" y="464"/>
                    <a:pt x="261" y="470"/>
                  </a:cubicBezTo>
                  <a:cubicBezTo>
                    <a:pt x="262" y="471"/>
                    <a:pt x="263" y="472"/>
                    <a:pt x="264" y="475"/>
                  </a:cubicBezTo>
                  <a:cubicBezTo>
                    <a:pt x="265" y="477"/>
                    <a:pt x="266" y="479"/>
                    <a:pt x="267" y="481"/>
                  </a:cubicBezTo>
                  <a:cubicBezTo>
                    <a:pt x="272" y="487"/>
                    <a:pt x="277" y="491"/>
                    <a:pt x="284" y="494"/>
                  </a:cubicBezTo>
                  <a:cubicBezTo>
                    <a:pt x="291" y="496"/>
                    <a:pt x="299" y="497"/>
                    <a:pt x="305" y="496"/>
                  </a:cubicBezTo>
                  <a:cubicBezTo>
                    <a:pt x="322" y="493"/>
                    <a:pt x="334" y="482"/>
                    <a:pt x="342" y="463"/>
                  </a:cubicBezTo>
                  <a:cubicBezTo>
                    <a:pt x="350" y="445"/>
                    <a:pt x="348" y="430"/>
                    <a:pt x="339" y="417"/>
                  </a:cubicBezTo>
                  <a:cubicBezTo>
                    <a:pt x="334" y="410"/>
                    <a:pt x="328" y="405"/>
                    <a:pt x="320" y="402"/>
                  </a:cubicBezTo>
                  <a:cubicBezTo>
                    <a:pt x="312" y="399"/>
                    <a:pt x="303" y="398"/>
                    <a:pt x="294" y="400"/>
                  </a:cubicBezTo>
                  <a:cubicBezTo>
                    <a:pt x="290" y="401"/>
                    <a:pt x="286" y="402"/>
                    <a:pt x="283" y="403"/>
                  </a:cubicBezTo>
                  <a:cubicBezTo>
                    <a:pt x="279" y="405"/>
                    <a:pt x="275" y="406"/>
                    <a:pt x="273" y="407"/>
                  </a:cubicBezTo>
                  <a:cubicBezTo>
                    <a:pt x="266" y="408"/>
                    <a:pt x="259" y="405"/>
                    <a:pt x="255" y="399"/>
                  </a:cubicBezTo>
                  <a:cubicBezTo>
                    <a:pt x="249" y="392"/>
                    <a:pt x="251" y="386"/>
                    <a:pt x="253" y="383"/>
                  </a:cubicBezTo>
                  <a:cubicBezTo>
                    <a:pt x="255" y="380"/>
                    <a:pt x="260" y="377"/>
                    <a:pt x="268" y="374"/>
                  </a:cubicBezTo>
                  <a:cubicBezTo>
                    <a:pt x="283" y="368"/>
                    <a:pt x="295" y="362"/>
                    <a:pt x="303" y="355"/>
                  </a:cubicBezTo>
                  <a:cubicBezTo>
                    <a:pt x="307" y="351"/>
                    <a:pt x="310" y="346"/>
                    <a:pt x="310" y="340"/>
                  </a:cubicBezTo>
                  <a:cubicBezTo>
                    <a:pt x="310" y="338"/>
                    <a:pt x="310" y="336"/>
                    <a:pt x="308" y="333"/>
                  </a:cubicBezTo>
                  <a:cubicBezTo>
                    <a:pt x="305" y="330"/>
                    <a:pt x="302" y="327"/>
                    <a:pt x="298" y="326"/>
                  </a:cubicBezTo>
                  <a:cubicBezTo>
                    <a:pt x="294" y="325"/>
                    <a:pt x="289" y="325"/>
                    <a:pt x="283" y="326"/>
                  </a:cubicBezTo>
                  <a:cubicBezTo>
                    <a:pt x="272" y="328"/>
                    <a:pt x="262" y="332"/>
                    <a:pt x="253" y="337"/>
                  </a:cubicBezTo>
                  <a:cubicBezTo>
                    <a:pt x="251" y="339"/>
                    <a:pt x="245" y="343"/>
                    <a:pt x="237" y="350"/>
                  </a:cubicBezTo>
                  <a:cubicBezTo>
                    <a:pt x="235" y="352"/>
                    <a:pt x="232" y="353"/>
                    <a:pt x="227" y="354"/>
                  </a:cubicBezTo>
                  <a:cubicBezTo>
                    <a:pt x="219" y="356"/>
                    <a:pt x="212" y="353"/>
                    <a:pt x="208" y="347"/>
                  </a:cubicBezTo>
                  <a:cubicBezTo>
                    <a:pt x="205" y="343"/>
                    <a:pt x="204" y="336"/>
                    <a:pt x="213" y="326"/>
                  </a:cubicBezTo>
                  <a:cubicBezTo>
                    <a:pt x="230" y="310"/>
                    <a:pt x="250" y="300"/>
                    <a:pt x="274" y="296"/>
                  </a:cubicBezTo>
                  <a:cubicBezTo>
                    <a:pt x="288" y="293"/>
                    <a:pt x="303" y="294"/>
                    <a:pt x="317" y="298"/>
                  </a:cubicBezTo>
                  <a:cubicBezTo>
                    <a:pt x="332" y="302"/>
                    <a:pt x="343" y="309"/>
                    <a:pt x="349" y="318"/>
                  </a:cubicBezTo>
                  <a:cubicBezTo>
                    <a:pt x="358" y="330"/>
                    <a:pt x="359" y="343"/>
                    <a:pt x="351" y="356"/>
                  </a:cubicBezTo>
                  <a:cubicBezTo>
                    <a:pt x="347" y="362"/>
                    <a:pt x="340" y="369"/>
                    <a:pt x="329" y="377"/>
                  </a:cubicBezTo>
                  <a:cubicBezTo>
                    <a:pt x="338" y="378"/>
                    <a:pt x="345" y="380"/>
                    <a:pt x="351" y="382"/>
                  </a:cubicBezTo>
                  <a:cubicBezTo>
                    <a:pt x="362" y="386"/>
                    <a:pt x="371" y="393"/>
                    <a:pt x="377" y="402"/>
                  </a:cubicBezTo>
                  <a:cubicBezTo>
                    <a:pt x="395" y="426"/>
                    <a:pt x="396" y="451"/>
                    <a:pt x="382" y="477"/>
                  </a:cubicBezTo>
                  <a:close/>
                  <a:moveTo>
                    <a:pt x="868" y="106"/>
                  </a:moveTo>
                  <a:lnTo>
                    <a:pt x="125" y="106"/>
                  </a:lnTo>
                  <a:cubicBezTo>
                    <a:pt x="114" y="106"/>
                    <a:pt x="105" y="115"/>
                    <a:pt x="105" y="126"/>
                  </a:cubicBezTo>
                  <a:lnTo>
                    <a:pt x="105" y="690"/>
                  </a:lnTo>
                  <a:cubicBezTo>
                    <a:pt x="105" y="701"/>
                    <a:pt x="114" y="710"/>
                    <a:pt x="125" y="710"/>
                  </a:cubicBezTo>
                  <a:lnTo>
                    <a:pt x="577" y="710"/>
                  </a:lnTo>
                  <a:lnTo>
                    <a:pt x="577" y="669"/>
                  </a:lnTo>
                  <a:cubicBezTo>
                    <a:pt x="577" y="663"/>
                    <a:pt x="581" y="659"/>
                    <a:pt x="587" y="659"/>
                  </a:cubicBezTo>
                  <a:lnTo>
                    <a:pt x="810" y="659"/>
                  </a:lnTo>
                  <a:cubicBezTo>
                    <a:pt x="816" y="659"/>
                    <a:pt x="820" y="663"/>
                    <a:pt x="820" y="669"/>
                  </a:cubicBezTo>
                  <a:lnTo>
                    <a:pt x="820" y="710"/>
                  </a:lnTo>
                  <a:lnTo>
                    <a:pt x="868" y="710"/>
                  </a:lnTo>
                  <a:cubicBezTo>
                    <a:pt x="879" y="710"/>
                    <a:pt x="888" y="701"/>
                    <a:pt x="888" y="690"/>
                  </a:cubicBezTo>
                  <a:lnTo>
                    <a:pt x="888" y="126"/>
                  </a:lnTo>
                  <a:cubicBezTo>
                    <a:pt x="888" y="115"/>
                    <a:pt x="879" y="106"/>
                    <a:pt x="868" y="106"/>
                  </a:cubicBezTo>
                  <a:close/>
                  <a:moveTo>
                    <a:pt x="943" y="724"/>
                  </a:moveTo>
                  <a:cubicBezTo>
                    <a:pt x="943" y="743"/>
                    <a:pt x="927" y="759"/>
                    <a:pt x="907" y="759"/>
                  </a:cubicBezTo>
                  <a:lnTo>
                    <a:pt x="90" y="759"/>
                  </a:lnTo>
                  <a:cubicBezTo>
                    <a:pt x="70" y="759"/>
                    <a:pt x="54" y="743"/>
                    <a:pt x="54" y="723"/>
                  </a:cubicBezTo>
                  <a:lnTo>
                    <a:pt x="54" y="91"/>
                  </a:lnTo>
                  <a:cubicBezTo>
                    <a:pt x="54" y="72"/>
                    <a:pt x="70" y="55"/>
                    <a:pt x="90" y="55"/>
                  </a:cubicBezTo>
                  <a:lnTo>
                    <a:pt x="907" y="56"/>
                  </a:lnTo>
                  <a:cubicBezTo>
                    <a:pt x="927" y="56"/>
                    <a:pt x="943" y="72"/>
                    <a:pt x="943" y="91"/>
                  </a:cubicBezTo>
                  <a:lnTo>
                    <a:pt x="943" y="724"/>
                  </a:lnTo>
                  <a:close/>
                  <a:moveTo>
                    <a:pt x="923" y="0"/>
                  </a:moveTo>
                  <a:lnTo>
                    <a:pt x="71" y="0"/>
                  </a:lnTo>
                  <a:cubicBezTo>
                    <a:pt x="32" y="0"/>
                    <a:pt x="0" y="32"/>
                    <a:pt x="0" y="71"/>
                  </a:cubicBezTo>
                  <a:lnTo>
                    <a:pt x="0" y="739"/>
                  </a:lnTo>
                  <a:cubicBezTo>
                    <a:pt x="0" y="778"/>
                    <a:pt x="32" y="810"/>
                    <a:pt x="71" y="810"/>
                  </a:cubicBezTo>
                  <a:lnTo>
                    <a:pt x="923" y="810"/>
                  </a:lnTo>
                  <a:cubicBezTo>
                    <a:pt x="963" y="810"/>
                    <a:pt x="995" y="778"/>
                    <a:pt x="995" y="739"/>
                  </a:cubicBezTo>
                  <a:lnTo>
                    <a:pt x="995" y="72"/>
                  </a:lnTo>
                  <a:cubicBezTo>
                    <a:pt x="995" y="32"/>
                    <a:pt x="963" y="0"/>
                    <a:pt x="92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grpSp>
      <p:grpSp>
        <p:nvGrpSpPr>
          <p:cNvPr id="17" name="组合 13">
            <a:extLst>
              <a:ext uri="{FF2B5EF4-FFF2-40B4-BE49-F238E27FC236}">
                <a16:creationId xmlns:a16="http://schemas.microsoft.com/office/drawing/2014/main" id="{95EA5A73-9B7E-4750-B557-D869E652FAE9}"/>
              </a:ext>
            </a:extLst>
          </p:cNvPr>
          <p:cNvGrpSpPr>
            <a:grpSpLocks/>
          </p:cNvGrpSpPr>
          <p:nvPr/>
        </p:nvGrpSpPr>
        <p:grpSpPr bwMode="auto">
          <a:xfrm>
            <a:off x="1458119" y="1538288"/>
            <a:ext cx="914400" cy="914400"/>
            <a:chOff x="0" y="0"/>
            <a:chExt cx="1014374" cy="1014742"/>
          </a:xfrm>
        </p:grpSpPr>
        <p:sp>
          <p:nvSpPr>
            <p:cNvPr id="18" name="椭圆 14">
              <a:extLst>
                <a:ext uri="{FF2B5EF4-FFF2-40B4-BE49-F238E27FC236}">
                  <a16:creationId xmlns:a16="http://schemas.microsoft.com/office/drawing/2014/main" id="{500BC538-6D1A-4EAC-85ED-3435902F7F29}"/>
                </a:ext>
              </a:extLst>
            </p:cNvPr>
            <p:cNvSpPr>
              <a:spLocks noChangeArrowheads="1"/>
            </p:cNvSpPr>
            <p:nvPr/>
          </p:nvSpPr>
          <p:spPr bwMode="auto">
            <a:xfrm>
              <a:off x="0" y="0"/>
              <a:ext cx="1014374" cy="1014742"/>
            </a:xfrm>
            <a:prstGeom prst="ellipse">
              <a:avLst/>
            </a:prstGeom>
            <a:solidFill>
              <a:srgbClr val="1E8FD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9" name="Freeform 17">
              <a:extLst>
                <a:ext uri="{FF2B5EF4-FFF2-40B4-BE49-F238E27FC236}">
                  <a16:creationId xmlns:a16="http://schemas.microsoft.com/office/drawing/2014/main" id="{64A214A5-F32E-47D0-8CF6-6442D231276A}"/>
                </a:ext>
              </a:extLst>
            </p:cNvPr>
            <p:cNvSpPr>
              <a:spLocks noEditPoints="1"/>
            </p:cNvSpPr>
            <p:nvPr/>
          </p:nvSpPr>
          <p:spPr bwMode="auto">
            <a:xfrm>
              <a:off x="261053" y="237094"/>
              <a:ext cx="450112" cy="576340"/>
            </a:xfrm>
            <a:custGeom>
              <a:avLst/>
              <a:gdLst>
                <a:gd name="T0" fmla="*/ 213786 w 659"/>
                <a:gd name="T1" fmla="*/ 370847 h 962"/>
                <a:gd name="T2" fmla="*/ 287553 w 659"/>
                <a:gd name="T3" fmla="*/ 334301 h 962"/>
                <a:gd name="T4" fmla="*/ 333998 w 659"/>
                <a:gd name="T5" fmla="*/ 345085 h 962"/>
                <a:gd name="T6" fmla="*/ 377029 w 659"/>
                <a:gd name="T7" fmla="*/ 270796 h 962"/>
                <a:gd name="T8" fmla="*/ 409131 w 659"/>
                <a:gd name="T9" fmla="*/ 249827 h 962"/>
                <a:gd name="T10" fmla="*/ 410497 w 659"/>
                <a:gd name="T11" fmla="*/ 160560 h 962"/>
                <a:gd name="T12" fmla="*/ 379078 w 659"/>
                <a:gd name="T13" fmla="*/ 138393 h 962"/>
                <a:gd name="T14" fmla="*/ 344243 w 659"/>
                <a:gd name="T15" fmla="*/ 64703 h 962"/>
                <a:gd name="T16" fmla="*/ 306677 w 659"/>
                <a:gd name="T17" fmla="*/ 71294 h 962"/>
                <a:gd name="T18" fmla="*/ 236326 w 659"/>
                <a:gd name="T19" fmla="*/ 34748 h 962"/>
                <a:gd name="T20" fmla="*/ 219250 w 659"/>
                <a:gd name="T21" fmla="*/ 34748 h 962"/>
                <a:gd name="T22" fmla="*/ 167341 w 659"/>
                <a:gd name="T23" fmla="*/ 70695 h 962"/>
                <a:gd name="T24" fmla="*/ 150265 w 659"/>
                <a:gd name="T25" fmla="*/ 66501 h 962"/>
                <a:gd name="T26" fmla="*/ 107918 w 659"/>
                <a:gd name="T27" fmla="*/ 69496 h 962"/>
                <a:gd name="T28" fmla="*/ 46446 w 659"/>
                <a:gd name="T29" fmla="*/ 141389 h 962"/>
                <a:gd name="T30" fmla="*/ 57374 w 659"/>
                <a:gd name="T31" fmla="*/ 175538 h 962"/>
                <a:gd name="T32" fmla="*/ 36883 w 659"/>
                <a:gd name="T33" fmla="*/ 254021 h 962"/>
                <a:gd name="T34" fmla="*/ 104502 w 659"/>
                <a:gd name="T35" fmla="*/ 308540 h 962"/>
                <a:gd name="T36" fmla="*/ 112016 w 659"/>
                <a:gd name="T37" fmla="*/ 342689 h 962"/>
                <a:gd name="T38" fmla="*/ 157095 w 659"/>
                <a:gd name="T39" fmla="*/ 332504 h 962"/>
                <a:gd name="T40" fmla="*/ 170073 w 659"/>
                <a:gd name="T41" fmla="*/ 367851 h 962"/>
                <a:gd name="T42" fmla="*/ 127725 w 659"/>
                <a:gd name="T43" fmla="*/ 370248 h 962"/>
                <a:gd name="T44" fmla="*/ 70351 w 659"/>
                <a:gd name="T45" fmla="*/ 307940 h 962"/>
                <a:gd name="T46" fmla="*/ 4098 w 659"/>
                <a:gd name="T47" fmla="*/ 263008 h 962"/>
                <a:gd name="T48" fmla="*/ 29370 w 659"/>
                <a:gd name="T49" fmla="*/ 192912 h 962"/>
                <a:gd name="T50" fmla="*/ 36883 w 659"/>
                <a:gd name="T51" fmla="*/ 112632 h 962"/>
                <a:gd name="T52" fmla="*/ 73766 w 659"/>
                <a:gd name="T53" fmla="*/ 69496 h 962"/>
                <a:gd name="T54" fmla="*/ 159827 w 659"/>
                <a:gd name="T55" fmla="*/ 37744 h 962"/>
                <a:gd name="T56" fmla="*/ 172122 w 659"/>
                <a:gd name="T57" fmla="*/ 40739 h 962"/>
                <a:gd name="T58" fmla="*/ 228130 w 659"/>
                <a:gd name="T59" fmla="*/ 0 h 962"/>
                <a:gd name="T60" fmla="*/ 293017 w 659"/>
                <a:gd name="T61" fmla="*/ 43136 h 962"/>
                <a:gd name="T62" fmla="*/ 368832 w 659"/>
                <a:gd name="T63" fmla="*/ 44334 h 962"/>
                <a:gd name="T64" fmla="*/ 390006 w 659"/>
                <a:gd name="T65" fmla="*/ 110236 h 962"/>
                <a:gd name="T66" fmla="*/ 437818 w 659"/>
                <a:gd name="T67" fmla="*/ 178534 h 962"/>
                <a:gd name="T68" fmla="*/ 437135 w 659"/>
                <a:gd name="T69" fmla="*/ 232453 h 962"/>
                <a:gd name="T70" fmla="*/ 386591 w 659"/>
                <a:gd name="T71" fmla="*/ 299553 h 962"/>
                <a:gd name="T72" fmla="*/ 333998 w 659"/>
                <a:gd name="T73" fmla="*/ 375040 h 962"/>
                <a:gd name="T74" fmla="*/ 287553 w 659"/>
                <a:gd name="T75" fmla="*/ 364256 h 962"/>
                <a:gd name="T76" fmla="*/ 222665 w 659"/>
                <a:gd name="T77" fmla="*/ 405595 h 962"/>
                <a:gd name="T78" fmla="*/ 224031 w 659"/>
                <a:gd name="T79" fmla="*/ 311535 h 962"/>
                <a:gd name="T80" fmla="*/ 224031 w 659"/>
                <a:gd name="T81" fmla="*/ 329508 h 962"/>
                <a:gd name="T82" fmla="*/ 361319 w 659"/>
                <a:gd name="T83" fmla="*/ 209088 h 962"/>
                <a:gd name="T84" fmla="*/ 224031 w 659"/>
                <a:gd name="T85" fmla="*/ 295359 h 962"/>
                <a:gd name="T86" fmla="*/ 322387 w 659"/>
                <a:gd name="T87" fmla="*/ 209088 h 962"/>
                <a:gd name="T88" fmla="*/ 308043 w 659"/>
                <a:gd name="T89" fmla="*/ 395410 h 962"/>
                <a:gd name="T90" fmla="*/ 249986 w 659"/>
                <a:gd name="T91" fmla="*/ 424766 h 962"/>
                <a:gd name="T92" fmla="*/ 297115 w 659"/>
                <a:gd name="T93" fmla="*/ 508042 h 962"/>
                <a:gd name="T94" fmla="*/ 386591 w 659"/>
                <a:gd name="T95" fmla="*/ 552376 h 962"/>
                <a:gd name="T96" fmla="*/ 163242 w 659"/>
                <a:gd name="T97" fmla="*/ 401401 h 962"/>
                <a:gd name="T98" fmla="*/ 112699 w 659"/>
                <a:gd name="T99" fmla="*/ 396608 h 962"/>
                <a:gd name="T100" fmla="*/ 78548 w 659"/>
                <a:gd name="T101" fmla="*/ 566155 h 962"/>
                <a:gd name="T102" fmla="*/ 208322 w 659"/>
                <a:gd name="T103" fmla="*/ 558367 h 962"/>
                <a:gd name="T104" fmla="*/ 222665 w 659"/>
                <a:gd name="T105" fmla="*/ 429559 h 9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59" h="962">
                  <a:moveTo>
                    <a:pt x="230" y="555"/>
                  </a:moveTo>
                  <a:cubicBezTo>
                    <a:pt x="254" y="555"/>
                    <a:pt x="278" y="567"/>
                    <a:pt x="290" y="585"/>
                  </a:cubicBezTo>
                  <a:lnTo>
                    <a:pt x="313" y="619"/>
                  </a:lnTo>
                  <a:cubicBezTo>
                    <a:pt x="320" y="629"/>
                    <a:pt x="331" y="630"/>
                    <a:pt x="338" y="619"/>
                  </a:cubicBezTo>
                  <a:lnTo>
                    <a:pt x="362" y="586"/>
                  </a:lnTo>
                  <a:cubicBezTo>
                    <a:pt x="375" y="569"/>
                    <a:pt x="398" y="558"/>
                    <a:pt x="421" y="558"/>
                  </a:cubicBezTo>
                  <a:cubicBezTo>
                    <a:pt x="429" y="558"/>
                    <a:pt x="436" y="559"/>
                    <a:pt x="443" y="561"/>
                  </a:cubicBezTo>
                  <a:lnTo>
                    <a:pt x="481" y="575"/>
                  </a:lnTo>
                  <a:cubicBezTo>
                    <a:pt x="484" y="576"/>
                    <a:pt x="486" y="576"/>
                    <a:pt x="489" y="576"/>
                  </a:cubicBezTo>
                  <a:cubicBezTo>
                    <a:pt x="500" y="576"/>
                    <a:pt x="501" y="567"/>
                    <a:pt x="501" y="561"/>
                  </a:cubicBezTo>
                  <a:lnTo>
                    <a:pt x="501" y="520"/>
                  </a:lnTo>
                  <a:cubicBezTo>
                    <a:pt x="502" y="490"/>
                    <a:pt x="524" y="461"/>
                    <a:pt x="552" y="452"/>
                  </a:cubicBezTo>
                  <a:lnTo>
                    <a:pt x="591" y="441"/>
                  </a:lnTo>
                  <a:cubicBezTo>
                    <a:pt x="597" y="439"/>
                    <a:pt x="602" y="436"/>
                    <a:pt x="603" y="432"/>
                  </a:cubicBezTo>
                  <a:cubicBezTo>
                    <a:pt x="604" y="428"/>
                    <a:pt x="603" y="422"/>
                    <a:pt x="599" y="417"/>
                  </a:cubicBezTo>
                  <a:lnTo>
                    <a:pt x="575" y="384"/>
                  </a:lnTo>
                  <a:cubicBezTo>
                    <a:pt x="558" y="360"/>
                    <a:pt x="559" y="323"/>
                    <a:pt x="577" y="300"/>
                  </a:cubicBezTo>
                  <a:lnTo>
                    <a:pt x="601" y="268"/>
                  </a:lnTo>
                  <a:cubicBezTo>
                    <a:pt x="605" y="263"/>
                    <a:pt x="607" y="257"/>
                    <a:pt x="605" y="253"/>
                  </a:cubicBezTo>
                  <a:cubicBezTo>
                    <a:pt x="604" y="249"/>
                    <a:pt x="600" y="246"/>
                    <a:pt x="594" y="244"/>
                  </a:cubicBezTo>
                  <a:lnTo>
                    <a:pt x="555" y="231"/>
                  </a:lnTo>
                  <a:cubicBezTo>
                    <a:pt x="527" y="222"/>
                    <a:pt x="506" y="192"/>
                    <a:pt x="507" y="162"/>
                  </a:cubicBezTo>
                  <a:lnTo>
                    <a:pt x="508" y="121"/>
                  </a:lnTo>
                  <a:cubicBezTo>
                    <a:pt x="508" y="116"/>
                    <a:pt x="507" y="111"/>
                    <a:pt x="504" y="108"/>
                  </a:cubicBezTo>
                  <a:cubicBezTo>
                    <a:pt x="501" y="106"/>
                    <a:pt x="498" y="105"/>
                    <a:pt x="495" y="105"/>
                  </a:cubicBezTo>
                  <a:cubicBezTo>
                    <a:pt x="493" y="105"/>
                    <a:pt x="490" y="106"/>
                    <a:pt x="488" y="106"/>
                  </a:cubicBezTo>
                  <a:lnTo>
                    <a:pt x="449" y="119"/>
                  </a:lnTo>
                  <a:cubicBezTo>
                    <a:pt x="443" y="121"/>
                    <a:pt x="436" y="122"/>
                    <a:pt x="429" y="122"/>
                  </a:cubicBezTo>
                  <a:cubicBezTo>
                    <a:pt x="405" y="122"/>
                    <a:pt x="382" y="110"/>
                    <a:pt x="369" y="92"/>
                  </a:cubicBezTo>
                  <a:lnTo>
                    <a:pt x="346" y="58"/>
                  </a:lnTo>
                  <a:cubicBezTo>
                    <a:pt x="343" y="53"/>
                    <a:pt x="338" y="50"/>
                    <a:pt x="334" y="50"/>
                  </a:cubicBezTo>
                  <a:cubicBezTo>
                    <a:pt x="328" y="50"/>
                    <a:pt x="326" y="50"/>
                    <a:pt x="322" y="56"/>
                  </a:cubicBezTo>
                  <a:lnTo>
                    <a:pt x="321" y="58"/>
                  </a:lnTo>
                  <a:cubicBezTo>
                    <a:pt x="311" y="74"/>
                    <a:pt x="298" y="93"/>
                    <a:pt x="287" y="104"/>
                  </a:cubicBezTo>
                  <a:cubicBezTo>
                    <a:pt x="280" y="111"/>
                    <a:pt x="269" y="120"/>
                    <a:pt x="255" y="120"/>
                  </a:cubicBezTo>
                  <a:cubicBezTo>
                    <a:pt x="251" y="120"/>
                    <a:pt x="247" y="119"/>
                    <a:pt x="245" y="118"/>
                  </a:cubicBezTo>
                  <a:lnTo>
                    <a:pt x="241" y="118"/>
                  </a:lnTo>
                  <a:lnTo>
                    <a:pt x="238" y="116"/>
                  </a:lnTo>
                  <a:cubicBezTo>
                    <a:pt x="234" y="115"/>
                    <a:pt x="227" y="113"/>
                    <a:pt x="220" y="111"/>
                  </a:cubicBezTo>
                  <a:cubicBezTo>
                    <a:pt x="210" y="108"/>
                    <a:pt x="192" y="103"/>
                    <a:pt x="189" y="103"/>
                  </a:cubicBezTo>
                  <a:cubicBezTo>
                    <a:pt x="181" y="101"/>
                    <a:pt x="173" y="100"/>
                    <a:pt x="171" y="100"/>
                  </a:cubicBezTo>
                  <a:cubicBezTo>
                    <a:pt x="161" y="100"/>
                    <a:pt x="158" y="108"/>
                    <a:pt x="158" y="116"/>
                  </a:cubicBezTo>
                  <a:lnTo>
                    <a:pt x="158" y="157"/>
                  </a:lnTo>
                  <a:cubicBezTo>
                    <a:pt x="158" y="187"/>
                    <a:pt x="135" y="216"/>
                    <a:pt x="107" y="225"/>
                  </a:cubicBezTo>
                  <a:lnTo>
                    <a:pt x="68" y="236"/>
                  </a:lnTo>
                  <a:cubicBezTo>
                    <a:pt x="62" y="238"/>
                    <a:pt x="58" y="241"/>
                    <a:pt x="56" y="246"/>
                  </a:cubicBezTo>
                  <a:cubicBezTo>
                    <a:pt x="55" y="249"/>
                    <a:pt x="56" y="255"/>
                    <a:pt x="60" y="260"/>
                  </a:cubicBezTo>
                  <a:lnTo>
                    <a:pt x="84" y="293"/>
                  </a:lnTo>
                  <a:cubicBezTo>
                    <a:pt x="101" y="317"/>
                    <a:pt x="101" y="354"/>
                    <a:pt x="83" y="377"/>
                  </a:cubicBezTo>
                  <a:lnTo>
                    <a:pt x="58" y="410"/>
                  </a:lnTo>
                  <a:cubicBezTo>
                    <a:pt x="54" y="415"/>
                    <a:pt x="53" y="420"/>
                    <a:pt x="54" y="424"/>
                  </a:cubicBezTo>
                  <a:cubicBezTo>
                    <a:pt x="55" y="428"/>
                    <a:pt x="59" y="431"/>
                    <a:pt x="65" y="433"/>
                  </a:cubicBezTo>
                  <a:lnTo>
                    <a:pt x="104" y="446"/>
                  </a:lnTo>
                  <a:cubicBezTo>
                    <a:pt x="132" y="455"/>
                    <a:pt x="153" y="486"/>
                    <a:pt x="153" y="515"/>
                  </a:cubicBezTo>
                  <a:lnTo>
                    <a:pt x="152" y="556"/>
                  </a:lnTo>
                  <a:cubicBezTo>
                    <a:pt x="151" y="561"/>
                    <a:pt x="153" y="566"/>
                    <a:pt x="155" y="568"/>
                  </a:cubicBezTo>
                  <a:cubicBezTo>
                    <a:pt x="158" y="571"/>
                    <a:pt x="162" y="572"/>
                    <a:pt x="164" y="572"/>
                  </a:cubicBezTo>
                  <a:cubicBezTo>
                    <a:pt x="167" y="572"/>
                    <a:pt x="169" y="571"/>
                    <a:pt x="172" y="571"/>
                  </a:cubicBezTo>
                  <a:lnTo>
                    <a:pt x="210" y="558"/>
                  </a:lnTo>
                  <a:cubicBezTo>
                    <a:pt x="217" y="556"/>
                    <a:pt x="223" y="555"/>
                    <a:pt x="230" y="555"/>
                  </a:cubicBezTo>
                  <a:close/>
                  <a:moveTo>
                    <a:pt x="326" y="677"/>
                  </a:moveTo>
                  <a:cubicBezTo>
                    <a:pt x="305" y="677"/>
                    <a:pt x="285" y="666"/>
                    <a:pt x="272" y="647"/>
                  </a:cubicBezTo>
                  <a:lnTo>
                    <a:pt x="249" y="614"/>
                  </a:lnTo>
                  <a:cubicBezTo>
                    <a:pt x="246" y="609"/>
                    <a:pt x="238" y="605"/>
                    <a:pt x="230" y="605"/>
                  </a:cubicBezTo>
                  <a:cubicBezTo>
                    <a:pt x="228" y="605"/>
                    <a:pt x="227" y="605"/>
                    <a:pt x="225" y="606"/>
                  </a:cubicBezTo>
                  <a:lnTo>
                    <a:pt x="187" y="618"/>
                  </a:lnTo>
                  <a:cubicBezTo>
                    <a:pt x="162" y="626"/>
                    <a:pt x="136" y="620"/>
                    <a:pt x="120" y="603"/>
                  </a:cubicBezTo>
                  <a:cubicBezTo>
                    <a:pt x="107" y="591"/>
                    <a:pt x="101" y="573"/>
                    <a:pt x="102" y="554"/>
                  </a:cubicBezTo>
                  <a:lnTo>
                    <a:pt x="103" y="514"/>
                  </a:lnTo>
                  <a:cubicBezTo>
                    <a:pt x="103" y="506"/>
                    <a:pt x="96" y="496"/>
                    <a:pt x="88" y="493"/>
                  </a:cubicBezTo>
                  <a:lnTo>
                    <a:pt x="50" y="481"/>
                  </a:lnTo>
                  <a:cubicBezTo>
                    <a:pt x="28" y="474"/>
                    <a:pt x="12" y="458"/>
                    <a:pt x="6" y="439"/>
                  </a:cubicBezTo>
                  <a:cubicBezTo>
                    <a:pt x="0" y="419"/>
                    <a:pt x="4" y="397"/>
                    <a:pt x="18" y="379"/>
                  </a:cubicBezTo>
                  <a:lnTo>
                    <a:pt x="43" y="347"/>
                  </a:lnTo>
                  <a:cubicBezTo>
                    <a:pt x="48" y="341"/>
                    <a:pt x="48" y="328"/>
                    <a:pt x="43" y="322"/>
                  </a:cubicBezTo>
                  <a:lnTo>
                    <a:pt x="20" y="289"/>
                  </a:lnTo>
                  <a:cubicBezTo>
                    <a:pt x="6" y="271"/>
                    <a:pt x="2" y="249"/>
                    <a:pt x="9" y="229"/>
                  </a:cubicBezTo>
                  <a:cubicBezTo>
                    <a:pt x="16" y="210"/>
                    <a:pt x="32" y="195"/>
                    <a:pt x="54" y="188"/>
                  </a:cubicBezTo>
                  <a:lnTo>
                    <a:pt x="93" y="177"/>
                  </a:lnTo>
                  <a:cubicBezTo>
                    <a:pt x="100" y="175"/>
                    <a:pt x="108" y="164"/>
                    <a:pt x="108" y="157"/>
                  </a:cubicBezTo>
                  <a:lnTo>
                    <a:pt x="108" y="116"/>
                  </a:lnTo>
                  <a:cubicBezTo>
                    <a:pt x="108" y="79"/>
                    <a:pt x="135" y="50"/>
                    <a:pt x="171" y="50"/>
                  </a:cubicBezTo>
                  <a:cubicBezTo>
                    <a:pt x="180" y="50"/>
                    <a:pt x="193" y="52"/>
                    <a:pt x="200" y="54"/>
                  </a:cubicBezTo>
                  <a:cubicBezTo>
                    <a:pt x="203" y="55"/>
                    <a:pt x="213" y="57"/>
                    <a:pt x="234" y="63"/>
                  </a:cubicBezTo>
                  <a:cubicBezTo>
                    <a:pt x="241" y="65"/>
                    <a:pt x="247" y="67"/>
                    <a:pt x="251" y="68"/>
                  </a:cubicBezTo>
                  <a:lnTo>
                    <a:pt x="252" y="68"/>
                  </a:lnTo>
                  <a:cubicBezTo>
                    <a:pt x="252" y="68"/>
                    <a:pt x="252" y="68"/>
                    <a:pt x="252" y="68"/>
                  </a:cubicBezTo>
                  <a:cubicBezTo>
                    <a:pt x="258" y="63"/>
                    <a:pt x="267" y="50"/>
                    <a:pt x="279" y="31"/>
                  </a:cubicBezTo>
                  <a:lnTo>
                    <a:pt x="280" y="30"/>
                  </a:lnTo>
                  <a:cubicBezTo>
                    <a:pt x="293" y="10"/>
                    <a:pt x="310" y="0"/>
                    <a:pt x="334" y="0"/>
                  </a:cubicBezTo>
                  <a:cubicBezTo>
                    <a:pt x="355" y="0"/>
                    <a:pt x="374" y="11"/>
                    <a:pt x="387" y="30"/>
                  </a:cubicBezTo>
                  <a:lnTo>
                    <a:pt x="410" y="63"/>
                  </a:lnTo>
                  <a:cubicBezTo>
                    <a:pt x="413" y="68"/>
                    <a:pt x="421" y="72"/>
                    <a:pt x="429" y="72"/>
                  </a:cubicBezTo>
                  <a:cubicBezTo>
                    <a:pt x="432" y="72"/>
                    <a:pt x="433" y="72"/>
                    <a:pt x="434" y="71"/>
                  </a:cubicBezTo>
                  <a:lnTo>
                    <a:pt x="472" y="59"/>
                  </a:lnTo>
                  <a:cubicBezTo>
                    <a:pt x="497" y="51"/>
                    <a:pt x="523" y="57"/>
                    <a:pt x="540" y="74"/>
                  </a:cubicBezTo>
                  <a:cubicBezTo>
                    <a:pt x="552" y="86"/>
                    <a:pt x="558" y="104"/>
                    <a:pt x="558" y="123"/>
                  </a:cubicBezTo>
                  <a:lnTo>
                    <a:pt x="556" y="163"/>
                  </a:lnTo>
                  <a:cubicBezTo>
                    <a:pt x="556" y="171"/>
                    <a:pt x="564" y="181"/>
                    <a:pt x="571" y="184"/>
                  </a:cubicBezTo>
                  <a:lnTo>
                    <a:pt x="610" y="196"/>
                  </a:lnTo>
                  <a:cubicBezTo>
                    <a:pt x="631" y="203"/>
                    <a:pt x="647" y="219"/>
                    <a:pt x="653" y="238"/>
                  </a:cubicBezTo>
                  <a:cubicBezTo>
                    <a:pt x="659" y="258"/>
                    <a:pt x="655" y="280"/>
                    <a:pt x="641" y="298"/>
                  </a:cubicBezTo>
                  <a:lnTo>
                    <a:pt x="616" y="330"/>
                  </a:lnTo>
                  <a:cubicBezTo>
                    <a:pt x="612" y="336"/>
                    <a:pt x="611" y="349"/>
                    <a:pt x="616" y="355"/>
                  </a:cubicBezTo>
                  <a:lnTo>
                    <a:pt x="640" y="388"/>
                  </a:lnTo>
                  <a:cubicBezTo>
                    <a:pt x="653" y="406"/>
                    <a:pt x="657" y="428"/>
                    <a:pt x="650" y="448"/>
                  </a:cubicBezTo>
                  <a:cubicBezTo>
                    <a:pt x="644" y="467"/>
                    <a:pt x="627" y="482"/>
                    <a:pt x="605" y="489"/>
                  </a:cubicBezTo>
                  <a:lnTo>
                    <a:pt x="566" y="500"/>
                  </a:lnTo>
                  <a:cubicBezTo>
                    <a:pt x="559" y="502"/>
                    <a:pt x="551" y="513"/>
                    <a:pt x="551" y="520"/>
                  </a:cubicBezTo>
                  <a:lnTo>
                    <a:pt x="551" y="561"/>
                  </a:lnTo>
                  <a:cubicBezTo>
                    <a:pt x="551" y="599"/>
                    <a:pt x="525" y="626"/>
                    <a:pt x="489" y="626"/>
                  </a:cubicBezTo>
                  <a:cubicBezTo>
                    <a:pt x="481" y="626"/>
                    <a:pt x="472" y="625"/>
                    <a:pt x="464" y="622"/>
                  </a:cubicBezTo>
                  <a:lnTo>
                    <a:pt x="426" y="608"/>
                  </a:lnTo>
                  <a:cubicBezTo>
                    <a:pt x="425" y="608"/>
                    <a:pt x="423" y="608"/>
                    <a:pt x="421" y="608"/>
                  </a:cubicBezTo>
                  <a:cubicBezTo>
                    <a:pt x="413" y="608"/>
                    <a:pt x="405" y="612"/>
                    <a:pt x="402" y="616"/>
                  </a:cubicBezTo>
                  <a:lnTo>
                    <a:pt x="379" y="649"/>
                  </a:lnTo>
                  <a:cubicBezTo>
                    <a:pt x="365" y="667"/>
                    <a:pt x="346" y="677"/>
                    <a:pt x="326" y="677"/>
                  </a:cubicBezTo>
                  <a:close/>
                  <a:moveTo>
                    <a:pt x="328" y="178"/>
                  </a:moveTo>
                  <a:cubicBezTo>
                    <a:pt x="234" y="178"/>
                    <a:pt x="157" y="254"/>
                    <a:pt x="157" y="349"/>
                  </a:cubicBezTo>
                  <a:cubicBezTo>
                    <a:pt x="157" y="443"/>
                    <a:pt x="234" y="520"/>
                    <a:pt x="328" y="520"/>
                  </a:cubicBezTo>
                  <a:cubicBezTo>
                    <a:pt x="423" y="520"/>
                    <a:pt x="499" y="443"/>
                    <a:pt x="499" y="349"/>
                  </a:cubicBezTo>
                  <a:cubicBezTo>
                    <a:pt x="499" y="254"/>
                    <a:pt x="423" y="178"/>
                    <a:pt x="328" y="178"/>
                  </a:cubicBezTo>
                  <a:close/>
                  <a:moveTo>
                    <a:pt x="328" y="550"/>
                  </a:moveTo>
                  <a:cubicBezTo>
                    <a:pt x="217" y="550"/>
                    <a:pt x="127" y="460"/>
                    <a:pt x="127" y="349"/>
                  </a:cubicBezTo>
                  <a:cubicBezTo>
                    <a:pt x="127" y="238"/>
                    <a:pt x="217" y="148"/>
                    <a:pt x="328" y="148"/>
                  </a:cubicBezTo>
                  <a:cubicBezTo>
                    <a:pt x="439" y="148"/>
                    <a:pt x="529" y="238"/>
                    <a:pt x="529" y="349"/>
                  </a:cubicBezTo>
                  <a:cubicBezTo>
                    <a:pt x="529" y="460"/>
                    <a:pt x="439" y="550"/>
                    <a:pt x="328" y="550"/>
                  </a:cubicBezTo>
                  <a:close/>
                  <a:moveTo>
                    <a:pt x="472" y="349"/>
                  </a:moveTo>
                  <a:cubicBezTo>
                    <a:pt x="472" y="428"/>
                    <a:pt x="408" y="493"/>
                    <a:pt x="328" y="493"/>
                  </a:cubicBezTo>
                  <a:cubicBezTo>
                    <a:pt x="249" y="493"/>
                    <a:pt x="184" y="428"/>
                    <a:pt x="184" y="349"/>
                  </a:cubicBezTo>
                  <a:cubicBezTo>
                    <a:pt x="184" y="269"/>
                    <a:pt x="249" y="205"/>
                    <a:pt x="328" y="205"/>
                  </a:cubicBezTo>
                  <a:cubicBezTo>
                    <a:pt x="408" y="205"/>
                    <a:pt x="472" y="269"/>
                    <a:pt x="472" y="349"/>
                  </a:cubicBezTo>
                  <a:close/>
                  <a:moveTo>
                    <a:pt x="491" y="666"/>
                  </a:moveTo>
                  <a:cubicBezTo>
                    <a:pt x="491" y="666"/>
                    <a:pt x="490" y="666"/>
                    <a:pt x="489" y="666"/>
                  </a:cubicBezTo>
                  <a:cubicBezTo>
                    <a:pt x="476" y="666"/>
                    <a:pt x="463" y="664"/>
                    <a:pt x="451" y="660"/>
                  </a:cubicBezTo>
                  <a:lnTo>
                    <a:pt x="426" y="651"/>
                  </a:lnTo>
                  <a:lnTo>
                    <a:pt x="411" y="672"/>
                  </a:lnTo>
                  <a:cubicBezTo>
                    <a:pt x="399" y="689"/>
                    <a:pt x="383" y="701"/>
                    <a:pt x="366" y="709"/>
                  </a:cubicBezTo>
                  <a:lnTo>
                    <a:pt x="378" y="908"/>
                  </a:lnTo>
                  <a:cubicBezTo>
                    <a:pt x="379" y="925"/>
                    <a:pt x="387" y="926"/>
                    <a:pt x="395" y="913"/>
                  </a:cubicBezTo>
                  <a:lnTo>
                    <a:pt x="435" y="848"/>
                  </a:lnTo>
                  <a:cubicBezTo>
                    <a:pt x="444" y="834"/>
                    <a:pt x="460" y="832"/>
                    <a:pt x="471" y="844"/>
                  </a:cubicBezTo>
                  <a:lnTo>
                    <a:pt x="553" y="929"/>
                  </a:lnTo>
                  <a:cubicBezTo>
                    <a:pt x="564" y="941"/>
                    <a:pt x="570" y="938"/>
                    <a:pt x="566" y="922"/>
                  </a:cubicBezTo>
                  <a:cubicBezTo>
                    <a:pt x="566" y="922"/>
                    <a:pt x="514" y="744"/>
                    <a:pt x="491" y="666"/>
                  </a:cubicBezTo>
                  <a:close/>
                  <a:moveTo>
                    <a:pt x="326" y="717"/>
                  </a:moveTo>
                  <a:cubicBezTo>
                    <a:pt x="291" y="717"/>
                    <a:pt x="260" y="700"/>
                    <a:pt x="239" y="670"/>
                  </a:cubicBezTo>
                  <a:lnTo>
                    <a:pt x="224" y="648"/>
                  </a:lnTo>
                  <a:lnTo>
                    <a:pt x="199" y="656"/>
                  </a:lnTo>
                  <a:cubicBezTo>
                    <a:pt x="188" y="660"/>
                    <a:pt x="176" y="662"/>
                    <a:pt x="165" y="662"/>
                  </a:cubicBezTo>
                  <a:cubicBezTo>
                    <a:pt x="160" y="662"/>
                    <a:pt x="155" y="661"/>
                    <a:pt x="150" y="660"/>
                  </a:cubicBezTo>
                  <a:cubicBezTo>
                    <a:pt x="129" y="738"/>
                    <a:pt x="81" y="915"/>
                    <a:pt x="80" y="920"/>
                  </a:cubicBezTo>
                  <a:cubicBezTo>
                    <a:pt x="77" y="936"/>
                    <a:pt x="87" y="962"/>
                    <a:pt x="115" y="945"/>
                  </a:cubicBezTo>
                  <a:cubicBezTo>
                    <a:pt x="119" y="943"/>
                    <a:pt x="203" y="874"/>
                    <a:pt x="203" y="874"/>
                  </a:cubicBezTo>
                  <a:cubicBezTo>
                    <a:pt x="215" y="863"/>
                    <a:pt x="226" y="862"/>
                    <a:pt x="240" y="875"/>
                  </a:cubicBezTo>
                  <a:lnTo>
                    <a:pt x="305" y="932"/>
                  </a:lnTo>
                  <a:cubicBezTo>
                    <a:pt x="317" y="943"/>
                    <a:pt x="334" y="937"/>
                    <a:pt x="334" y="921"/>
                  </a:cubicBezTo>
                  <a:lnTo>
                    <a:pt x="328" y="717"/>
                  </a:lnTo>
                  <a:cubicBezTo>
                    <a:pt x="327" y="717"/>
                    <a:pt x="326" y="717"/>
                    <a:pt x="326" y="7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grpSp>
      <p:grpSp>
        <p:nvGrpSpPr>
          <p:cNvPr id="20" name="组合 16">
            <a:extLst>
              <a:ext uri="{FF2B5EF4-FFF2-40B4-BE49-F238E27FC236}">
                <a16:creationId xmlns:a16="http://schemas.microsoft.com/office/drawing/2014/main" id="{DC1B4C93-280F-4501-8CC0-96FC5799B068}"/>
              </a:ext>
            </a:extLst>
          </p:cNvPr>
          <p:cNvGrpSpPr>
            <a:grpSpLocks/>
          </p:cNvGrpSpPr>
          <p:nvPr/>
        </p:nvGrpSpPr>
        <p:grpSpPr bwMode="auto">
          <a:xfrm>
            <a:off x="1458119" y="2785968"/>
            <a:ext cx="914400" cy="914400"/>
            <a:chOff x="0" y="0"/>
            <a:chExt cx="919063" cy="919397"/>
          </a:xfrm>
        </p:grpSpPr>
        <p:sp>
          <p:nvSpPr>
            <p:cNvPr id="21" name="椭圆 17">
              <a:extLst>
                <a:ext uri="{FF2B5EF4-FFF2-40B4-BE49-F238E27FC236}">
                  <a16:creationId xmlns:a16="http://schemas.microsoft.com/office/drawing/2014/main" id="{54295189-778B-4FC6-AF20-19EAA7467322}"/>
                </a:ext>
              </a:extLst>
            </p:cNvPr>
            <p:cNvSpPr>
              <a:spLocks noChangeArrowheads="1"/>
            </p:cNvSpPr>
            <p:nvPr/>
          </p:nvSpPr>
          <p:spPr bwMode="auto">
            <a:xfrm>
              <a:off x="0" y="0"/>
              <a:ext cx="919063" cy="919397"/>
            </a:xfrm>
            <a:prstGeom prst="ellipse">
              <a:avLst/>
            </a:prstGeom>
            <a:solidFill>
              <a:srgbClr val="1E8FD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dirty="0">
                <a:solidFill>
                  <a:srgbClr val="FFFFFF"/>
                </a:solidFill>
              </a:endParaRPr>
            </a:p>
          </p:txBody>
        </p:sp>
        <p:sp>
          <p:nvSpPr>
            <p:cNvPr id="22" name="Freeform 34">
              <a:extLst>
                <a:ext uri="{FF2B5EF4-FFF2-40B4-BE49-F238E27FC236}">
                  <a16:creationId xmlns:a16="http://schemas.microsoft.com/office/drawing/2014/main" id="{C3B79397-8CE9-4431-9EA1-028B9CC42502}"/>
                </a:ext>
              </a:extLst>
            </p:cNvPr>
            <p:cNvSpPr>
              <a:spLocks noEditPoints="1"/>
            </p:cNvSpPr>
            <p:nvPr/>
          </p:nvSpPr>
          <p:spPr bwMode="auto">
            <a:xfrm>
              <a:off x="168543" y="347450"/>
              <a:ext cx="544580" cy="331854"/>
            </a:xfrm>
            <a:custGeom>
              <a:avLst/>
              <a:gdLst>
                <a:gd name="T0" fmla="*/ 64509 w 363"/>
                <a:gd name="T1" fmla="*/ 172684 h 221"/>
                <a:gd name="T2" fmla="*/ 19503 w 363"/>
                <a:gd name="T3" fmla="*/ 192205 h 221"/>
                <a:gd name="T4" fmla="*/ 357052 w 363"/>
                <a:gd name="T5" fmla="*/ 87093 h 221"/>
                <a:gd name="T6" fmla="*/ 361553 w 363"/>
                <a:gd name="T7" fmla="*/ 70575 h 221"/>
                <a:gd name="T8" fmla="*/ 321047 w 363"/>
                <a:gd name="T9" fmla="*/ 72077 h 221"/>
                <a:gd name="T10" fmla="*/ 357052 w 363"/>
                <a:gd name="T11" fmla="*/ 87093 h 221"/>
                <a:gd name="T12" fmla="*/ 369054 w 363"/>
                <a:gd name="T13" fmla="*/ 87093 h 221"/>
                <a:gd name="T14" fmla="*/ 373555 w 363"/>
                <a:gd name="T15" fmla="*/ 79585 h 221"/>
                <a:gd name="T16" fmla="*/ 369054 w 363"/>
                <a:gd name="T17" fmla="*/ 243259 h 221"/>
                <a:gd name="T18" fmla="*/ 381056 w 363"/>
                <a:gd name="T19" fmla="*/ 243259 h 221"/>
                <a:gd name="T20" fmla="*/ 367554 w 363"/>
                <a:gd name="T21" fmla="*/ 216231 h 221"/>
                <a:gd name="T22" fmla="*/ 361553 w 363"/>
                <a:gd name="T23" fmla="*/ 216231 h 221"/>
                <a:gd name="T24" fmla="*/ 337550 w 363"/>
                <a:gd name="T25" fmla="*/ 268787 h 221"/>
                <a:gd name="T26" fmla="*/ 367554 w 363"/>
                <a:gd name="T27" fmla="*/ 268787 h 221"/>
                <a:gd name="T28" fmla="*/ 367554 w 363"/>
                <a:gd name="T29" fmla="*/ 216231 h 221"/>
                <a:gd name="T30" fmla="*/ 205530 w 363"/>
                <a:gd name="T31" fmla="*/ 0 h 221"/>
                <a:gd name="T32" fmla="*/ 207030 w 363"/>
                <a:gd name="T33" fmla="*/ 87093 h 221"/>
                <a:gd name="T34" fmla="*/ 543080 w 363"/>
                <a:gd name="T35" fmla="*/ 160671 h 221"/>
                <a:gd name="T36" fmla="*/ 372055 w 363"/>
                <a:gd name="T37" fmla="*/ 187700 h 221"/>
                <a:gd name="T38" fmla="*/ 112517 w 363"/>
                <a:gd name="T39" fmla="*/ 331854 h 221"/>
                <a:gd name="T40" fmla="*/ 207030 w 363"/>
                <a:gd name="T41" fmla="*/ 187700 h 221"/>
                <a:gd name="T42" fmla="*/ 28504 w 363"/>
                <a:gd name="T43" fmla="*/ 139649 h 221"/>
                <a:gd name="T44" fmla="*/ 28504 w 363"/>
                <a:gd name="T45" fmla="*/ 105112 h 221"/>
                <a:gd name="T46" fmla="*/ 31505 w 363"/>
                <a:gd name="T47" fmla="*/ 6006 h 221"/>
                <a:gd name="T48" fmla="*/ 153022 w 363"/>
                <a:gd name="T49" fmla="*/ 105112 h 221"/>
                <a:gd name="T50" fmla="*/ 474070 w 363"/>
                <a:gd name="T51" fmla="*/ 114122 h 221"/>
                <a:gd name="T52" fmla="*/ 543080 w 363"/>
                <a:gd name="T53" fmla="*/ 160671 h 221"/>
                <a:gd name="T54" fmla="*/ 207030 w 363"/>
                <a:gd name="T55" fmla="*/ 130639 h 221"/>
                <a:gd name="T56" fmla="*/ 207030 w 363"/>
                <a:gd name="T57" fmla="*/ 156167 h 221"/>
                <a:gd name="T58" fmla="*/ 264039 w 363"/>
                <a:gd name="T59" fmla="*/ 144154 h 221"/>
                <a:gd name="T60" fmla="*/ 238535 w 363"/>
                <a:gd name="T61" fmla="*/ 144154 h 221"/>
                <a:gd name="T62" fmla="*/ 264039 w 363"/>
                <a:gd name="T63" fmla="*/ 144154 h 221"/>
                <a:gd name="T64" fmla="*/ 294043 w 363"/>
                <a:gd name="T65" fmla="*/ 130639 h 221"/>
                <a:gd name="T66" fmla="*/ 294043 w 363"/>
                <a:gd name="T67" fmla="*/ 156167 h 221"/>
                <a:gd name="T68" fmla="*/ 351052 w 363"/>
                <a:gd name="T69" fmla="*/ 144154 h 221"/>
                <a:gd name="T70" fmla="*/ 325548 w 363"/>
                <a:gd name="T71" fmla="*/ 144154 h 221"/>
                <a:gd name="T72" fmla="*/ 351052 w 363"/>
                <a:gd name="T73" fmla="*/ 144154 h 221"/>
                <a:gd name="T74" fmla="*/ 381056 w 363"/>
                <a:gd name="T75" fmla="*/ 130639 h 221"/>
                <a:gd name="T76" fmla="*/ 381056 w 363"/>
                <a:gd name="T77" fmla="*/ 156167 h 221"/>
                <a:gd name="T78" fmla="*/ 510075 w 363"/>
                <a:gd name="T79" fmla="*/ 144154 h 221"/>
                <a:gd name="T80" fmla="*/ 463568 w 363"/>
                <a:gd name="T81" fmla="*/ 136646 h 221"/>
                <a:gd name="T82" fmla="*/ 510075 w 363"/>
                <a:gd name="T83" fmla="*/ 144154 h 22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63" h="221">
                  <a:moveTo>
                    <a:pt x="25" y="108"/>
                  </a:moveTo>
                  <a:cubicBezTo>
                    <a:pt x="43" y="115"/>
                    <a:pt x="43" y="115"/>
                    <a:pt x="43" y="115"/>
                  </a:cubicBezTo>
                  <a:cubicBezTo>
                    <a:pt x="26" y="128"/>
                    <a:pt x="26" y="128"/>
                    <a:pt x="26" y="128"/>
                  </a:cubicBezTo>
                  <a:cubicBezTo>
                    <a:pt x="13" y="128"/>
                    <a:pt x="13" y="128"/>
                    <a:pt x="13" y="128"/>
                  </a:cubicBezTo>
                  <a:lnTo>
                    <a:pt x="25" y="108"/>
                  </a:lnTo>
                  <a:close/>
                  <a:moveTo>
                    <a:pt x="238" y="58"/>
                  </a:moveTo>
                  <a:cubicBezTo>
                    <a:pt x="239" y="54"/>
                    <a:pt x="241" y="50"/>
                    <a:pt x="243" y="47"/>
                  </a:cubicBezTo>
                  <a:cubicBezTo>
                    <a:pt x="243" y="47"/>
                    <a:pt x="242" y="47"/>
                    <a:pt x="241" y="47"/>
                  </a:cubicBezTo>
                  <a:cubicBezTo>
                    <a:pt x="237" y="47"/>
                    <a:pt x="229" y="47"/>
                    <a:pt x="224" y="47"/>
                  </a:cubicBezTo>
                  <a:cubicBezTo>
                    <a:pt x="220" y="47"/>
                    <a:pt x="217" y="47"/>
                    <a:pt x="214" y="48"/>
                  </a:cubicBezTo>
                  <a:cubicBezTo>
                    <a:pt x="226" y="58"/>
                    <a:pt x="226" y="58"/>
                    <a:pt x="226" y="58"/>
                  </a:cubicBezTo>
                  <a:lnTo>
                    <a:pt x="238" y="58"/>
                  </a:lnTo>
                  <a:close/>
                  <a:moveTo>
                    <a:pt x="249" y="53"/>
                  </a:moveTo>
                  <a:cubicBezTo>
                    <a:pt x="248" y="53"/>
                    <a:pt x="247" y="55"/>
                    <a:pt x="246" y="58"/>
                  </a:cubicBezTo>
                  <a:cubicBezTo>
                    <a:pt x="252" y="58"/>
                    <a:pt x="252" y="58"/>
                    <a:pt x="252" y="58"/>
                  </a:cubicBezTo>
                  <a:cubicBezTo>
                    <a:pt x="251" y="55"/>
                    <a:pt x="250" y="53"/>
                    <a:pt x="249" y="53"/>
                  </a:cubicBezTo>
                  <a:close/>
                  <a:moveTo>
                    <a:pt x="250" y="150"/>
                  </a:moveTo>
                  <a:cubicBezTo>
                    <a:pt x="249" y="150"/>
                    <a:pt x="246" y="154"/>
                    <a:pt x="246" y="162"/>
                  </a:cubicBezTo>
                  <a:cubicBezTo>
                    <a:pt x="246" y="169"/>
                    <a:pt x="249" y="173"/>
                    <a:pt x="250" y="173"/>
                  </a:cubicBezTo>
                  <a:cubicBezTo>
                    <a:pt x="251" y="173"/>
                    <a:pt x="254" y="169"/>
                    <a:pt x="254" y="162"/>
                  </a:cubicBezTo>
                  <a:cubicBezTo>
                    <a:pt x="254" y="154"/>
                    <a:pt x="251" y="150"/>
                    <a:pt x="250" y="150"/>
                  </a:cubicBezTo>
                  <a:close/>
                  <a:moveTo>
                    <a:pt x="245" y="144"/>
                  </a:moveTo>
                  <a:cubicBezTo>
                    <a:pt x="244" y="144"/>
                    <a:pt x="243" y="144"/>
                    <a:pt x="243" y="144"/>
                  </a:cubicBezTo>
                  <a:cubicBezTo>
                    <a:pt x="242" y="144"/>
                    <a:pt x="242" y="144"/>
                    <a:pt x="241" y="144"/>
                  </a:cubicBezTo>
                  <a:cubicBezTo>
                    <a:pt x="200" y="171"/>
                    <a:pt x="200" y="171"/>
                    <a:pt x="200" y="171"/>
                  </a:cubicBezTo>
                  <a:cubicBezTo>
                    <a:pt x="205" y="176"/>
                    <a:pt x="214" y="179"/>
                    <a:pt x="225" y="179"/>
                  </a:cubicBezTo>
                  <a:cubicBezTo>
                    <a:pt x="231" y="179"/>
                    <a:pt x="238" y="179"/>
                    <a:pt x="243" y="179"/>
                  </a:cubicBezTo>
                  <a:cubicBezTo>
                    <a:pt x="243" y="179"/>
                    <a:pt x="244" y="179"/>
                    <a:pt x="245" y="179"/>
                  </a:cubicBezTo>
                  <a:cubicBezTo>
                    <a:pt x="241" y="175"/>
                    <a:pt x="238" y="169"/>
                    <a:pt x="238" y="162"/>
                  </a:cubicBezTo>
                  <a:cubicBezTo>
                    <a:pt x="238" y="154"/>
                    <a:pt x="241" y="148"/>
                    <a:pt x="245" y="144"/>
                  </a:cubicBezTo>
                  <a:close/>
                  <a:moveTo>
                    <a:pt x="208" y="58"/>
                  </a:moveTo>
                  <a:cubicBezTo>
                    <a:pt x="137" y="0"/>
                    <a:pt x="137" y="0"/>
                    <a:pt x="137" y="0"/>
                  </a:cubicBezTo>
                  <a:cubicBezTo>
                    <a:pt x="110" y="0"/>
                    <a:pt x="110" y="0"/>
                    <a:pt x="110" y="0"/>
                  </a:cubicBezTo>
                  <a:cubicBezTo>
                    <a:pt x="110" y="0"/>
                    <a:pt x="133" y="48"/>
                    <a:pt x="138" y="58"/>
                  </a:cubicBezTo>
                  <a:lnTo>
                    <a:pt x="208" y="58"/>
                  </a:lnTo>
                  <a:close/>
                  <a:moveTo>
                    <a:pt x="362" y="107"/>
                  </a:moveTo>
                  <a:cubicBezTo>
                    <a:pt x="361" y="119"/>
                    <a:pt x="332" y="125"/>
                    <a:pt x="316" y="125"/>
                  </a:cubicBezTo>
                  <a:cubicBezTo>
                    <a:pt x="248" y="125"/>
                    <a:pt x="248" y="125"/>
                    <a:pt x="248" y="125"/>
                  </a:cubicBezTo>
                  <a:cubicBezTo>
                    <a:pt x="102" y="221"/>
                    <a:pt x="102" y="221"/>
                    <a:pt x="102" y="221"/>
                  </a:cubicBezTo>
                  <a:cubicBezTo>
                    <a:pt x="75" y="221"/>
                    <a:pt x="75" y="221"/>
                    <a:pt x="75" y="221"/>
                  </a:cubicBezTo>
                  <a:cubicBezTo>
                    <a:pt x="75" y="221"/>
                    <a:pt x="113" y="172"/>
                    <a:pt x="121" y="162"/>
                  </a:cubicBezTo>
                  <a:cubicBezTo>
                    <a:pt x="127" y="153"/>
                    <a:pt x="138" y="141"/>
                    <a:pt x="138" y="125"/>
                  </a:cubicBezTo>
                  <a:cubicBezTo>
                    <a:pt x="126" y="125"/>
                    <a:pt x="126" y="125"/>
                    <a:pt x="126" y="125"/>
                  </a:cubicBezTo>
                  <a:cubicBezTo>
                    <a:pt x="92" y="125"/>
                    <a:pt x="46" y="103"/>
                    <a:pt x="19" y="93"/>
                  </a:cubicBezTo>
                  <a:cubicBezTo>
                    <a:pt x="2" y="87"/>
                    <a:pt x="5" y="70"/>
                    <a:pt x="19" y="70"/>
                  </a:cubicBezTo>
                  <a:cubicBezTo>
                    <a:pt x="19" y="70"/>
                    <a:pt x="19" y="70"/>
                    <a:pt x="19" y="70"/>
                  </a:cubicBezTo>
                  <a:cubicBezTo>
                    <a:pt x="0" y="4"/>
                    <a:pt x="0" y="4"/>
                    <a:pt x="0" y="4"/>
                  </a:cubicBezTo>
                  <a:cubicBezTo>
                    <a:pt x="21" y="4"/>
                    <a:pt x="21" y="4"/>
                    <a:pt x="21" y="4"/>
                  </a:cubicBezTo>
                  <a:cubicBezTo>
                    <a:pt x="21" y="4"/>
                    <a:pt x="46" y="37"/>
                    <a:pt x="54" y="47"/>
                  </a:cubicBezTo>
                  <a:cubicBezTo>
                    <a:pt x="66" y="61"/>
                    <a:pt x="81" y="69"/>
                    <a:pt x="102" y="70"/>
                  </a:cubicBezTo>
                  <a:cubicBezTo>
                    <a:pt x="280" y="70"/>
                    <a:pt x="280" y="70"/>
                    <a:pt x="280" y="70"/>
                  </a:cubicBezTo>
                  <a:cubicBezTo>
                    <a:pt x="293" y="70"/>
                    <a:pt x="305" y="72"/>
                    <a:pt x="316" y="76"/>
                  </a:cubicBezTo>
                  <a:cubicBezTo>
                    <a:pt x="337" y="83"/>
                    <a:pt x="350" y="91"/>
                    <a:pt x="358" y="99"/>
                  </a:cubicBezTo>
                  <a:cubicBezTo>
                    <a:pt x="362" y="102"/>
                    <a:pt x="363" y="105"/>
                    <a:pt x="362" y="107"/>
                  </a:cubicBezTo>
                  <a:close/>
                  <a:moveTo>
                    <a:pt x="147" y="96"/>
                  </a:moveTo>
                  <a:cubicBezTo>
                    <a:pt x="147" y="91"/>
                    <a:pt x="143" y="87"/>
                    <a:pt x="138" y="87"/>
                  </a:cubicBezTo>
                  <a:cubicBezTo>
                    <a:pt x="134" y="87"/>
                    <a:pt x="130" y="91"/>
                    <a:pt x="130" y="96"/>
                  </a:cubicBezTo>
                  <a:cubicBezTo>
                    <a:pt x="130" y="100"/>
                    <a:pt x="134" y="104"/>
                    <a:pt x="138" y="104"/>
                  </a:cubicBezTo>
                  <a:cubicBezTo>
                    <a:pt x="143" y="104"/>
                    <a:pt x="147" y="100"/>
                    <a:pt x="147" y="96"/>
                  </a:cubicBezTo>
                  <a:close/>
                  <a:moveTo>
                    <a:pt x="176" y="96"/>
                  </a:moveTo>
                  <a:cubicBezTo>
                    <a:pt x="176" y="91"/>
                    <a:pt x="172" y="87"/>
                    <a:pt x="167" y="87"/>
                  </a:cubicBezTo>
                  <a:cubicBezTo>
                    <a:pt x="162" y="87"/>
                    <a:pt x="159" y="91"/>
                    <a:pt x="159" y="96"/>
                  </a:cubicBezTo>
                  <a:cubicBezTo>
                    <a:pt x="159" y="100"/>
                    <a:pt x="162" y="104"/>
                    <a:pt x="167" y="104"/>
                  </a:cubicBezTo>
                  <a:cubicBezTo>
                    <a:pt x="172" y="104"/>
                    <a:pt x="176" y="100"/>
                    <a:pt x="176" y="96"/>
                  </a:cubicBezTo>
                  <a:close/>
                  <a:moveTo>
                    <a:pt x="205" y="96"/>
                  </a:moveTo>
                  <a:cubicBezTo>
                    <a:pt x="205" y="91"/>
                    <a:pt x="201" y="87"/>
                    <a:pt x="196" y="87"/>
                  </a:cubicBezTo>
                  <a:cubicBezTo>
                    <a:pt x="191" y="87"/>
                    <a:pt x="188" y="91"/>
                    <a:pt x="188" y="96"/>
                  </a:cubicBezTo>
                  <a:cubicBezTo>
                    <a:pt x="188" y="100"/>
                    <a:pt x="191" y="104"/>
                    <a:pt x="196" y="104"/>
                  </a:cubicBezTo>
                  <a:cubicBezTo>
                    <a:pt x="201" y="104"/>
                    <a:pt x="205" y="100"/>
                    <a:pt x="205" y="96"/>
                  </a:cubicBezTo>
                  <a:close/>
                  <a:moveTo>
                    <a:pt x="234" y="96"/>
                  </a:moveTo>
                  <a:cubicBezTo>
                    <a:pt x="234" y="91"/>
                    <a:pt x="230" y="87"/>
                    <a:pt x="225" y="87"/>
                  </a:cubicBezTo>
                  <a:cubicBezTo>
                    <a:pt x="220" y="87"/>
                    <a:pt x="217" y="91"/>
                    <a:pt x="217" y="96"/>
                  </a:cubicBezTo>
                  <a:cubicBezTo>
                    <a:pt x="217" y="100"/>
                    <a:pt x="220" y="104"/>
                    <a:pt x="225" y="104"/>
                  </a:cubicBezTo>
                  <a:cubicBezTo>
                    <a:pt x="230" y="104"/>
                    <a:pt x="234" y="100"/>
                    <a:pt x="234" y="96"/>
                  </a:cubicBezTo>
                  <a:close/>
                  <a:moveTo>
                    <a:pt x="262" y="96"/>
                  </a:moveTo>
                  <a:cubicBezTo>
                    <a:pt x="262" y="91"/>
                    <a:pt x="259" y="87"/>
                    <a:pt x="254" y="87"/>
                  </a:cubicBezTo>
                  <a:cubicBezTo>
                    <a:pt x="249" y="87"/>
                    <a:pt x="245" y="91"/>
                    <a:pt x="245" y="96"/>
                  </a:cubicBezTo>
                  <a:cubicBezTo>
                    <a:pt x="245" y="100"/>
                    <a:pt x="249" y="104"/>
                    <a:pt x="254" y="104"/>
                  </a:cubicBezTo>
                  <a:cubicBezTo>
                    <a:pt x="259" y="104"/>
                    <a:pt x="262" y="100"/>
                    <a:pt x="262" y="96"/>
                  </a:cubicBezTo>
                  <a:close/>
                  <a:moveTo>
                    <a:pt x="340" y="96"/>
                  </a:moveTo>
                  <a:cubicBezTo>
                    <a:pt x="336" y="94"/>
                    <a:pt x="331" y="91"/>
                    <a:pt x="325" y="89"/>
                  </a:cubicBezTo>
                  <a:cubicBezTo>
                    <a:pt x="322" y="90"/>
                    <a:pt x="316" y="91"/>
                    <a:pt x="309" y="91"/>
                  </a:cubicBezTo>
                  <a:cubicBezTo>
                    <a:pt x="300" y="91"/>
                    <a:pt x="300" y="104"/>
                    <a:pt x="310" y="105"/>
                  </a:cubicBezTo>
                  <a:cubicBezTo>
                    <a:pt x="322" y="105"/>
                    <a:pt x="335" y="101"/>
                    <a:pt x="340"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grpSp>
      <p:grpSp>
        <p:nvGrpSpPr>
          <p:cNvPr id="23" name="组合 19">
            <a:extLst>
              <a:ext uri="{FF2B5EF4-FFF2-40B4-BE49-F238E27FC236}">
                <a16:creationId xmlns:a16="http://schemas.microsoft.com/office/drawing/2014/main" id="{A78E899B-6B9D-42FE-ADB7-2FDB21F9C513}"/>
              </a:ext>
            </a:extLst>
          </p:cNvPr>
          <p:cNvGrpSpPr>
            <a:grpSpLocks/>
          </p:cNvGrpSpPr>
          <p:nvPr/>
        </p:nvGrpSpPr>
        <p:grpSpPr bwMode="auto">
          <a:xfrm>
            <a:off x="1458119" y="5233704"/>
            <a:ext cx="874713" cy="876300"/>
            <a:chOff x="0" y="0"/>
            <a:chExt cx="919063" cy="919397"/>
          </a:xfrm>
        </p:grpSpPr>
        <p:sp>
          <p:nvSpPr>
            <p:cNvPr id="24" name="椭圆 20">
              <a:extLst>
                <a:ext uri="{FF2B5EF4-FFF2-40B4-BE49-F238E27FC236}">
                  <a16:creationId xmlns:a16="http://schemas.microsoft.com/office/drawing/2014/main" id="{F34C0DC7-581F-4B05-B890-5638B9C7AEEB}"/>
                </a:ext>
              </a:extLst>
            </p:cNvPr>
            <p:cNvSpPr>
              <a:spLocks noChangeArrowheads="1"/>
            </p:cNvSpPr>
            <p:nvPr/>
          </p:nvSpPr>
          <p:spPr bwMode="auto">
            <a:xfrm>
              <a:off x="0" y="0"/>
              <a:ext cx="919063" cy="919397"/>
            </a:xfrm>
            <a:prstGeom prst="ellipse">
              <a:avLst/>
            </a:prstGeom>
            <a:solidFill>
              <a:srgbClr val="1E8FD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dirty="0">
                <a:solidFill>
                  <a:srgbClr val="FFFFFF"/>
                </a:solidFill>
              </a:endParaRPr>
            </a:p>
          </p:txBody>
        </p:sp>
        <p:sp>
          <p:nvSpPr>
            <p:cNvPr id="25" name="Freeform 139">
              <a:extLst>
                <a:ext uri="{FF2B5EF4-FFF2-40B4-BE49-F238E27FC236}">
                  <a16:creationId xmlns:a16="http://schemas.microsoft.com/office/drawing/2014/main" id="{88517820-40B5-41F1-989E-638BCD065CBC}"/>
                </a:ext>
              </a:extLst>
            </p:cNvPr>
            <p:cNvSpPr>
              <a:spLocks noEditPoints="1"/>
            </p:cNvSpPr>
            <p:nvPr/>
          </p:nvSpPr>
          <p:spPr bwMode="auto">
            <a:xfrm>
              <a:off x="230860" y="248693"/>
              <a:ext cx="423775" cy="422010"/>
            </a:xfrm>
            <a:custGeom>
              <a:avLst/>
              <a:gdLst>
                <a:gd name="T0" fmla="*/ 183490 w 97"/>
                <a:gd name="T1" fmla="*/ 60909 h 97"/>
                <a:gd name="T2" fmla="*/ 240285 w 97"/>
                <a:gd name="T3" fmla="*/ 60909 h 97"/>
                <a:gd name="T4" fmla="*/ 209703 w 97"/>
                <a:gd name="T5" fmla="*/ 0 h 97"/>
                <a:gd name="T6" fmla="*/ 183490 w 97"/>
                <a:gd name="T7" fmla="*/ 60909 h 97"/>
                <a:gd name="T8" fmla="*/ 214072 w 97"/>
                <a:gd name="T9" fmla="*/ 78311 h 97"/>
                <a:gd name="T10" fmla="*/ 345136 w 97"/>
                <a:gd name="T11" fmla="*/ 208830 h 97"/>
                <a:gd name="T12" fmla="*/ 214072 w 97"/>
                <a:gd name="T13" fmla="*/ 343699 h 97"/>
                <a:gd name="T14" fmla="*/ 78639 w 97"/>
                <a:gd name="T15" fmla="*/ 208830 h 97"/>
                <a:gd name="T16" fmla="*/ 214072 w 97"/>
                <a:gd name="T17" fmla="*/ 78311 h 97"/>
                <a:gd name="T18" fmla="*/ 262129 w 97"/>
                <a:gd name="T19" fmla="*/ 65259 h 97"/>
                <a:gd name="T20" fmla="*/ 310186 w 97"/>
                <a:gd name="T21" fmla="*/ 95714 h 97"/>
                <a:gd name="T22" fmla="*/ 318923 w 97"/>
                <a:gd name="T23" fmla="*/ 26104 h 97"/>
                <a:gd name="T24" fmla="*/ 262129 w 97"/>
                <a:gd name="T25" fmla="*/ 65259 h 97"/>
                <a:gd name="T26" fmla="*/ 327661 w 97"/>
                <a:gd name="T27" fmla="*/ 108765 h 97"/>
                <a:gd name="T28" fmla="*/ 353874 w 97"/>
                <a:gd name="T29" fmla="*/ 156622 h 97"/>
                <a:gd name="T30" fmla="*/ 397562 w 97"/>
                <a:gd name="T31" fmla="*/ 104415 h 97"/>
                <a:gd name="T32" fmla="*/ 327661 w 97"/>
                <a:gd name="T33" fmla="*/ 108765 h 97"/>
                <a:gd name="T34" fmla="*/ 362612 w 97"/>
                <a:gd name="T35" fmla="*/ 182726 h 97"/>
                <a:gd name="T36" fmla="*/ 362612 w 97"/>
                <a:gd name="T37" fmla="*/ 234933 h 97"/>
                <a:gd name="T38" fmla="*/ 423775 w 97"/>
                <a:gd name="T39" fmla="*/ 208830 h 97"/>
                <a:gd name="T40" fmla="*/ 362612 w 97"/>
                <a:gd name="T41" fmla="*/ 182726 h 97"/>
                <a:gd name="T42" fmla="*/ 358243 w 97"/>
                <a:gd name="T43" fmla="*/ 261037 h 97"/>
                <a:gd name="T44" fmla="*/ 327661 w 97"/>
                <a:gd name="T45" fmla="*/ 308894 h 97"/>
                <a:gd name="T46" fmla="*/ 397562 w 97"/>
                <a:gd name="T47" fmla="*/ 313245 h 97"/>
                <a:gd name="T48" fmla="*/ 358243 w 97"/>
                <a:gd name="T49" fmla="*/ 261037 h 97"/>
                <a:gd name="T50" fmla="*/ 314555 w 97"/>
                <a:gd name="T51" fmla="*/ 326296 h 97"/>
                <a:gd name="T52" fmla="*/ 266498 w 97"/>
                <a:gd name="T53" fmla="*/ 352400 h 97"/>
                <a:gd name="T54" fmla="*/ 318923 w 97"/>
                <a:gd name="T55" fmla="*/ 391556 h 97"/>
                <a:gd name="T56" fmla="*/ 314555 w 97"/>
                <a:gd name="T57" fmla="*/ 326296 h 97"/>
                <a:gd name="T58" fmla="*/ 240285 w 97"/>
                <a:gd name="T59" fmla="*/ 361101 h 97"/>
                <a:gd name="T60" fmla="*/ 187859 w 97"/>
                <a:gd name="T61" fmla="*/ 361101 h 97"/>
                <a:gd name="T62" fmla="*/ 214072 w 97"/>
                <a:gd name="T63" fmla="*/ 422010 h 97"/>
                <a:gd name="T64" fmla="*/ 240285 w 97"/>
                <a:gd name="T65" fmla="*/ 361101 h 97"/>
                <a:gd name="T66" fmla="*/ 161646 w 97"/>
                <a:gd name="T67" fmla="*/ 352400 h 97"/>
                <a:gd name="T68" fmla="*/ 113589 w 97"/>
                <a:gd name="T69" fmla="*/ 326296 h 97"/>
                <a:gd name="T70" fmla="*/ 109220 w 97"/>
                <a:gd name="T71" fmla="*/ 395906 h 97"/>
                <a:gd name="T72" fmla="*/ 161646 w 97"/>
                <a:gd name="T73" fmla="*/ 352400 h 97"/>
                <a:gd name="T74" fmla="*/ 96114 w 97"/>
                <a:gd name="T75" fmla="*/ 308894 h 97"/>
                <a:gd name="T76" fmla="*/ 69901 w 97"/>
                <a:gd name="T77" fmla="*/ 261037 h 97"/>
                <a:gd name="T78" fmla="*/ 30582 w 97"/>
                <a:gd name="T79" fmla="*/ 317595 h 97"/>
                <a:gd name="T80" fmla="*/ 96114 w 97"/>
                <a:gd name="T81" fmla="*/ 308894 h 97"/>
                <a:gd name="T82" fmla="*/ 61163 w 97"/>
                <a:gd name="T83" fmla="*/ 239284 h 97"/>
                <a:gd name="T84" fmla="*/ 61163 w 97"/>
                <a:gd name="T85" fmla="*/ 182726 h 97"/>
                <a:gd name="T86" fmla="*/ 0 w 97"/>
                <a:gd name="T87" fmla="*/ 213180 h 97"/>
                <a:gd name="T88" fmla="*/ 61163 w 97"/>
                <a:gd name="T89" fmla="*/ 239284 h 97"/>
                <a:gd name="T90" fmla="*/ 65532 w 97"/>
                <a:gd name="T91" fmla="*/ 160973 h 97"/>
                <a:gd name="T92" fmla="*/ 96114 w 97"/>
                <a:gd name="T93" fmla="*/ 113116 h 97"/>
                <a:gd name="T94" fmla="*/ 26213 w 97"/>
                <a:gd name="T95" fmla="*/ 104415 h 97"/>
                <a:gd name="T96" fmla="*/ 65532 w 97"/>
                <a:gd name="T97" fmla="*/ 160973 h 97"/>
                <a:gd name="T98" fmla="*/ 113589 w 97"/>
                <a:gd name="T99" fmla="*/ 95714 h 97"/>
                <a:gd name="T100" fmla="*/ 161646 w 97"/>
                <a:gd name="T101" fmla="*/ 69610 h 97"/>
                <a:gd name="T102" fmla="*/ 104852 w 97"/>
                <a:gd name="T103" fmla="*/ 26104 h 97"/>
                <a:gd name="T104" fmla="*/ 113589 w 97"/>
                <a:gd name="T105" fmla="*/ 95714 h 9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07059" tIns="53529" rIns="107059" bIns="53529"/>
            <a:lstStyle/>
            <a:p>
              <a:endParaRPr lang="zh-CN" altLang="en-US"/>
            </a:p>
          </p:txBody>
        </p:sp>
      </p:grpSp>
      <p:sp>
        <p:nvSpPr>
          <p:cNvPr id="26" name="矩形 25">
            <a:extLst>
              <a:ext uri="{FF2B5EF4-FFF2-40B4-BE49-F238E27FC236}">
                <a16:creationId xmlns:a16="http://schemas.microsoft.com/office/drawing/2014/main" id="{9C1B4980-1199-4B4C-952F-6ED767BCC689}"/>
              </a:ext>
            </a:extLst>
          </p:cNvPr>
          <p:cNvSpPr/>
          <p:nvPr/>
        </p:nvSpPr>
        <p:spPr>
          <a:xfrm>
            <a:off x="2373712" y="1611610"/>
            <a:ext cx="6096000" cy="874407"/>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dirty="0">
                <a:solidFill>
                  <a:srgbClr val="595959"/>
                </a:solidFill>
                <a:latin typeface="微软雅黑" pitchFamily="34" charset="-122"/>
                <a:ea typeface="微软雅黑" pitchFamily="34" charset="-122"/>
              </a:rPr>
              <a:t>您的内容打在这里，或者通过复制您的文本后，在此框中选择粘贴，并选择只保留文字。</a:t>
            </a:r>
          </a:p>
        </p:txBody>
      </p:sp>
      <p:sp>
        <p:nvSpPr>
          <p:cNvPr id="27" name="矩形 26">
            <a:extLst>
              <a:ext uri="{FF2B5EF4-FFF2-40B4-BE49-F238E27FC236}">
                <a16:creationId xmlns:a16="http://schemas.microsoft.com/office/drawing/2014/main" id="{0172521E-A8FE-4825-B5C1-8D5986D7BB30}"/>
              </a:ext>
            </a:extLst>
          </p:cNvPr>
          <p:cNvSpPr/>
          <p:nvPr/>
        </p:nvSpPr>
        <p:spPr>
          <a:xfrm>
            <a:off x="2373712" y="2777038"/>
            <a:ext cx="6096000" cy="923330"/>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dirty="0">
                <a:solidFill>
                  <a:srgbClr val="595959"/>
                </a:solidFill>
                <a:latin typeface="微软雅黑" pitchFamily="34" charset="-122"/>
                <a:ea typeface="微软雅黑" pitchFamily="34" charset="-122"/>
              </a:rPr>
              <a:t>您的内容打在这里，或者通过复制您的文本后，在此框中选择粘贴，并选择只保留文字。</a:t>
            </a:r>
          </a:p>
        </p:txBody>
      </p:sp>
      <p:sp>
        <p:nvSpPr>
          <p:cNvPr id="28" name="矩形 27">
            <a:extLst>
              <a:ext uri="{FF2B5EF4-FFF2-40B4-BE49-F238E27FC236}">
                <a16:creationId xmlns:a16="http://schemas.microsoft.com/office/drawing/2014/main" id="{D93F8A28-9909-4988-8FA9-87D75EB03210}"/>
              </a:ext>
            </a:extLst>
          </p:cNvPr>
          <p:cNvSpPr/>
          <p:nvPr/>
        </p:nvSpPr>
        <p:spPr>
          <a:xfrm>
            <a:off x="2373712" y="3942466"/>
            <a:ext cx="6096000" cy="923330"/>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dirty="0">
                <a:solidFill>
                  <a:srgbClr val="595959"/>
                </a:solidFill>
                <a:latin typeface="微软雅黑" pitchFamily="34" charset="-122"/>
                <a:ea typeface="微软雅黑" pitchFamily="34" charset="-122"/>
              </a:rPr>
              <a:t>您的内容打在这里，或者通过复制您的文本后，在此框中选择粘贴，并选择只保留文字。</a:t>
            </a:r>
          </a:p>
        </p:txBody>
      </p:sp>
      <p:sp>
        <p:nvSpPr>
          <p:cNvPr id="29" name="矩形 28">
            <a:extLst>
              <a:ext uri="{FF2B5EF4-FFF2-40B4-BE49-F238E27FC236}">
                <a16:creationId xmlns:a16="http://schemas.microsoft.com/office/drawing/2014/main" id="{3F22AA58-E850-44A6-A293-EE5A8E323D67}"/>
              </a:ext>
            </a:extLst>
          </p:cNvPr>
          <p:cNvSpPr/>
          <p:nvPr/>
        </p:nvSpPr>
        <p:spPr>
          <a:xfrm>
            <a:off x="2373712" y="5107894"/>
            <a:ext cx="6096000" cy="923330"/>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dirty="0">
                <a:solidFill>
                  <a:srgbClr val="595959"/>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54998649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fltVal val="0"/>
                                          </p:val>
                                        </p:tav>
                                        <p:tav tm="100000">
                                          <p:val>
                                            <p:strVal val="#ppt_w"/>
                                          </p:val>
                                        </p:tav>
                                      </p:tavLst>
                                    </p:anim>
                                    <p:anim calcmode="lin" valueType="num">
                                      <p:cBhvr>
                                        <p:cTn id="12" dur="1000" fill="hold"/>
                                        <p:tgtEl>
                                          <p:spTgt spid="7"/>
                                        </p:tgtEl>
                                        <p:attrNameLst>
                                          <p:attrName>ppt_h</p:attrName>
                                        </p:attrNameLst>
                                      </p:cBhvr>
                                      <p:tavLst>
                                        <p:tav tm="0">
                                          <p:val>
                                            <p:fltVal val="0"/>
                                          </p:val>
                                        </p:tav>
                                        <p:tav tm="100000">
                                          <p:val>
                                            <p:strVal val="#ppt_h"/>
                                          </p:val>
                                        </p:tav>
                                      </p:tavLst>
                                    </p:anim>
                                    <p:animEffect transition="in" filter="fade">
                                      <p:cBhvr>
                                        <p:cTn id="13" dur="1000"/>
                                        <p:tgtEl>
                                          <p:spTgt spid="7"/>
                                        </p:tgtEl>
                                      </p:cBhvr>
                                    </p:animEffect>
                                  </p:childTnLst>
                                </p:cTn>
                              </p:par>
                            </p:childTnLst>
                          </p:cTn>
                        </p:par>
                        <p:par>
                          <p:cTn id="14" fill="hold">
                            <p:stCondLst>
                              <p:cond delay="1500"/>
                            </p:stCondLst>
                            <p:childTnLst>
                              <p:par>
                                <p:cTn id="15" presetID="26" presetClass="emph" presetSubtype="0" fill="hold" grpId="0" nodeType="afterEffect">
                                  <p:stCondLst>
                                    <p:cond delay="0"/>
                                  </p:stCondLst>
                                  <p:childTnLst>
                                    <p:animEffect transition="out" filter="fade">
                                      <p:cBhvr>
                                        <p:cTn id="16" dur="500" tmFilter="0, 0; .2, .5; .8, .5; 1, 0"/>
                                        <p:tgtEl>
                                          <p:spTgt spid="13"/>
                                        </p:tgtEl>
                                      </p:cBhvr>
                                    </p:animEffect>
                                    <p:animScale>
                                      <p:cBhvr>
                                        <p:cTn id="17"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工作概述</a:t>
              </a:r>
            </a:p>
          </p:txBody>
        </p:sp>
      </p:grpSp>
      <p:pic>
        <p:nvPicPr>
          <p:cNvPr id="7" name="Picture 2">
            <a:extLst>
              <a:ext uri="{FF2B5EF4-FFF2-40B4-BE49-F238E27FC236}">
                <a16:creationId xmlns:a16="http://schemas.microsoft.com/office/drawing/2014/main" id="{9601D224-22AE-4826-9C1B-1AC1D16071A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5238" y="2004014"/>
            <a:ext cx="5346700" cy="4160401"/>
          </a:xfrm>
          <a:prstGeom prst="rect">
            <a:avLst/>
          </a:prstGeom>
        </p:spPr>
      </p:pic>
      <p:sp>
        <p:nvSpPr>
          <p:cNvPr id="8" name="Rectangle 45">
            <a:extLst>
              <a:ext uri="{FF2B5EF4-FFF2-40B4-BE49-F238E27FC236}">
                <a16:creationId xmlns:a16="http://schemas.microsoft.com/office/drawing/2014/main" id="{CCC4C041-E6E9-46A8-95FD-0E37D899C052}"/>
              </a:ext>
            </a:extLst>
          </p:cNvPr>
          <p:cNvSpPr/>
          <p:nvPr/>
        </p:nvSpPr>
        <p:spPr>
          <a:xfrm>
            <a:off x="6434993" y="2236348"/>
            <a:ext cx="4663440" cy="2606040"/>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cs typeface="+mn-ea"/>
              <a:sym typeface="+mn-lt"/>
            </a:endParaRPr>
          </a:p>
        </p:txBody>
      </p:sp>
      <p:sp>
        <p:nvSpPr>
          <p:cNvPr id="10" name="TextBox 46">
            <a:extLst>
              <a:ext uri="{FF2B5EF4-FFF2-40B4-BE49-F238E27FC236}">
                <a16:creationId xmlns:a16="http://schemas.microsoft.com/office/drawing/2014/main" id="{3CB74AEF-67B2-4358-9A54-43E008AF8B92}"/>
              </a:ext>
            </a:extLst>
          </p:cNvPr>
          <p:cNvSpPr txBox="1"/>
          <p:nvPr/>
        </p:nvSpPr>
        <p:spPr>
          <a:xfrm>
            <a:off x="1783931" y="1291652"/>
            <a:ext cx="8625795" cy="613373"/>
          </a:xfrm>
          <a:prstGeom prst="rect">
            <a:avLst/>
          </a:prstGeom>
          <a:noFill/>
        </p:spPr>
        <p:txBody>
          <a:bodyPr wrap="square" rtlCol="0">
            <a:spAutoFit/>
          </a:bodyPr>
          <a:lstStyle/>
          <a:p>
            <a:pPr algn="ctr">
              <a:lnSpc>
                <a:spcPct val="150000"/>
              </a:lnSpc>
            </a:pPr>
            <a:r>
              <a:rPr lang="zh-CN" altLang="en-US" sz="1200" dirty="0">
                <a:solidFill>
                  <a:schemeClr val="tx1">
                    <a:lumMod val="75000"/>
                    <a:lumOff val="25000"/>
                  </a:schemeClr>
                </a:solidFill>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1" name="Shape 2546">
            <a:extLst>
              <a:ext uri="{FF2B5EF4-FFF2-40B4-BE49-F238E27FC236}">
                <a16:creationId xmlns:a16="http://schemas.microsoft.com/office/drawing/2014/main" id="{6AD3FEC7-F312-4635-BA85-A30C8E02F718}"/>
              </a:ext>
            </a:extLst>
          </p:cNvPr>
          <p:cNvSpPr/>
          <p:nvPr/>
        </p:nvSpPr>
        <p:spPr>
          <a:xfrm>
            <a:off x="2722027" y="2374419"/>
            <a:ext cx="371785" cy="304188"/>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rgbClr val="1E8FD0"/>
          </a:solidFill>
          <a:ln w="12700">
            <a:solidFill>
              <a:srgbClr val="1E8FD0"/>
            </a:solid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chemeClr val="tx1">
                  <a:lumMod val="75000"/>
                  <a:lumOff val="25000"/>
                </a:schemeClr>
              </a:solidFill>
              <a:cs typeface="+mn-ea"/>
              <a:sym typeface="+mn-lt"/>
            </a:endParaRPr>
          </a:p>
        </p:txBody>
      </p:sp>
      <p:sp>
        <p:nvSpPr>
          <p:cNvPr id="12" name="Shape 2551">
            <a:extLst>
              <a:ext uri="{FF2B5EF4-FFF2-40B4-BE49-F238E27FC236}">
                <a16:creationId xmlns:a16="http://schemas.microsoft.com/office/drawing/2014/main" id="{A9BA4A72-3FDB-49EF-BC81-286AD8E77953}"/>
              </a:ext>
            </a:extLst>
          </p:cNvPr>
          <p:cNvSpPr/>
          <p:nvPr/>
        </p:nvSpPr>
        <p:spPr>
          <a:xfrm>
            <a:off x="3617235" y="2340620"/>
            <a:ext cx="371785" cy="371785"/>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rgbClr val="1E8FD0"/>
          </a:solidFill>
          <a:ln w="12700">
            <a:solidFill>
              <a:srgbClr val="1E8FD0"/>
            </a:solid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chemeClr val="tx1">
                  <a:lumMod val="75000"/>
                  <a:lumOff val="25000"/>
                </a:schemeClr>
              </a:solidFill>
              <a:cs typeface="+mn-ea"/>
              <a:sym typeface="+mn-lt"/>
            </a:endParaRPr>
          </a:p>
        </p:txBody>
      </p:sp>
      <p:sp>
        <p:nvSpPr>
          <p:cNvPr id="13" name="Shape 2553">
            <a:extLst>
              <a:ext uri="{FF2B5EF4-FFF2-40B4-BE49-F238E27FC236}">
                <a16:creationId xmlns:a16="http://schemas.microsoft.com/office/drawing/2014/main" id="{F182790C-2792-4EE4-B038-8D9235C32419}"/>
              </a:ext>
            </a:extLst>
          </p:cNvPr>
          <p:cNvSpPr/>
          <p:nvPr/>
        </p:nvSpPr>
        <p:spPr>
          <a:xfrm>
            <a:off x="3617235" y="4261761"/>
            <a:ext cx="371785" cy="337987"/>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rgbClr val="1E8FD0"/>
          </a:solidFill>
          <a:ln w="12700">
            <a:solidFill>
              <a:srgbClr val="1E8FD0"/>
            </a:solid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75000"/>
                  <a:lumOff val="25000"/>
                </a:schemeClr>
              </a:solidFill>
              <a:cs typeface="+mn-ea"/>
              <a:sym typeface="+mn-lt"/>
            </a:endParaRPr>
          </a:p>
        </p:txBody>
      </p:sp>
      <p:sp>
        <p:nvSpPr>
          <p:cNvPr id="14" name="Shape 2562">
            <a:extLst>
              <a:ext uri="{FF2B5EF4-FFF2-40B4-BE49-F238E27FC236}">
                <a16:creationId xmlns:a16="http://schemas.microsoft.com/office/drawing/2014/main" id="{27B803B7-69D0-4DDF-BA3C-3695434ED972}"/>
              </a:ext>
            </a:extLst>
          </p:cNvPr>
          <p:cNvSpPr/>
          <p:nvPr/>
        </p:nvSpPr>
        <p:spPr>
          <a:xfrm>
            <a:off x="2607727" y="4195306"/>
            <a:ext cx="371785" cy="37178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rgbClr val="1E8FD0"/>
          </a:solidFill>
          <a:ln w="12700">
            <a:solidFill>
              <a:srgbClr val="1E8FD0"/>
            </a:solid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75000"/>
                  <a:lumOff val="25000"/>
                </a:schemeClr>
              </a:solidFill>
              <a:cs typeface="+mn-ea"/>
              <a:sym typeface="+mn-lt"/>
            </a:endParaRPr>
          </a:p>
        </p:txBody>
      </p:sp>
      <p:cxnSp>
        <p:nvCxnSpPr>
          <p:cNvPr id="15" name="Straight Connector 28">
            <a:extLst>
              <a:ext uri="{FF2B5EF4-FFF2-40B4-BE49-F238E27FC236}">
                <a16:creationId xmlns:a16="http://schemas.microsoft.com/office/drawing/2014/main" id="{FF4142AB-E575-4FA5-8865-DB2E2D0BB3B0}"/>
              </a:ext>
            </a:extLst>
          </p:cNvPr>
          <p:cNvCxnSpPr/>
          <p:nvPr/>
        </p:nvCxnSpPr>
        <p:spPr>
          <a:xfrm flipH="1">
            <a:off x="3352509" y="2374419"/>
            <a:ext cx="6030" cy="13995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29">
            <a:extLst>
              <a:ext uri="{FF2B5EF4-FFF2-40B4-BE49-F238E27FC236}">
                <a16:creationId xmlns:a16="http://schemas.microsoft.com/office/drawing/2014/main" id="{E6DC7485-B2C6-4C97-AE3A-AECB67E7D049}"/>
              </a:ext>
            </a:extLst>
          </p:cNvPr>
          <p:cNvCxnSpPr/>
          <p:nvPr/>
        </p:nvCxnSpPr>
        <p:spPr>
          <a:xfrm flipH="1">
            <a:off x="3635363" y="3871959"/>
            <a:ext cx="17568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30">
            <a:extLst>
              <a:ext uri="{FF2B5EF4-FFF2-40B4-BE49-F238E27FC236}">
                <a16:creationId xmlns:a16="http://schemas.microsoft.com/office/drawing/2014/main" id="{C536BCF3-6C5D-4DF1-BF4E-2F32FB7A454F}"/>
              </a:ext>
            </a:extLst>
          </p:cNvPr>
          <p:cNvCxnSpPr/>
          <p:nvPr/>
        </p:nvCxnSpPr>
        <p:spPr>
          <a:xfrm flipH="1">
            <a:off x="1318813" y="3871959"/>
            <a:ext cx="17568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42">
            <a:extLst>
              <a:ext uri="{FF2B5EF4-FFF2-40B4-BE49-F238E27FC236}">
                <a16:creationId xmlns:a16="http://schemas.microsoft.com/office/drawing/2014/main" id="{CB038F46-C088-461B-8B05-7282A0C336DF}"/>
              </a:ext>
            </a:extLst>
          </p:cNvPr>
          <p:cNvCxnSpPr/>
          <p:nvPr/>
        </p:nvCxnSpPr>
        <p:spPr>
          <a:xfrm flipH="1">
            <a:off x="3343544" y="4084214"/>
            <a:ext cx="6030" cy="13995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Placeholder 3">
            <a:extLst>
              <a:ext uri="{FF2B5EF4-FFF2-40B4-BE49-F238E27FC236}">
                <a16:creationId xmlns:a16="http://schemas.microsoft.com/office/drawing/2014/main" id="{DE791EF0-FC04-464C-844D-28C1643B8E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5532" y="2223536"/>
            <a:ext cx="4662487" cy="2625725"/>
          </a:xfrm>
          <a:prstGeom prst="rect">
            <a:avLst/>
          </a:prstGeom>
        </p:spPr>
      </p:pic>
      <p:grpSp>
        <p:nvGrpSpPr>
          <p:cNvPr id="20" name="组合 19">
            <a:extLst>
              <a:ext uri="{FF2B5EF4-FFF2-40B4-BE49-F238E27FC236}">
                <a16:creationId xmlns:a16="http://schemas.microsoft.com/office/drawing/2014/main" id="{3EAD1697-A14D-4241-BFB1-0ED4CB36217A}"/>
              </a:ext>
            </a:extLst>
          </p:cNvPr>
          <p:cNvGrpSpPr/>
          <p:nvPr/>
        </p:nvGrpSpPr>
        <p:grpSpPr>
          <a:xfrm>
            <a:off x="3547751" y="2770724"/>
            <a:ext cx="2377610" cy="1057967"/>
            <a:chOff x="7593226" y="1656438"/>
            <a:chExt cx="2377931" cy="1057966"/>
          </a:xfrm>
        </p:grpSpPr>
        <p:sp>
          <p:nvSpPr>
            <p:cNvPr id="21" name="文本框 20">
              <a:extLst>
                <a:ext uri="{FF2B5EF4-FFF2-40B4-BE49-F238E27FC236}">
                  <a16:creationId xmlns:a16="http://schemas.microsoft.com/office/drawing/2014/main" id="{1A8996F9-B41D-4F0B-A76D-775104434722}"/>
                </a:ext>
              </a:extLst>
            </p:cNvPr>
            <p:cNvSpPr txBox="1"/>
            <p:nvPr/>
          </p:nvSpPr>
          <p:spPr>
            <a:xfrm>
              <a:off x="7597256" y="1656438"/>
              <a:ext cx="1924334" cy="338426"/>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r>
                <a:rPr lang="zh-CN" altLang="en-US" sz="1600" dirty="0">
                  <a:solidFill>
                    <a:schemeClr val="tx1">
                      <a:lumMod val="75000"/>
                      <a:lumOff val="25000"/>
                    </a:schemeClr>
                  </a:solidFill>
                  <a:latin typeface="+mn-lt"/>
                  <a:ea typeface="+mn-ea"/>
                  <a:cs typeface="+mn-ea"/>
                  <a:sym typeface="+mn-lt"/>
                </a:rPr>
                <a:t>在此添加标题</a:t>
              </a:r>
            </a:p>
          </p:txBody>
        </p:sp>
        <p:sp>
          <p:nvSpPr>
            <p:cNvPr id="22" name="TextBox 10">
              <a:extLst>
                <a:ext uri="{FF2B5EF4-FFF2-40B4-BE49-F238E27FC236}">
                  <a16:creationId xmlns:a16="http://schemas.microsoft.com/office/drawing/2014/main" id="{4FB4070B-C737-4109-B31A-AE9E7BF7EDBF}"/>
                </a:ext>
              </a:extLst>
            </p:cNvPr>
            <p:cNvSpPr>
              <a:spLocks noChangeArrowheads="1"/>
            </p:cNvSpPr>
            <p:nvPr/>
          </p:nvSpPr>
          <p:spPr bwMode="auto">
            <a:xfrm>
              <a:off x="7593226" y="1901875"/>
              <a:ext cx="2377931" cy="812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a:lnSpc>
                  <a:spcPct val="130000"/>
                </a:lnSpc>
                <a:defRPr/>
              </a:pPr>
              <a:r>
                <a:rPr lang="zh-CN" altLang="en-US" sz="1200" kern="0" dirty="0">
                  <a:solidFill>
                    <a:schemeClr val="tx1">
                      <a:lumMod val="75000"/>
                      <a:lumOff val="25000"/>
                    </a:schemeClr>
                  </a:solidFill>
                  <a:cs typeface="+mn-ea"/>
                  <a:sym typeface="+mn-lt"/>
                </a:rPr>
                <a:t>您的内容打在这里，或者通过复制您的文本后，在此框中选择粘贴，并选择</a:t>
              </a:r>
              <a:r>
                <a:rPr lang="zh-CN" altLang="en-US" sz="1200" kern="0" dirty="0">
                  <a:solidFill>
                    <a:schemeClr val="bg1"/>
                  </a:solidFill>
                  <a:cs typeface="+mn-ea"/>
                  <a:sym typeface="+mn-lt"/>
                </a:rPr>
                <a:t>只保留文字。</a:t>
              </a:r>
            </a:p>
          </p:txBody>
        </p:sp>
      </p:grpSp>
      <p:grpSp>
        <p:nvGrpSpPr>
          <p:cNvPr id="23" name="组合 22">
            <a:extLst>
              <a:ext uri="{FF2B5EF4-FFF2-40B4-BE49-F238E27FC236}">
                <a16:creationId xmlns:a16="http://schemas.microsoft.com/office/drawing/2014/main" id="{2DBF538C-AA6B-4A23-9F4B-CD03612EABF1}"/>
              </a:ext>
            </a:extLst>
          </p:cNvPr>
          <p:cNvGrpSpPr/>
          <p:nvPr/>
        </p:nvGrpSpPr>
        <p:grpSpPr>
          <a:xfrm>
            <a:off x="790872" y="2770724"/>
            <a:ext cx="2377610" cy="1057967"/>
            <a:chOff x="7593226" y="1656438"/>
            <a:chExt cx="2377931" cy="1057966"/>
          </a:xfrm>
        </p:grpSpPr>
        <p:sp>
          <p:nvSpPr>
            <p:cNvPr id="24" name="文本框 23">
              <a:extLst>
                <a:ext uri="{FF2B5EF4-FFF2-40B4-BE49-F238E27FC236}">
                  <a16:creationId xmlns:a16="http://schemas.microsoft.com/office/drawing/2014/main" id="{33CC21BA-32A5-4DB5-A32A-83BF9D50C63B}"/>
                </a:ext>
              </a:extLst>
            </p:cNvPr>
            <p:cNvSpPr txBox="1"/>
            <p:nvPr/>
          </p:nvSpPr>
          <p:spPr>
            <a:xfrm>
              <a:off x="8046823" y="1656438"/>
              <a:ext cx="1924334" cy="338426"/>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r"/>
              <a:r>
                <a:rPr lang="zh-CN" altLang="en-US" sz="1600" dirty="0">
                  <a:solidFill>
                    <a:schemeClr val="tx1">
                      <a:lumMod val="75000"/>
                      <a:lumOff val="25000"/>
                    </a:schemeClr>
                  </a:solidFill>
                  <a:latin typeface="+mn-lt"/>
                  <a:ea typeface="+mn-ea"/>
                  <a:cs typeface="+mn-ea"/>
                  <a:sym typeface="+mn-lt"/>
                </a:rPr>
                <a:t>在此添加标题</a:t>
              </a:r>
            </a:p>
          </p:txBody>
        </p:sp>
        <p:sp>
          <p:nvSpPr>
            <p:cNvPr id="25" name="TextBox 10">
              <a:extLst>
                <a:ext uri="{FF2B5EF4-FFF2-40B4-BE49-F238E27FC236}">
                  <a16:creationId xmlns:a16="http://schemas.microsoft.com/office/drawing/2014/main" id="{7E3E4242-375F-4CFE-B777-3284D356DF01}"/>
                </a:ext>
              </a:extLst>
            </p:cNvPr>
            <p:cNvSpPr>
              <a:spLocks noChangeArrowheads="1"/>
            </p:cNvSpPr>
            <p:nvPr/>
          </p:nvSpPr>
          <p:spPr bwMode="auto">
            <a:xfrm>
              <a:off x="7593226" y="1901875"/>
              <a:ext cx="2377931" cy="812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defTabSz="1218565">
                <a:lnSpc>
                  <a:spcPct val="130000"/>
                </a:lnSpc>
                <a:defRPr/>
              </a:pPr>
              <a:r>
                <a:rPr lang="zh-CN" altLang="en-US" sz="1200" kern="0" dirty="0">
                  <a:solidFill>
                    <a:schemeClr val="tx1">
                      <a:lumMod val="75000"/>
                      <a:lumOff val="25000"/>
                    </a:schemeClr>
                  </a:solidFill>
                  <a:cs typeface="+mn-ea"/>
                  <a:sym typeface="+mn-lt"/>
                </a:rPr>
                <a:t>您的内容打在这里，或者通过复制您的文本后，在此框中选择粘贴，并选择</a:t>
              </a:r>
              <a:endParaRPr lang="zh-CN" altLang="en-US" sz="1200" kern="0" dirty="0">
                <a:solidFill>
                  <a:schemeClr val="bg1"/>
                </a:solidFill>
                <a:cs typeface="+mn-ea"/>
                <a:sym typeface="+mn-lt"/>
              </a:endParaRPr>
            </a:p>
          </p:txBody>
        </p:sp>
      </p:grpSp>
      <p:grpSp>
        <p:nvGrpSpPr>
          <p:cNvPr id="26" name="组合 25">
            <a:extLst>
              <a:ext uri="{FF2B5EF4-FFF2-40B4-BE49-F238E27FC236}">
                <a16:creationId xmlns:a16="http://schemas.microsoft.com/office/drawing/2014/main" id="{79D5CEFA-31E4-4048-B0BA-5DAF8D1B900D}"/>
              </a:ext>
            </a:extLst>
          </p:cNvPr>
          <p:cNvGrpSpPr/>
          <p:nvPr/>
        </p:nvGrpSpPr>
        <p:grpSpPr>
          <a:xfrm>
            <a:off x="3547751" y="4599748"/>
            <a:ext cx="2377610" cy="1057967"/>
            <a:chOff x="7593226" y="1656438"/>
            <a:chExt cx="2377931" cy="1057966"/>
          </a:xfrm>
        </p:grpSpPr>
        <p:sp>
          <p:nvSpPr>
            <p:cNvPr id="27" name="文本框 26">
              <a:extLst>
                <a:ext uri="{FF2B5EF4-FFF2-40B4-BE49-F238E27FC236}">
                  <a16:creationId xmlns:a16="http://schemas.microsoft.com/office/drawing/2014/main" id="{991A5EF7-370E-4077-A6F7-16EF1B2DFD1E}"/>
                </a:ext>
              </a:extLst>
            </p:cNvPr>
            <p:cNvSpPr txBox="1"/>
            <p:nvPr/>
          </p:nvSpPr>
          <p:spPr>
            <a:xfrm>
              <a:off x="7597256" y="1656438"/>
              <a:ext cx="1924334" cy="338426"/>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r>
                <a:rPr lang="zh-CN" altLang="en-US" sz="1600" dirty="0">
                  <a:solidFill>
                    <a:schemeClr val="tx1">
                      <a:lumMod val="75000"/>
                      <a:lumOff val="25000"/>
                    </a:schemeClr>
                  </a:solidFill>
                  <a:latin typeface="+mn-lt"/>
                  <a:ea typeface="+mn-ea"/>
                  <a:cs typeface="+mn-ea"/>
                  <a:sym typeface="+mn-lt"/>
                </a:rPr>
                <a:t>在此添加标题</a:t>
              </a:r>
            </a:p>
          </p:txBody>
        </p:sp>
        <p:sp>
          <p:nvSpPr>
            <p:cNvPr id="28" name="TextBox 10">
              <a:extLst>
                <a:ext uri="{FF2B5EF4-FFF2-40B4-BE49-F238E27FC236}">
                  <a16:creationId xmlns:a16="http://schemas.microsoft.com/office/drawing/2014/main" id="{CD0118A5-9AD0-481B-81D7-7D306A4620F8}"/>
                </a:ext>
              </a:extLst>
            </p:cNvPr>
            <p:cNvSpPr>
              <a:spLocks noChangeArrowheads="1"/>
            </p:cNvSpPr>
            <p:nvPr/>
          </p:nvSpPr>
          <p:spPr bwMode="auto">
            <a:xfrm>
              <a:off x="7593226" y="1901875"/>
              <a:ext cx="2377931" cy="812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a:lnSpc>
                  <a:spcPct val="130000"/>
                </a:lnSpc>
                <a:defRPr/>
              </a:pPr>
              <a:r>
                <a:rPr lang="zh-CN" altLang="en-US" sz="1200" kern="0" dirty="0">
                  <a:solidFill>
                    <a:schemeClr val="tx1">
                      <a:lumMod val="75000"/>
                      <a:lumOff val="25000"/>
                    </a:schemeClr>
                  </a:solidFill>
                  <a:cs typeface="+mn-ea"/>
                  <a:sym typeface="+mn-lt"/>
                </a:rPr>
                <a:t>您的内容打在这里，或者通过复制您的文本后，在此框中选择粘贴，并选择</a:t>
              </a:r>
              <a:r>
                <a:rPr lang="zh-CN" altLang="en-US" sz="1200" kern="0" dirty="0">
                  <a:solidFill>
                    <a:schemeClr val="bg1"/>
                  </a:solidFill>
                  <a:cs typeface="+mn-ea"/>
                  <a:sym typeface="+mn-lt"/>
                </a:rPr>
                <a:t>只保留文字。</a:t>
              </a:r>
            </a:p>
          </p:txBody>
        </p:sp>
      </p:grpSp>
      <p:grpSp>
        <p:nvGrpSpPr>
          <p:cNvPr id="29" name="组合 28">
            <a:extLst>
              <a:ext uri="{FF2B5EF4-FFF2-40B4-BE49-F238E27FC236}">
                <a16:creationId xmlns:a16="http://schemas.microsoft.com/office/drawing/2014/main" id="{171E17ED-ABA2-4F88-9204-579C6E3E7DE4}"/>
              </a:ext>
            </a:extLst>
          </p:cNvPr>
          <p:cNvGrpSpPr/>
          <p:nvPr/>
        </p:nvGrpSpPr>
        <p:grpSpPr>
          <a:xfrm>
            <a:off x="790872" y="4599748"/>
            <a:ext cx="2377610" cy="1057967"/>
            <a:chOff x="7593226" y="1656438"/>
            <a:chExt cx="2377931" cy="1057966"/>
          </a:xfrm>
        </p:grpSpPr>
        <p:sp>
          <p:nvSpPr>
            <p:cNvPr id="30" name="文本框 29">
              <a:extLst>
                <a:ext uri="{FF2B5EF4-FFF2-40B4-BE49-F238E27FC236}">
                  <a16:creationId xmlns:a16="http://schemas.microsoft.com/office/drawing/2014/main" id="{ECFD12AA-F3EC-43E4-BEF7-69E54D3697E6}"/>
                </a:ext>
              </a:extLst>
            </p:cNvPr>
            <p:cNvSpPr txBox="1"/>
            <p:nvPr/>
          </p:nvSpPr>
          <p:spPr>
            <a:xfrm>
              <a:off x="8046823" y="1656438"/>
              <a:ext cx="1924334" cy="338426"/>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r"/>
              <a:r>
                <a:rPr lang="zh-CN" altLang="en-US" sz="1600" dirty="0">
                  <a:solidFill>
                    <a:schemeClr val="tx1">
                      <a:lumMod val="75000"/>
                      <a:lumOff val="25000"/>
                    </a:schemeClr>
                  </a:solidFill>
                  <a:latin typeface="+mn-lt"/>
                  <a:ea typeface="+mn-ea"/>
                  <a:cs typeface="+mn-ea"/>
                  <a:sym typeface="+mn-lt"/>
                </a:rPr>
                <a:t>在此添加标题</a:t>
              </a:r>
            </a:p>
          </p:txBody>
        </p:sp>
        <p:sp>
          <p:nvSpPr>
            <p:cNvPr id="31" name="TextBox 10">
              <a:extLst>
                <a:ext uri="{FF2B5EF4-FFF2-40B4-BE49-F238E27FC236}">
                  <a16:creationId xmlns:a16="http://schemas.microsoft.com/office/drawing/2014/main" id="{104B2258-3220-49AC-B82E-5D3B2E5B9B67}"/>
                </a:ext>
              </a:extLst>
            </p:cNvPr>
            <p:cNvSpPr>
              <a:spLocks noChangeArrowheads="1"/>
            </p:cNvSpPr>
            <p:nvPr/>
          </p:nvSpPr>
          <p:spPr bwMode="auto">
            <a:xfrm>
              <a:off x="7593226" y="1901875"/>
              <a:ext cx="2377931" cy="812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defTabSz="1218565">
                <a:lnSpc>
                  <a:spcPct val="130000"/>
                </a:lnSpc>
                <a:defRPr/>
              </a:pPr>
              <a:r>
                <a:rPr lang="zh-CN" altLang="en-US" sz="1200" kern="0" dirty="0">
                  <a:solidFill>
                    <a:schemeClr val="tx1">
                      <a:lumMod val="75000"/>
                      <a:lumOff val="25000"/>
                    </a:schemeClr>
                  </a:solidFill>
                  <a:cs typeface="+mn-ea"/>
                  <a:sym typeface="+mn-lt"/>
                </a:rPr>
                <a:t>您的内容打在这里，或者通过复制您的文本后，在此框中选择粘贴，并选择</a:t>
              </a:r>
              <a:endParaRPr lang="zh-CN" altLang="en-US" sz="1200" kern="0" dirty="0">
                <a:solidFill>
                  <a:schemeClr val="bg1"/>
                </a:solidFill>
                <a:cs typeface="+mn-ea"/>
                <a:sym typeface="+mn-lt"/>
              </a:endParaRPr>
            </a:p>
          </p:txBody>
        </p:sp>
      </p:grpSp>
    </p:spTree>
    <p:extLst>
      <p:ext uri="{BB962C8B-B14F-4D97-AF65-F5344CB8AC3E}">
        <p14:creationId xmlns:p14="http://schemas.microsoft.com/office/powerpoint/2010/main" val="237625714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完成情况</a:t>
              </a:r>
            </a:p>
          </p:txBody>
        </p:sp>
      </p:grpSp>
      <p:sp>
        <p:nvSpPr>
          <p:cNvPr id="18" name="六边形 17">
            <a:extLst>
              <a:ext uri="{FF2B5EF4-FFF2-40B4-BE49-F238E27FC236}">
                <a16:creationId xmlns:a16="http://schemas.microsoft.com/office/drawing/2014/main" id="{9C3215D5-B449-4E0E-A49A-9ACE50FF2CFB}"/>
              </a:ext>
            </a:extLst>
          </p:cNvPr>
          <p:cNvSpPr/>
          <p:nvPr/>
        </p:nvSpPr>
        <p:spPr>
          <a:xfrm>
            <a:off x="382817" y="1992806"/>
            <a:ext cx="3981680" cy="3432483"/>
          </a:xfrm>
          <a:prstGeom prst="hexagon">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p>
        </p:txBody>
      </p:sp>
      <p:sp>
        <p:nvSpPr>
          <p:cNvPr id="19" name="任意多边形 12">
            <a:extLst>
              <a:ext uri="{FF2B5EF4-FFF2-40B4-BE49-F238E27FC236}">
                <a16:creationId xmlns:a16="http://schemas.microsoft.com/office/drawing/2014/main" id="{B03AC782-FC89-4E1C-B408-05EECD332903}"/>
              </a:ext>
            </a:extLst>
          </p:cNvPr>
          <p:cNvSpPr/>
          <p:nvPr/>
        </p:nvSpPr>
        <p:spPr>
          <a:xfrm>
            <a:off x="18307" y="1992807"/>
            <a:ext cx="2391230" cy="3432481"/>
          </a:xfrm>
          <a:custGeom>
            <a:avLst/>
            <a:gdLst>
              <a:gd name="connsiteX0" fmla="*/ 0 w 2504426"/>
              <a:gd name="connsiteY0" fmla="*/ 0 h 3594967"/>
              <a:gd name="connsiteX1" fmla="*/ 1605684 w 2504426"/>
              <a:gd name="connsiteY1" fmla="*/ 0 h 3594967"/>
              <a:gd name="connsiteX2" fmla="*/ 2504426 w 2504426"/>
              <a:gd name="connsiteY2" fmla="*/ 1797484 h 3594967"/>
              <a:gd name="connsiteX3" fmla="*/ 1605684 w 2504426"/>
              <a:gd name="connsiteY3" fmla="*/ 3594967 h 3594967"/>
              <a:gd name="connsiteX4" fmla="*/ 0 w 2504426"/>
              <a:gd name="connsiteY4" fmla="*/ 3594967 h 3594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4426" h="3594967">
                <a:moveTo>
                  <a:pt x="0" y="0"/>
                </a:moveTo>
                <a:lnTo>
                  <a:pt x="1605684" y="0"/>
                </a:lnTo>
                <a:lnTo>
                  <a:pt x="2504426" y="1797484"/>
                </a:lnTo>
                <a:lnTo>
                  <a:pt x="1605684" y="3594967"/>
                </a:lnTo>
                <a:lnTo>
                  <a:pt x="0" y="3594967"/>
                </a:lnTo>
                <a:close/>
              </a:path>
            </a:pathLst>
          </a:custGeom>
          <a:solidFill>
            <a:srgbClr val="1E8FD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p>
        </p:txBody>
      </p:sp>
      <p:sp>
        <p:nvSpPr>
          <p:cNvPr id="20" name="五边形 13">
            <a:extLst>
              <a:ext uri="{FF2B5EF4-FFF2-40B4-BE49-F238E27FC236}">
                <a16:creationId xmlns:a16="http://schemas.microsoft.com/office/drawing/2014/main" id="{29E6FBA0-7318-4049-B7D9-D4B78D866AE1}"/>
              </a:ext>
            </a:extLst>
          </p:cNvPr>
          <p:cNvSpPr/>
          <p:nvPr/>
        </p:nvSpPr>
        <p:spPr>
          <a:xfrm>
            <a:off x="5151316" y="1992806"/>
            <a:ext cx="2461824" cy="557881"/>
          </a:xfrm>
          <a:prstGeom prst="homePlate">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solidFill>
                <a:schemeClr val="bg1"/>
              </a:solidFill>
            </a:endParaRPr>
          </a:p>
        </p:txBody>
      </p:sp>
      <p:sp>
        <p:nvSpPr>
          <p:cNvPr id="21" name="五边形 14">
            <a:extLst>
              <a:ext uri="{FF2B5EF4-FFF2-40B4-BE49-F238E27FC236}">
                <a16:creationId xmlns:a16="http://schemas.microsoft.com/office/drawing/2014/main" id="{11EC147E-6B6F-4EBE-90E4-3FD9828FBA86}"/>
              </a:ext>
            </a:extLst>
          </p:cNvPr>
          <p:cNvSpPr/>
          <p:nvPr/>
        </p:nvSpPr>
        <p:spPr>
          <a:xfrm>
            <a:off x="8614497" y="1992806"/>
            <a:ext cx="2461824" cy="557881"/>
          </a:xfrm>
          <a:prstGeom prst="homePlate">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solidFill>
                <a:schemeClr val="bg1"/>
              </a:solidFill>
            </a:endParaRPr>
          </a:p>
        </p:txBody>
      </p:sp>
      <p:sp>
        <p:nvSpPr>
          <p:cNvPr id="22" name="五边形 15">
            <a:extLst>
              <a:ext uri="{FF2B5EF4-FFF2-40B4-BE49-F238E27FC236}">
                <a16:creationId xmlns:a16="http://schemas.microsoft.com/office/drawing/2014/main" id="{DC6CF9A3-890C-49D9-B0E6-880132330B55}"/>
              </a:ext>
            </a:extLst>
          </p:cNvPr>
          <p:cNvSpPr/>
          <p:nvPr/>
        </p:nvSpPr>
        <p:spPr>
          <a:xfrm>
            <a:off x="5151316" y="3961411"/>
            <a:ext cx="2461824" cy="557881"/>
          </a:xfrm>
          <a:prstGeom prst="homePlate">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p>
        </p:txBody>
      </p:sp>
      <p:sp>
        <p:nvSpPr>
          <p:cNvPr id="23" name="五边形 16">
            <a:extLst>
              <a:ext uri="{FF2B5EF4-FFF2-40B4-BE49-F238E27FC236}">
                <a16:creationId xmlns:a16="http://schemas.microsoft.com/office/drawing/2014/main" id="{EE7AA0BA-AD83-4F0B-9B98-E2D41E86C873}"/>
              </a:ext>
            </a:extLst>
          </p:cNvPr>
          <p:cNvSpPr/>
          <p:nvPr/>
        </p:nvSpPr>
        <p:spPr>
          <a:xfrm>
            <a:off x="8614497" y="3961411"/>
            <a:ext cx="2461824" cy="557881"/>
          </a:xfrm>
          <a:prstGeom prst="homePlate">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p>
        </p:txBody>
      </p:sp>
      <p:sp>
        <p:nvSpPr>
          <p:cNvPr id="24" name="文本框 23">
            <a:extLst>
              <a:ext uri="{FF2B5EF4-FFF2-40B4-BE49-F238E27FC236}">
                <a16:creationId xmlns:a16="http://schemas.microsoft.com/office/drawing/2014/main" id="{4C3EBCD0-28E3-489C-80A8-FFC05924ECF1}"/>
              </a:ext>
            </a:extLst>
          </p:cNvPr>
          <p:cNvSpPr txBox="1"/>
          <p:nvPr/>
        </p:nvSpPr>
        <p:spPr>
          <a:xfrm>
            <a:off x="5151315" y="2086332"/>
            <a:ext cx="2228495" cy="722505"/>
          </a:xfrm>
          <a:prstGeom prst="rect">
            <a:avLst/>
          </a:prstGeom>
          <a:noFill/>
          <a:effectLst/>
        </p:spPr>
        <p:txBody>
          <a:bodyPr wrap="none" rtlCol="0">
            <a:spAutoFit/>
          </a:bodyPr>
          <a:lstStyle/>
          <a:p>
            <a:r>
              <a:rPr lang="en-US" altLang="zh-CN" sz="1337" b="1" dirty="0">
                <a:solidFill>
                  <a:schemeClr val="bg1"/>
                </a:solidFill>
                <a:latin typeface="方正姚体" panose="02010601030101010101" pitchFamily="2" charset="-122"/>
                <a:ea typeface="方正姚体" panose="02010601030101010101" pitchFamily="2" charset="-122"/>
              </a:rPr>
              <a:t> </a:t>
            </a:r>
            <a:r>
              <a:rPr lang="en-US" altLang="zh-CN" sz="1528" b="1" dirty="0">
                <a:solidFill>
                  <a:schemeClr val="bg1"/>
                </a:solidFill>
                <a:latin typeface="方正姚体" panose="02010601030101010101" pitchFamily="2" charset="-122"/>
                <a:ea typeface="方正姚体" panose="02010601030101010101" pitchFamily="2" charset="-122"/>
              </a:rPr>
              <a:t>MORE  THEN  TEMPLATE</a:t>
            </a:r>
          </a:p>
          <a:p>
            <a:endParaRPr lang="en-US" altLang="zh-CN" sz="1528" b="1" dirty="0">
              <a:latin typeface="方正姚体" panose="02010601030101010101" pitchFamily="2" charset="-122"/>
              <a:ea typeface="方正姚体" panose="02010601030101010101" pitchFamily="2" charset="-122"/>
            </a:endParaRPr>
          </a:p>
          <a:p>
            <a:r>
              <a:rPr lang="zh-CN" altLang="en-US" sz="1039" dirty="0">
                <a:solidFill>
                  <a:schemeClr val="tx1">
                    <a:lumMod val="75000"/>
                    <a:lumOff val="25000"/>
                  </a:schemeClr>
                </a:solidFill>
                <a:latin typeface="微软雅黑" panose="020B0503020204020204" pitchFamily="34" charset="-122"/>
                <a:ea typeface="微软雅黑" pitchFamily="34" charset="-122"/>
              </a:rPr>
              <a:t>添加对的说明文字</a:t>
            </a:r>
            <a:endParaRPr lang="en-US" altLang="zh-CN" sz="1146" dirty="0">
              <a:latin typeface="方正姚体" panose="02010601030101010101" pitchFamily="2" charset="-122"/>
              <a:ea typeface="方正姚体" panose="02010601030101010101" pitchFamily="2" charset="-122"/>
            </a:endParaRPr>
          </a:p>
        </p:txBody>
      </p:sp>
      <p:sp>
        <p:nvSpPr>
          <p:cNvPr id="25" name="文本框 24">
            <a:extLst>
              <a:ext uri="{FF2B5EF4-FFF2-40B4-BE49-F238E27FC236}">
                <a16:creationId xmlns:a16="http://schemas.microsoft.com/office/drawing/2014/main" id="{D6599153-B215-4C5B-936F-E0B458E22A63}"/>
              </a:ext>
            </a:extLst>
          </p:cNvPr>
          <p:cNvSpPr txBox="1"/>
          <p:nvPr/>
        </p:nvSpPr>
        <p:spPr>
          <a:xfrm>
            <a:off x="8621830" y="2088339"/>
            <a:ext cx="2228495" cy="896849"/>
          </a:xfrm>
          <a:prstGeom prst="rect">
            <a:avLst/>
          </a:prstGeom>
          <a:noFill/>
          <a:effectLst/>
        </p:spPr>
        <p:txBody>
          <a:bodyPr wrap="none" rtlCol="0">
            <a:spAutoFit/>
          </a:bodyPr>
          <a:lstStyle/>
          <a:p>
            <a:r>
              <a:rPr lang="en-US" altLang="zh-CN" sz="1337" b="1" dirty="0">
                <a:solidFill>
                  <a:srgbClr val="0DEFFA"/>
                </a:solidFill>
                <a:latin typeface="方正姚体" panose="02010601030101010101" pitchFamily="2" charset="-122"/>
                <a:ea typeface="方正姚体" panose="02010601030101010101" pitchFamily="2" charset="-122"/>
              </a:rPr>
              <a:t> </a:t>
            </a:r>
            <a:r>
              <a:rPr lang="en-US" altLang="zh-CN" sz="1528" b="1" dirty="0">
                <a:solidFill>
                  <a:schemeClr val="bg1"/>
                </a:solidFill>
                <a:latin typeface="方正姚体" panose="02010601030101010101" pitchFamily="2" charset="-122"/>
                <a:ea typeface="方正姚体" panose="02010601030101010101" pitchFamily="2" charset="-122"/>
              </a:rPr>
              <a:t>MORE  THEN  TEMPLATE</a:t>
            </a:r>
          </a:p>
          <a:p>
            <a:endParaRPr lang="en-US" altLang="zh-CN" sz="1528" b="1" dirty="0">
              <a:solidFill>
                <a:schemeClr val="bg1"/>
              </a:solidFill>
              <a:latin typeface="方正姚体" panose="02010601030101010101" pitchFamily="2" charset="-122"/>
              <a:ea typeface="方正姚体" panose="02010601030101010101" pitchFamily="2" charset="-122"/>
            </a:endParaRPr>
          </a:p>
          <a:p>
            <a:endParaRPr lang="en-US" altLang="zh-CN" sz="1003" b="1" dirty="0">
              <a:solidFill>
                <a:schemeClr val="bg1"/>
              </a:solidFill>
              <a:latin typeface="方正姚体" panose="02010601030101010101" pitchFamily="2" charset="-122"/>
              <a:ea typeface="方正姚体" panose="02010601030101010101" pitchFamily="2" charset="-122"/>
            </a:endParaRPr>
          </a:p>
          <a:p>
            <a:r>
              <a:rPr lang="zh-CN" altLang="en-US" sz="1169" dirty="0">
                <a:solidFill>
                  <a:schemeClr val="tx1">
                    <a:lumMod val="75000"/>
                    <a:lumOff val="25000"/>
                  </a:schemeClr>
                </a:solidFill>
                <a:latin typeface="微软雅黑" panose="020B0503020204020204" pitchFamily="34" charset="-122"/>
                <a:ea typeface="微软雅黑" pitchFamily="34" charset="-122"/>
              </a:rPr>
              <a:t>添加对的说明文字</a:t>
            </a:r>
            <a:endParaRPr lang="en-US" altLang="zh-CN" sz="1146" dirty="0">
              <a:solidFill>
                <a:schemeClr val="tx1">
                  <a:lumMod val="95000"/>
                  <a:lumOff val="5000"/>
                </a:schemeClr>
              </a:solidFill>
              <a:latin typeface="方正姚体" panose="02010601030101010101" pitchFamily="2" charset="-122"/>
              <a:ea typeface="方正姚体" panose="02010601030101010101" pitchFamily="2" charset="-122"/>
            </a:endParaRPr>
          </a:p>
        </p:txBody>
      </p:sp>
      <p:sp>
        <p:nvSpPr>
          <p:cNvPr id="26" name="文本框 25">
            <a:extLst>
              <a:ext uri="{FF2B5EF4-FFF2-40B4-BE49-F238E27FC236}">
                <a16:creationId xmlns:a16="http://schemas.microsoft.com/office/drawing/2014/main" id="{F319DB30-E677-46AF-B642-945666E6EB00}"/>
              </a:ext>
            </a:extLst>
          </p:cNvPr>
          <p:cNvSpPr txBox="1"/>
          <p:nvPr/>
        </p:nvSpPr>
        <p:spPr>
          <a:xfrm>
            <a:off x="5151315" y="4085441"/>
            <a:ext cx="2228495" cy="896849"/>
          </a:xfrm>
          <a:prstGeom prst="rect">
            <a:avLst/>
          </a:prstGeom>
          <a:noFill/>
          <a:effectLst/>
        </p:spPr>
        <p:txBody>
          <a:bodyPr wrap="none" rtlCol="0">
            <a:spAutoFit/>
          </a:bodyPr>
          <a:lstStyle/>
          <a:p>
            <a:r>
              <a:rPr lang="en-US" altLang="zh-CN" sz="1337" b="1" dirty="0">
                <a:solidFill>
                  <a:srgbClr val="0DEFFA"/>
                </a:solidFill>
                <a:latin typeface="方正姚体" panose="02010601030101010101" pitchFamily="2" charset="-122"/>
                <a:ea typeface="方正姚体" panose="02010601030101010101" pitchFamily="2" charset="-122"/>
              </a:rPr>
              <a:t> </a:t>
            </a:r>
            <a:r>
              <a:rPr lang="en-US" altLang="zh-CN" sz="1528" b="1" dirty="0">
                <a:solidFill>
                  <a:schemeClr val="bg1"/>
                </a:solidFill>
                <a:latin typeface="方正姚体" panose="02010601030101010101" pitchFamily="2" charset="-122"/>
                <a:ea typeface="方正姚体" panose="02010601030101010101" pitchFamily="2" charset="-122"/>
              </a:rPr>
              <a:t>MORE  THEN  TEMPLATE</a:t>
            </a:r>
          </a:p>
          <a:p>
            <a:endParaRPr lang="en-US" altLang="zh-CN" sz="1528" b="1" dirty="0">
              <a:solidFill>
                <a:schemeClr val="bg1"/>
              </a:solidFill>
              <a:latin typeface="方正姚体" panose="02010601030101010101" pitchFamily="2" charset="-122"/>
              <a:ea typeface="方正姚体" panose="02010601030101010101" pitchFamily="2" charset="-122"/>
            </a:endParaRPr>
          </a:p>
          <a:p>
            <a:endParaRPr lang="en-US" altLang="zh-CN" sz="1003" b="1" dirty="0">
              <a:solidFill>
                <a:schemeClr val="bg1"/>
              </a:solidFill>
              <a:latin typeface="方正姚体" panose="02010601030101010101" pitchFamily="2" charset="-122"/>
              <a:ea typeface="方正姚体" panose="02010601030101010101" pitchFamily="2" charset="-122"/>
            </a:endParaRPr>
          </a:p>
          <a:p>
            <a:r>
              <a:rPr lang="zh-CN" altLang="en-US" sz="1169" dirty="0">
                <a:solidFill>
                  <a:schemeClr val="tx1">
                    <a:lumMod val="75000"/>
                    <a:lumOff val="25000"/>
                  </a:schemeClr>
                </a:solidFill>
                <a:latin typeface="微软雅黑" panose="020B0503020204020204" pitchFamily="34" charset="-122"/>
                <a:ea typeface="微软雅黑" pitchFamily="34" charset="-122"/>
              </a:rPr>
              <a:t>添加对的说明文字</a:t>
            </a:r>
            <a:endParaRPr lang="en-US" altLang="zh-CN" sz="1146" dirty="0">
              <a:solidFill>
                <a:schemeClr val="tx1">
                  <a:lumMod val="95000"/>
                  <a:lumOff val="5000"/>
                </a:schemeClr>
              </a:solidFill>
              <a:latin typeface="方正姚体" panose="02010601030101010101" pitchFamily="2" charset="-122"/>
              <a:ea typeface="方正姚体" panose="02010601030101010101" pitchFamily="2" charset="-122"/>
            </a:endParaRPr>
          </a:p>
        </p:txBody>
      </p:sp>
      <p:sp>
        <p:nvSpPr>
          <p:cNvPr id="27" name="文本框 26">
            <a:extLst>
              <a:ext uri="{FF2B5EF4-FFF2-40B4-BE49-F238E27FC236}">
                <a16:creationId xmlns:a16="http://schemas.microsoft.com/office/drawing/2014/main" id="{476159BD-BAFC-493B-A793-721FD489CAC1}"/>
              </a:ext>
            </a:extLst>
          </p:cNvPr>
          <p:cNvSpPr txBox="1"/>
          <p:nvPr/>
        </p:nvSpPr>
        <p:spPr>
          <a:xfrm>
            <a:off x="8621830" y="4087449"/>
            <a:ext cx="2228495" cy="1598579"/>
          </a:xfrm>
          <a:prstGeom prst="rect">
            <a:avLst/>
          </a:prstGeom>
          <a:noFill/>
          <a:effectLst/>
        </p:spPr>
        <p:txBody>
          <a:bodyPr wrap="none" rtlCol="0">
            <a:spAutoFit/>
          </a:bodyPr>
          <a:lstStyle/>
          <a:p>
            <a:r>
              <a:rPr lang="en-US" altLang="zh-CN" sz="1337" b="1" dirty="0">
                <a:solidFill>
                  <a:schemeClr val="bg1"/>
                </a:solidFill>
                <a:latin typeface="方正姚体" panose="02010601030101010101" pitchFamily="2" charset="-122"/>
                <a:ea typeface="方正姚体" panose="02010601030101010101" pitchFamily="2" charset="-122"/>
              </a:rPr>
              <a:t> </a:t>
            </a:r>
            <a:r>
              <a:rPr lang="en-US" altLang="zh-CN" sz="1528" b="1" dirty="0">
                <a:solidFill>
                  <a:schemeClr val="bg1"/>
                </a:solidFill>
                <a:latin typeface="方正姚体" panose="02010601030101010101" pitchFamily="2" charset="-122"/>
                <a:ea typeface="方正姚体" panose="02010601030101010101" pitchFamily="2" charset="-122"/>
              </a:rPr>
              <a:t>MORE  THEN  TEMPLATE</a:t>
            </a:r>
          </a:p>
          <a:p>
            <a:endParaRPr lang="en-US" altLang="zh-CN" sz="1528" b="1" dirty="0">
              <a:latin typeface="方正姚体" panose="02010601030101010101" pitchFamily="2" charset="-122"/>
              <a:ea typeface="方正姚体" panose="02010601030101010101" pitchFamily="2" charset="-122"/>
            </a:endParaRPr>
          </a:p>
          <a:p>
            <a:endParaRPr lang="en-US" altLang="zh-CN" sz="1003" b="1" dirty="0">
              <a:latin typeface="方正姚体" panose="02010601030101010101" pitchFamily="2" charset="-122"/>
              <a:ea typeface="方正姚体" panose="02010601030101010101" pitchFamily="2" charset="-122"/>
            </a:endParaRPr>
          </a:p>
          <a:p>
            <a:r>
              <a:rPr lang="en-US" altLang="zh-CN" sz="1146" dirty="0">
                <a:latin typeface="方正姚体" panose="02010601030101010101" pitchFamily="2" charset="-122"/>
                <a:ea typeface="方正姚体" panose="02010601030101010101" pitchFamily="2" charset="-122"/>
              </a:rPr>
              <a:t>Click here to add  you to the  center</a:t>
            </a:r>
          </a:p>
          <a:p>
            <a:r>
              <a:rPr lang="en-US" altLang="zh-CN" sz="1146" dirty="0">
                <a:latin typeface="方正姚体" panose="02010601030101010101" pitchFamily="2" charset="-122"/>
                <a:ea typeface="方正姚体" panose="02010601030101010101" pitchFamily="2" charset="-122"/>
              </a:rPr>
              <a:t>of the  narrative thought</a:t>
            </a:r>
          </a:p>
          <a:p>
            <a:r>
              <a:rPr lang="en-US" altLang="zh-CN" sz="1146" dirty="0">
                <a:latin typeface="方正姚体" panose="02010601030101010101" pitchFamily="2" charset="-122"/>
                <a:ea typeface="方正姚体" panose="02010601030101010101" pitchFamily="2" charset="-122"/>
              </a:rPr>
              <a:t>Click here to add  you to the  center</a:t>
            </a:r>
          </a:p>
          <a:p>
            <a:r>
              <a:rPr lang="en-US" altLang="zh-CN" sz="1146" dirty="0">
                <a:latin typeface="方正姚体" panose="02010601030101010101" pitchFamily="2" charset="-122"/>
                <a:ea typeface="方正姚体" panose="02010601030101010101" pitchFamily="2" charset="-122"/>
              </a:rPr>
              <a:t>of the  narrative thought</a:t>
            </a:r>
            <a:endParaRPr lang="en-US" altLang="zh-CN" sz="1528" dirty="0">
              <a:latin typeface="方正姚体" panose="02010601030101010101" pitchFamily="2" charset="-122"/>
              <a:ea typeface="方正姚体" panose="02010601030101010101" pitchFamily="2" charset="-122"/>
            </a:endParaRPr>
          </a:p>
          <a:p>
            <a:endParaRPr lang="en-US" altLang="zh-CN" sz="1146" dirty="0">
              <a:latin typeface="方正姚体" panose="02010601030101010101" pitchFamily="2" charset="-122"/>
              <a:ea typeface="方正姚体" panose="02010601030101010101" pitchFamily="2" charset="-122"/>
            </a:endParaRPr>
          </a:p>
        </p:txBody>
      </p:sp>
    </p:spTree>
    <p:extLst>
      <p:ext uri="{BB962C8B-B14F-4D97-AF65-F5344CB8AC3E}">
        <p14:creationId xmlns:p14="http://schemas.microsoft.com/office/powerpoint/2010/main" val="35633763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0-#ppt_w/2"/>
                                          </p:val>
                                        </p:tav>
                                        <p:tav tm="100000">
                                          <p:val>
                                            <p:strVal val="#ppt_x"/>
                                          </p:val>
                                        </p:tav>
                                      </p:tavLst>
                                    </p:anim>
                                    <p:anim calcmode="lin" valueType="num">
                                      <p:cBhvr additive="base">
                                        <p:cTn id="17" dur="500" fill="hold"/>
                                        <p:tgtEl>
                                          <p:spTgt spid="1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left)">
                                      <p:cBhvr>
                                        <p:cTn id="33" dur="500"/>
                                        <p:tgtEl>
                                          <p:spTgt spid="23"/>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500"/>
                                        <p:tgtEl>
                                          <p:spTgt spid="24"/>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500"/>
                                        <p:tgtEl>
                                          <p:spTgt spid="26"/>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p:bldP spid="25" grpId="0"/>
      <p:bldP spid="26"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完成情况</a:t>
              </a:r>
            </a:p>
          </p:txBody>
        </p:sp>
      </p:grpSp>
      <p:sp>
        <p:nvSpPr>
          <p:cNvPr id="7" name="Rectangle 2">
            <a:extLst>
              <a:ext uri="{FF2B5EF4-FFF2-40B4-BE49-F238E27FC236}">
                <a16:creationId xmlns:a16="http://schemas.microsoft.com/office/drawing/2014/main" id="{DC0C1D0C-764A-49F7-A2FF-1926BB97BF04}"/>
              </a:ext>
            </a:extLst>
          </p:cNvPr>
          <p:cNvSpPr>
            <a:spLocks noChangeArrowheads="1"/>
          </p:cNvSpPr>
          <p:nvPr/>
        </p:nvSpPr>
        <p:spPr bwMode="auto">
          <a:xfrm flipH="1">
            <a:off x="6003824" y="2076511"/>
            <a:ext cx="3951483" cy="1743772"/>
          </a:xfrm>
          <a:prstGeom prst="snip2DiagRect">
            <a:avLst/>
          </a:prstGeom>
          <a:blipFill dpi="0" rotWithShape="1">
            <a:blip r:embed="rId3" cstate="print"/>
            <a:srcRect/>
            <a:stretch>
              <a:fillRect/>
            </a:stretch>
          </a:blipFill>
          <a:ln w="9525">
            <a:noFill/>
            <a:miter lim="800000"/>
            <a:headEnd/>
            <a:tailEnd/>
          </a:ln>
        </p:spPr>
        <p:txBody>
          <a:bodyPr lIns="89085" tIns="44542" rIns="89085" bIns="44542" anchor="ctr"/>
          <a:lstStyle/>
          <a:p>
            <a:endParaRPr lang="zh-CN" altLang="en-US" sz="1316">
              <a:solidFill>
                <a:srgbClr val="F2F2F2"/>
              </a:solidFill>
              <a:latin typeface="Calibri" pitchFamily="34" charset="0"/>
              <a:sym typeface="Calibri" pitchFamily="34" charset="0"/>
            </a:endParaRPr>
          </a:p>
        </p:txBody>
      </p:sp>
      <p:sp>
        <p:nvSpPr>
          <p:cNvPr id="8" name="Oval 4">
            <a:extLst>
              <a:ext uri="{FF2B5EF4-FFF2-40B4-BE49-F238E27FC236}">
                <a16:creationId xmlns:a16="http://schemas.microsoft.com/office/drawing/2014/main" id="{B2770AD5-DEC0-4738-AFC5-8D3D2C2E1363}"/>
              </a:ext>
            </a:extLst>
          </p:cNvPr>
          <p:cNvSpPr>
            <a:spLocks noChangeArrowheads="1"/>
          </p:cNvSpPr>
          <p:nvPr/>
        </p:nvSpPr>
        <p:spPr bwMode="auto">
          <a:xfrm>
            <a:off x="2420449" y="3981557"/>
            <a:ext cx="680815" cy="684207"/>
          </a:xfrm>
          <a:prstGeom prst="ellipse">
            <a:avLst/>
          </a:prstGeom>
          <a:solidFill>
            <a:srgbClr val="1E8FD0"/>
          </a:solidFill>
          <a:ln w="9525">
            <a:noFill/>
            <a:round/>
            <a:headEnd/>
            <a:tailEnd/>
          </a:ln>
        </p:spPr>
        <p:txBody>
          <a:bodyPr lIns="89085" tIns="44542" rIns="89085" bIns="44542" anchor="ctr"/>
          <a:lstStyle/>
          <a:p>
            <a:endParaRPr lang="zh-CN" altLang="en-US" sz="3118" dirty="0">
              <a:solidFill>
                <a:srgbClr val="F2F2F2"/>
              </a:solidFill>
              <a:latin typeface="Calibri" pitchFamily="34" charset="0"/>
              <a:sym typeface="Calibri" pitchFamily="34" charset="0"/>
            </a:endParaRPr>
          </a:p>
        </p:txBody>
      </p:sp>
      <p:sp>
        <p:nvSpPr>
          <p:cNvPr id="10" name="Oval 12">
            <a:extLst>
              <a:ext uri="{FF2B5EF4-FFF2-40B4-BE49-F238E27FC236}">
                <a16:creationId xmlns:a16="http://schemas.microsoft.com/office/drawing/2014/main" id="{CEE2A40E-B9A2-4186-A549-42FC6140A417}"/>
              </a:ext>
            </a:extLst>
          </p:cNvPr>
          <p:cNvSpPr>
            <a:spLocks noChangeArrowheads="1"/>
          </p:cNvSpPr>
          <p:nvPr/>
        </p:nvSpPr>
        <p:spPr bwMode="auto">
          <a:xfrm>
            <a:off x="4702787" y="3981557"/>
            <a:ext cx="681946" cy="684207"/>
          </a:xfrm>
          <a:prstGeom prst="ellipse">
            <a:avLst/>
          </a:prstGeom>
          <a:solidFill>
            <a:srgbClr val="1E8FD0"/>
          </a:solidFill>
          <a:ln w="9525">
            <a:noFill/>
            <a:round/>
            <a:headEnd/>
            <a:tailEnd/>
          </a:ln>
        </p:spPr>
        <p:txBody>
          <a:bodyPr lIns="89085" tIns="44542" rIns="89085" bIns="44542" anchor="ctr"/>
          <a:lstStyle/>
          <a:p>
            <a:endParaRPr lang="zh-CN" altLang="en-US" sz="3118">
              <a:solidFill>
                <a:srgbClr val="F2F2F2"/>
              </a:solidFill>
              <a:latin typeface="Calibri" pitchFamily="34" charset="0"/>
              <a:sym typeface="Calibri" pitchFamily="34" charset="0"/>
            </a:endParaRPr>
          </a:p>
        </p:txBody>
      </p:sp>
      <p:sp>
        <p:nvSpPr>
          <p:cNvPr id="11" name="Oval 14">
            <a:extLst>
              <a:ext uri="{FF2B5EF4-FFF2-40B4-BE49-F238E27FC236}">
                <a16:creationId xmlns:a16="http://schemas.microsoft.com/office/drawing/2014/main" id="{8A19699E-638C-4DE3-9FFC-89360EB745B1}"/>
              </a:ext>
            </a:extLst>
          </p:cNvPr>
          <p:cNvSpPr>
            <a:spLocks noChangeArrowheads="1"/>
          </p:cNvSpPr>
          <p:nvPr/>
        </p:nvSpPr>
        <p:spPr bwMode="auto">
          <a:xfrm>
            <a:off x="6789908" y="3981557"/>
            <a:ext cx="680815" cy="684207"/>
          </a:xfrm>
          <a:prstGeom prst="ellipse">
            <a:avLst/>
          </a:prstGeom>
          <a:solidFill>
            <a:srgbClr val="1E8FD0"/>
          </a:solidFill>
          <a:ln w="9525">
            <a:noFill/>
            <a:round/>
            <a:headEnd/>
            <a:tailEnd/>
          </a:ln>
        </p:spPr>
        <p:txBody>
          <a:bodyPr lIns="89085" tIns="44542" rIns="89085" bIns="44542" anchor="ctr"/>
          <a:lstStyle/>
          <a:p>
            <a:endParaRPr lang="zh-CN" altLang="en-US" sz="3118">
              <a:solidFill>
                <a:srgbClr val="F2F2F2"/>
              </a:solidFill>
              <a:latin typeface="Calibri" pitchFamily="34" charset="0"/>
              <a:sym typeface="Calibri" pitchFamily="34" charset="0"/>
            </a:endParaRPr>
          </a:p>
        </p:txBody>
      </p:sp>
      <p:sp>
        <p:nvSpPr>
          <p:cNvPr id="12" name="Oval 16">
            <a:extLst>
              <a:ext uri="{FF2B5EF4-FFF2-40B4-BE49-F238E27FC236}">
                <a16:creationId xmlns:a16="http://schemas.microsoft.com/office/drawing/2014/main" id="{D308DD66-7B96-4720-9BB8-5EBB836C0FDB}"/>
              </a:ext>
            </a:extLst>
          </p:cNvPr>
          <p:cNvSpPr>
            <a:spLocks noChangeArrowheads="1"/>
          </p:cNvSpPr>
          <p:nvPr/>
        </p:nvSpPr>
        <p:spPr bwMode="auto">
          <a:xfrm>
            <a:off x="8736953" y="3981557"/>
            <a:ext cx="679685" cy="684207"/>
          </a:xfrm>
          <a:prstGeom prst="ellipse">
            <a:avLst/>
          </a:prstGeom>
          <a:solidFill>
            <a:srgbClr val="1E8FD0"/>
          </a:solidFill>
          <a:ln w="9525">
            <a:noFill/>
            <a:round/>
            <a:headEnd/>
            <a:tailEnd/>
          </a:ln>
        </p:spPr>
        <p:txBody>
          <a:bodyPr lIns="89085" tIns="44542" rIns="89085" bIns="44542" anchor="ctr"/>
          <a:lstStyle/>
          <a:p>
            <a:endParaRPr lang="zh-CN" altLang="en-US" sz="3118">
              <a:solidFill>
                <a:srgbClr val="F2F2F2"/>
              </a:solidFill>
              <a:latin typeface="Calibri" pitchFamily="34" charset="0"/>
              <a:sym typeface="Calibri" pitchFamily="34" charset="0"/>
            </a:endParaRPr>
          </a:p>
        </p:txBody>
      </p:sp>
      <p:grpSp>
        <p:nvGrpSpPr>
          <p:cNvPr id="13" name="Group 20">
            <a:extLst>
              <a:ext uri="{FF2B5EF4-FFF2-40B4-BE49-F238E27FC236}">
                <a16:creationId xmlns:a16="http://schemas.microsoft.com/office/drawing/2014/main" id="{76ED823A-7893-42D3-B25D-28D744351F0A}"/>
              </a:ext>
            </a:extLst>
          </p:cNvPr>
          <p:cNvGrpSpPr>
            <a:grpSpLocks/>
          </p:cNvGrpSpPr>
          <p:nvPr/>
        </p:nvGrpSpPr>
        <p:grpSpPr bwMode="auto">
          <a:xfrm>
            <a:off x="2582917" y="4129178"/>
            <a:ext cx="381119" cy="384512"/>
            <a:chOff x="0" y="0"/>
            <a:chExt cx="401822" cy="404317"/>
          </a:xfrm>
        </p:grpSpPr>
        <p:sp>
          <p:nvSpPr>
            <p:cNvPr id="14" name="Freeform 42">
              <a:extLst>
                <a:ext uri="{FF2B5EF4-FFF2-40B4-BE49-F238E27FC236}">
                  <a16:creationId xmlns:a16="http://schemas.microsoft.com/office/drawing/2014/main" id="{7B5C7107-A2C9-4F1F-B4BA-A15D946D4DDA}"/>
                </a:ext>
              </a:extLst>
            </p:cNvPr>
            <p:cNvSpPr>
              <a:spLocks noEditPoints="1" noChangeArrowheads="1"/>
            </p:cNvSpPr>
            <p:nvPr/>
          </p:nvSpPr>
          <p:spPr bwMode="auto">
            <a:xfrm>
              <a:off x="0" y="0"/>
              <a:ext cx="401822" cy="404317"/>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15" name="Freeform 43">
              <a:extLst>
                <a:ext uri="{FF2B5EF4-FFF2-40B4-BE49-F238E27FC236}">
                  <a16:creationId xmlns:a16="http://schemas.microsoft.com/office/drawing/2014/main" id="{6232AF14-4BDD-4C55-BB91-4BA8A3906832}"/>
                </a:ext>
              </a:extLst>
            </p:cNvPr>
            <p:cNvSpPr>
              <a:spLocks noChangeArrowheads="1"/>
            </p:cNvSpPr>
            <p:nvPr/>
          </p:nvSpPr>
          <p:spPr bwMode="auto">
            <a:xfrm>
              <a:off x="107320" y="97336"/>
              <a:ext cx="139764" cy="199662"/>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grpSp>
      <p:grpSp>
        <p:nvGrpSpPr>
          <p:cNvPr id="16" name="Group 23">
            <a:extLst>
              <a:ext uri="{FF2B5EF4-FFF2-40B4-BE49-F238E27FC236}">
                <a16:creationId xmlns:a16="http://schemas.microsoft.com/office/drawing/2014/main" id="{F527A7DE-BE54-4F3F-A0B9-18BC76A92DA8}"/>
              </a:ext>
            </a:extLst>
          </p:cNvPr>
          <p:cNvGrpSpPr>
            <a:grpSpLocks/>
          </p:cNvGrpSpPr>
          <p:nvPr/>
        </p:nvGrpSpPr>
        <p:grpSpPr bwMode="auto">
          <a:xfrm>
            <a:off x="4900427" y="4174383"/>
            <a:ext cx="369811" cy="322311"/>
            <a:chOff x="0" y="0"/>
            <a:chExt cx="389342" cy="339426"/>
          </a:xfrm>
        </p:grpSpPr>
        <p:sp>
          <p:nvSpPr>
            <p:cNvPr id="17" name="Freeform 110">
              <a:extLst>
                <a:ext uri="{FF2B5EF4-FFF2-40B4-BE49-F238E27FC236}">
                  <a16:creationId xmlns:a16="http://schemas.microsoft.com/office/drawing/2014/main" id="{8AD60B51-42F1-4CF6-BBED-F140956DCF44}"/>
                </a:ext>
              </a:extLst>
            </p:cNvPr>
            <p:cNvSpPr>
              <a:spLocks noChangeArrowheads="1"/>
            </p:cNvSpPr>
            <p:nvPr/>
          </p:nvSpPr>
          <p:spPr bwMode="auto">
            <a:xfrm>
              <a:off x="259561" y="102327"/>
              <a:ext cx="102328" cy="102328"/>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18" name="Freeform 111">
              <a:extLst>
                <a:ext uri="{FF2B5EF4-FFF2-40B4-BE49-F238E27FC236}">
                  <a16:creationId xmlns:a16="http://schemas.microsoft.com/office/drawing/2014/main" id="{5BEBC4BB-048F-4F23-8BFE-4FB8422BA4C2}"/>
                </a:ext>
              </a:extLst>
            </p:cNvPr>
            <p:cNvSpPr>
              <a:spLocks noChangeArrowheads="1"/>
            </p:cNvSpPr>
            <p:nvPr/>
          </p:nvSpPr>
          <p:spPr bwMode="auto">
            <a:xfrm>
              <a:off x="237098" y="74873"/>
              <a:ext cx="109814" cy="114806"/>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19" name="Freeform 112">
              <a:extLst>
                <a:ext uri="{FF2B5EF4-FFF2-40B4-BE49-F238E27FC236}">
                  <a16:creationId xmlns:a16="http://schemas.microsoft.com/office/drawing/2014/main" id="{9C81139C-21C9-4B3D-9BB0-AF754DCAE8FC}"/>
                </a:ext>
              </a:extLst>
            </p:cNvPr>
            <p:cNvSpPr>
              <a:spLocks noChangeArrowheads="1"/>
            </p:cNvSpPr>
            <p:nvPr/>
          </p:nvSpPr>
          <p:spPr bwMode="auto">
            <a:xfrm>
              <a:off x="217132" y="59898"/>
              <a:ext cx="104823" cy="104823"/>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20" name="Freeform 113">
              <a:extLst>
                <a:ext uri="{FF2B5EF4-FFF2-40B4-BE49-F238E27FC236}">
                  <a16:creationId xmlns:a16="http://schemas.microsoft.com/office/drawing/2014/main" id="{BA49CF40-EA73-4A0B-BC48-396645E5A083}"/>
                </a:ext>
              </a:extLst>
            </p:cNvPr>
            <p:cNvSpPr>
              <a:spLocks noChangeArrowheads="1"/>
            </p:cNvSpPr>
            <p:nvPr/>
          </p:nvSpPr>
          <p:spPr bwMode="auto">
            <a:xfrm>
              <a:off x="189679" y="162226"/>
              <a:ext cx="69882" cy="69882"/>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21" name="Freeform 114">
              <a:extLst>
                <a:ext uri="{FF2B5EF4-FFF2-40B4-BE49-F238E27FC236}">
                  <a16:creationId xmlns:a16="http://schemas.microsoft.com/office/drawing/2014/main" id="{184F6694-3F53-4174-ABA5-3EFFFCF40BA1}"/>
                </a:ext>
              </a:extLst>
            </p:cNvPr>
            <p:cNvSpPr>
              <a:spLocks noChangeArrowheads="1"/>
            </p:cNvSpPr>
            <p:nvPr/>
          </p:nvSpPr>
          <p:spPr bwMode="auto">
            <a:xfrm>
              <a:off x="172208" y="219628"/>
              <a:ext cx="34941" cy="32446"/>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22" name="Freeform 115">
              <a:extLst>
                <a:ext uri="{FF2B5EF4-FFF2-40B4-BE49-F238E27FC236}">
                  <a16:creationId xmlns:a16="http://schemas.microsoft.com/office/drawing/2014/main" id="{FFEB5FE4-C3FF-4C9A-B0B4-3F0469CD60FA}"/>
                </a:ext>
              </a:extLst>
            </p:cNvPr>
            <p:cNvSpPr>
              <a:spLocks noChangeArrowheads="1"/>
            </p:cNvSpPr>
            <p:nvPr/>
          </p:nvSpPr>
          <p:spPr bwMode="auto">
            <a:xfrm>
              <a:off x="319460" y="34941"/>
              <a:ext cx="69882" cy="69882"/>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23" name="Freeform 116">
              <a:extLst>
                <a:ext uri="{FF2B5EF4-FFF2-40B4-BE49-F238E27FC236}">
                  <a16:creationId xmlns:a16="http://schemas.microsoft.com/office/drawing/2014/main" id="{719A019E-6BA8-4E1D-916C-7D5F384BAA7E}"/>
                </a:ext>
              </a:extLst>
            </p:cNvPr>
            <p:cNvSpPr>
              <a:spLocks noChangeArrowheads="1"/>
            </p:cNvSpPr>
            <p:nvPr/>
          </p:nvSpPr>
          <p:spPr bwMode="auto">
            <a:xfrm>
              <a:off x="0" y="0"/>
              <a:ext cx="279527" cy="33942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24" name="Rectangle 117">
              <a:extLst>
                <a:ext uri="{FF2B5EF4-FFF2-40B4-BE49-F238E27FC236}">
                  <a16:creationId xmlns:a16="http://schemas.microsoft.com/office/drawing/2014/main" id="{BC42111E-58DD-41A6-B1AA-274536048534}"/>
                </a:ext>
              </a:extLst>
            </p:cNvPr>
            <p:cNvSpPr>
              <a:spLocks noChangeArrowheads="1"/>
            </p:cNvSpPr>
            <p:nvPr/>
          </p:nvSpPr>
          <p:spPr bwMode="auto">
            <a:xfrm>
              <a:off x="49916" y="114806"/>
              <a:ext cx="109814" cy="17471"/>
            </a:xfrm>
            <a:prstGeom prst="rect">
              <a:avLst/>
            </a:pr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25" name="Rectangle 118">
              <a:extLst>
                <a:ext uri="{FF2B5EF4-FFF2-40B4-BE49-F238E27FC236}">
                  <a16:creationId xmlns:a16="http://schemas.microsoft.com/office/drawing/2014/main" id="{68910147-C52E-4018-869F-06DF6ABC527B}"/>
                </a:ext>
              </a:extLst>
            </p:cNvPr>
            <p:cNvSpPr>
              <a:spLocks noChangeArrowheads="1"/>
            </p:cNvSpPr>
            <p:nvPr/>
          </p:nvSpPr>
          <p:spPr bwMode="auto">
            <a:xfrm>
              <a:off x="49916" y="154738"/>
              <a:ext cx="109814" cy="17471"/>
            </a:xfrm>
            <a:prstGeom prst="rect">
              <a:avLst/>
            </a:pr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26" name="Rectangle 119">
              <a:extLst>
                <a:ext uri="{FF2B5EF4-FFF2-40B4-BE49-F238E27FC236}">
                  <a16:creationId xmlns:a16="http://schemas.microsoft.com/office/drawing/2014/main" id="{CA86D472-949D-411F-82DF-C0FD9D346557}"/>
                </a:ext>
              </a:extLst>
            </p:cNvPr>
            <p:cNvSpPr>
              <a:spLocks noChangeArrowheads="1"/>
            </p:cNvSpPr>
            <p:nvPr/>
          </p:nvSpPr>
          <p:spPr bwMode="auto">
            <a:xfrm>
              <a:off x="49916" y="199662"/>
              <a:ext cx="109814" cy="14975"/>
            </a:xfrm>
            <a:prstGeom prst="rect">
              <a:avLst/>
            </a:pr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27" name="Rectangle 120">
              <a:extLst>
                <a:ext uri="{FF2B5EF4-FFF2-40B4-BE49-F238E27FC236}">
                  <a16:creationId xmlns:a16="http://schemas.microsoft.com/office/drawing/2014/main" id="{4D867E2E-1451-4AB7-B5EF-DC24516C6006}"/>
                </a:ext>
              </a:extLst>
            </p:cNvPr>
            <p:cNvSpPr>
              <a:spLocks noChangeArrowheads="1"/>
            </p:cNvSpPr>
            <p:nvPr/>
          </p:nvSpPr>
          <p:spPr bwMode="auto">
            <a:xfrm>
              <a:off x="49916" y="242091"/>
              <a:ext cx="109814" cy="17471"/>
            </a:xfrm>
            <a:prstGeom prst="rect">
              <a:avLst/>
            </a:pr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grpSp>
      <p:grpSp>
        <p:nvGrpSpPr>
          <p:cNvPr id="28" name="Group 35">
            <a:extLst>
              <a:ext uri="{FF2B5EF4-FFF2-40B4-BE49-F238E27FC236}">
                <a16:creationId xmlns:a16="http://schemas.microsoft.com/office/drawing/2014/main" id="{FDCDB7C8-4B81-4379-871E-0E070AF0D525}"/>
              </a:ext>
            </a:extLst>
          </p:cNvPr>
          <p:cNvGrpSpPr>
            <a:grpSpLocks/>
          </p:cNvGrpSpPr>
          <p:nvPr/>
        </p:nvGrpSpPr>
        <p:grpSpPr bwMode="auto">
          <a:xfrm>
            <a:off x="8896412" y="4136810"/>
            <a:ext cx="360765" cy="357372"/>
            <a:chOff x="0" y="0"/>
            <a:chExt cx="379359" cy="376864"/>
          </a:xfrm>
        </p:grpSpPr>
        <p:sp>
          <p:nvSpPr>
            <p:cNvPr id="29" name="Freeform 150">
              <a:extLst>
                <a:ext uri="{FF2B5EF4-FFF2-40B4-BE49-F238E27FC236}">
                  <a16:creationId xmlns:a16="http://schemas.microsoft.com/office/drawing/2014/main" id="{F9A8AA6E-E54D-47BE-B280-5806D94BB1E5}"/>
                </a:ext>
              </a:extLst>
            </p:cNvPr>
            <p:cNvSpPr>
              <a:spLocks noEditPoints="1" noChangeArrowheads="1"/>
            </p:cNvSpPr>
            <p:nvPr/>
          </p:nvSpPr>
          <p:spPr bwMode="auto">
            <a:xfrm>
              <a:off x="0" y="0"/>
              <a:ext cx="379359" cy="376864"/>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30" name="Rectangle 151">
              <a:extLst>
                <a:ext uri="{FF2B5EF4-FFF2-40B4-BE49-F238E27FC236}">
                  <a16:creationId xmlns:a16="http://schemas.microsoft.com/office/drawing/2014/main" id="{B8E73C8B-6F00-442E-BF24-D17280F7B2F4}"/>
                </a:ext>
              </a:extLst>
            </p:cNvPr>
            <p:cNvSpPr>
              <a:spLocks noChangeArrowheads="1"/>
            </p:cNvSpPr>
            <p:nvPr/>
          </p:nvSpPr>
          <p:spPr bwMode="auto">
            <a:xfrm>
              <a:off x="144756" y="272040"/>
              <a:ext cx="22463" cy="42429"/>
            </a:xfrm>
            <a:prstGeom prst="rect">
              <a:avLst/>
            </a:pr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31" name="Rectangle 152">
              <a:extLst>
                <a:ext uri="{FF2B5EF4-FFF2-40B4-BE49-F238E27FC236}">
                  <a16:creationId xmlns:a16="http://schemas.microsoft.com/office/drawing/2014/main" id="{47C1CBE8-2D22-404A-BFA2-E963AB146BA8}"/>
                </a:ext>
              </a:extLst>
            </p:cNvPr>
            <p:cNvSpPr>
              <a:spLocks noChangeArrowheads="1"/>
            </p:cNvSpPr>
            <p:nvPr/>
          </p:nvSpPr>
          <p:spPr bwMode="auto">
            <a:xfrm>
              <a:off x="179697" y="272040"/>
              <a:ext cx="19966" cy="42429"/>
            </a:xfrm>
            <a:prstGeom prst="rect">
              <a:avLst/>
            </a:pr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32" name="Rectangle 153">
              <a:extLst>
                <a:ext uri="{FF2B5EF4-FFF2-40B4-BE49-F238E27FC236}">
                  <a16:creationId xmlns:a16="http://schemas.microsoft.com/office/drawing/2014/main" id="{480CACCC-D63F-4CA8-853B-140A311C1AD8}"/>
                </a:ext>
              </a:extLst>
            </p:cNvPr>
            <p:cNvSpPr>
              <a:spLocks noChangeArrowheads="1"/>
            </p:cNvSpPr>
            <p:nvPr/>
          </p:nvSpPr>
          <p:spPr bwMode="auto">
            <a:xfrm>
              <a:off x="214638" y="272040"/>
              <a:ext cx="19966" cy="42429"/>
            </a:xfrm>
            <a:prstGeom prst="rect">
              <a:avLst/>
            </a:pr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33" name="Freeform 154">
              <a:extLst>
                <a:ext uri="{FF2B5EF4-FFF2-40B4-BE49-F238E27FC236}">
                  <a16:creationId xmlns:a16="http://schemas.microsoft.com/office/drawing/2014/main" id="{5C6072A7-F6CF-4195-BD41-B79AD3E07849}"/>
                </a:ext>
              </a:extLst>
            </p:cNvPr>
            <p:cNvSpPr>
              <a:spLocks noChangeArrowheads="1"/>
            </p:cNvSpPr>
            <p:nvPr/>
          </p:nvSpPr>
          <p:spPr bwMode="auto">
            <a:xfrm>
              <a:off x="117303" y="107318"/>
              <a:ext cx="82362" cy="84857"/>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34" name="Freeform 155">
              <a:extLst>
                <a:ext uri="{FF2B5EF4-FFF2-40B4-BE49-F238E27FC236}">
                  <a16:creationId xmlns:a16="http://schemas.microsoft.com/office/drawing/2014/main" id="{915EF640-E847-49ED-A356-204A6E24310D}"/>
                </a:ext>
              </a:extLst>
            </p:cNvPr>
            <p:cNvSpPr>
              <a:spLocks noChangeArrowheads="1"/>
            </p:cNvSpPr>
            <p:nvPr/>
          </p:nvSpPr>
          <p:spPr bwMode="auto">
            <a:xfrm>
              <a:off x="67387" y="272040"/>
              <a:ext cx="22463" cy="19966"/>
            </a:xfrm>
            <a:custGeom>
              <a:avLst/>
              <a:gdLst>
                <a:gd name="T0" fmla="*/ 0 w 9"/>
                <a:gd name="T1" fmla="*/ 14974 h 8"/>
                <a:gd name="T2" fmla="*/ 7488 w 9"/>
                <a:gd name="T3" fmla="*/ 19966 h 8"/>
                <a:gd name="T4" fmla="*/ 22463 w 9"/>
                <a:gd name="T5" fmla="*/ 2496 h 8"/>
                <a:gd name="T6" fmla="*/ 17471 w 9"/>
                <a:gd name="T7" fmla="*/ 0 h 8"/>
                <a:gd name="T8" fmla="*/ 0 w 9"/>
                <a:gd name="T9" fmla="*/ 14974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35" name="Freeform 156">
              <a:extLst>
                <a:ext uri="{FF2B5EF4-FFF2-40B4-BE49-F238E27FC236}">
                  <a16:creationId xmlns:a16="http://schemas.microsoft.com/office/drawing/2014/main" id="{EDE63A88-5517-48D4-9FE0-ADB001BDD008}"/>
                </a:ext>
              </a:extLst>
            </p:cNvPr>
            <p:cNvSpPr>
              <a:spLocks noChangeArrowheads="1"/>
            </p:cNvSpPr>
            <p:nvPr/>
          </p:nvSpPr>
          <p:spPr bwMode="auto">
            <a:xfrm>
              <a:off x="47421" y="227116"/>
              <a:ext cx="27454" cy="14975"/>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36" name="Freeform 157">
              <a:extLst>
                <a:ext uri="{FF2B5EF4-FFF2-40B4-BE49-F238E27FC236}">
                  <a16:creationId xmlns:a16="http://schemas.microsoft.com/office/drawing/2014/main" id="{C0D21205-BD40-4815-9FCB-5A6FF393CA30}"/>
                </a:ext>
              </a:extLst>
            </p:cNvPr>
            <p:cNvSpPr>
              <a:spLocks noChangeArrowheads="1"/>
            </p:cNvSpPr>
            <p:nvPr/>
          </p:nvSpPr>
          <p:spPr bwMode="auto">
            <a:xfrm>
              <a:off x="79865" y="74874"/>
              <a:ext cx="19966" cy="22463"/>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37" name="Freeform 158">
              <a:extLst>
                <a:ext uri="{FF2B5EF4-FFF2-40B4-BE49-F238E27FC236}">
                  <a16:creationId xmlns:a16="http://schemas.microsoft.com/office/drawing/2014/main" id="{671BC4E6-608E-493E-B23E-C6BF0E60EA2F}"/>
                </a:ext>
              </a:extLst>
            </p:cNvPr>
            <p:cNvSpPr>
              <a:spLocks noChangeArrowheads="1"/>
            </p:cNvSpPr>
            <p:nvPr/>
          </p:nvSpPr>
          <p:spPr bwMode="auto">
            <a:xfrm>
              <a:off x="49916" y="124789"/>
              <a:ext cx="27454" cy="12480"/>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38" name="Rectangle 159">
              <a:extLst>
                <a:ext uri="{FF2B5EF4-FFF2-40B4-BE49-F238E27FC236}">
                  <a16:creationId xmlns:a16="http://schemas.microsoft.com/office/drawing/2014/main" id="{9831E5D3-6989-4E81-B411-5798B33C8BE5}"/>
                </a:ext>
              </a:extLst>
            </p:cNvPr>
            <p:cNvSpPr>
              <a:spLocks noChangeArrowheads="1"/>
            </p:cNvSpPr>
            <p:nvPr/>
          </p:nvSpPr>
          <p:spPr bwMode="auto">
            <a:xfrm>
              <a:off x="187185" y="34941"/>
              <a:ext cx="7488" cy="22463"/>
            </a:xfrm>
            <a:prstGeom prst="rect">
              <a:avLst/>
            </a:pr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39" name="Freeform 160">
              <a:extLst>
                <a:ext uri="{FF2B5EF4-FFF2-40B4-BE49-F238E27FC236}">
                  <a16:creationId xmlns:a16="http://schemas.microsoft.com/office/drawing/2014/main" id="{2CE3ADD0-BD83-44D5-8F62-777C004C34FA}"/>
                </a:ext>
              </a:extLst>
            </p:cNvPr>
            <p:cNvSpPr>
              <a:spLocks noChangeArrowheads="1"/>
            </p:cNvSpPr>
            <p:nvPr/>
          </p:nvSpPr>
          <p:spPr bwMode="auto">
            <a:xfrm>
              <a:off x="119798" y="44924"/>
              <a:ext cx="17471" cy="22463"/>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40" name="Freeform 161">
              <a:extLst>
                <a:ext uri="{FF2B5EF4-FFF2-40B4-BE49-F238E27FC236}">
                  <a16:creationId xmlns:a16="http://schemas.microsoft.com/office/drawing/2014/main" id="{ADD5F1FF-ACCC-4C42-8AB7-5A3E87DA14CA}"/>
                </a:ext>
              </a:extLst>
            </p:cNvPr>
            <p:cNvSpPr>
              <a:spLocks noChangeArrowheads="1"/>
            </p:cNvSpPr>
            <p:nvPr/>
          </p:nvSpPr>
          <p:spPr bwMode="auto">
            <a:xfrm>
              <a:off x="234604" y="44924"/>
              <a:ext cx="12480" cy="27454"/>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41" name="Freeform 162">
              <a:extLst>
                <a:ext uri="{FF2B5EF4-FFF2-40B4-BE49-F238E27FC236}">
                  <a16:creationId xmlns:a16="http://schemas.microsoft.com/office/drawing/2014/main" id="{E064686E-8724-4CB8-8185-7BB6965A82D6}"/>
                </a:ext>
              </a:extLst>
            </p:cNvPr>
            <p:cNvSpPr>
              <a:spLocks noChangeArrowheads="1"/>
            </p:cNvSpPr>
            <p:nvPr/>
          </p:nvSpPr>
          <p:spPr bwMode="auto">
            <a:xfrm>
              <a:off x="277033" y="272040"/>
              <a:ext cx="22463" cy="19966"/>
            </a:xfrm>
            <a:custGeom>
              <a:avLst/>
              <a:gdLst>
                <a:gd name="T0" fmla="*/ 0 w 9"/>
                <a:gd name="T1" fmla="*/ 2496 h 8"/>
                <a:gd name="T2" fmla="*/ 19967 w 9"/>
                <a:gd name="T3" fmla="*/ 19966 h 8"/>
                <a:gd name="T4" fmla="*/ 22463 w 9"/>
                <a:gd name="T5" fmla="*/ 14974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42" name="Freeform 163">
              <a:extLst>
                <a:ext uri="{FF2B5EF4-FFF2-40B4-BE49-F238E27FC236}">
                  <a16:creationId xmlns:a16="http://schemas.microsoft.com/office/drawing/2014/main" id="{E42D4802-DD81-4A1E-86E6-34AE14D7AD5E}"/>
                </a:ext>
              </a:extLst>
            </p:cNvPr>
            <p:cNvSpPr>
              <a:spLocks noChangeArrowheads="1"/>
            </p:cNvSpPr>
            <p:nvPr/>
          </p:nvSpPr>
          <p:spPr bwMode="auto">
            <a:xfrm>
              <a:off x="304486" y="227116"/>
              <a:ext cx="24958" cy="14975"/>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43" name="Freeform 164">
              <a:extLst>
                <a:ext uri="{FF2B5EF4-FFF2-40B4-BE49-F238E27FC236}">
                  <a16:creationId xmlns:a16="http://schemas.microsoft.com/office/drawing/2014/main" id="{06A22A93-FFEC-453B-B6BA-906F76D242AC}"/>
                </a:ext>
              </a:extLst>
            </p:cNvPr>
            <p:cNvSpPr>
              <a:spLocks noChangeArrowheads="1"/>
            </p:cNvSpPr>
            <p:nvPr/>
          </p:nvSpPr>
          <p:spPr bwMode="auto">
            <a:xfrm>
              <a:off x="274536" y="74874"/>
              <a:ext cx="22463" cy="22463"/>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44" name="Freeform 165">
              <a:extLst>
                <a:ext uri="{FF2B5EF4-FFF2-40B4-BE49-F238E27FC236}">
                  <a16:creationId xmlns:a16="http://schemas.microsoft.com/office/drawing/2014/main" id="{DA6A97AE-5D08-470E-A6A5-7B9BE009406A}"/>
                </a:ext>
              </a:extLst>
            </p:cNvPr>
            <p:cNvSpPr>
              <a:spLocks noChangeArrowheads="1"/>
            </p:cNvSpPr>
            <p:nvPr/>
          </p:nvSpPr>
          <p:spPr bwMode="auto">
            <a:xfrm>
              <a:off x="299494" y="124789"/>
              <a:ext cx="27454" cy="12480"/>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45" name="Rectangle 166">
              <a:extLst>
                <a:ext uri="{FF2B5EF4-FFF2-40B4-BE49-F238E27FC236}">
                  <a16:creationId xmlns:a16="http://schemas.microsoft.com/office/drawing/2014/main" id="{9A1AFBE7-23F5-4B33-B480-C5C14936A025}"/>
                </a:ext>
              </a:extLst>
            </p:cNvPr>
            <p:cNvSpPr>
              <a:spLocks noChangeArrowheads="1"/>
            </p:cNvSpPr>
            <p:nvPr/>
          </p:nvSpPr>
          <p:spPr bwMode="auto">
            <a:xfrm>
              <a:off x="39933" y="174705"/>
              <a:ext cx="24958" cy="7488"/>
            </a:xfrm>
            <a:prstGeom prst="rect">
              <a:avLst/>
            </a:pr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46" name="Rectangle 167">
              <a:extLst>
                <a:ext uri="{FF2B5EF4-FFF2-40B4-BE49-F238E27FC236}">
                  <a16:creationId xmlns:a16="http://schemas.microsoft.com/office/drawing/2014/main" id="{A6AB5541-9539-4343-925A-DD8CBA782DFD}"/>
                </a:ext>
              </a:extLst>
            </p:cNvPr>
            <p:cNvSpPr>
              <a:spLocks noChangeArrowheads="1"/>
            </p:cNvSpPr>
            <p:nvPr/>
          </p:nvSpPr>
          <p:spPr bwMode="auto">
            <a:xfrm>
              <a:off x="316965" y="177200"/>
              <a:ext cx="27454" cy="7488"/>
            </a:xfrm>
            <a:prstGeom prst="rect">
              <a:avLst/>
            </a:pr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grpSp>
      <p:grpSp>
        <p:nvGrpSpPr>
          <p:cNvPr id="47" name="Group 54">
            <a:extLst>
              <a:ext uri="{FF2B5EF4-FFF2-40B4-BE49-F238E27FC236}">
                <a16:creationId xmlns:a16="http://schemas.microsoft.com/office/drawing/2014/main" id="{9FCBB32E-759C-4A3A-97FF-F529080E0E1C}"/>
              </a:ext>
            </a:extLst>
          </p:cNvPr>
          <p:cNvGrpSpPr>
            <a:grpSpLocks/>
          </p:cNvGrpSpPr>
          <p:nvPr/>
        </p:nvGrpSpPr>
        <p:grpSpPr bwMode="auto">
          <a:xfrm>
            <a:off x="6992276" y="4183293"/>
            <a:ext cx="284994" cy="369811"/>
            <a:chOff x="0" y="0"/>
            <a:chExt cx="299494" cy="389342"/>
          </a:xfrm>
        </p:grpSpPr>
        <p:sp>
          <p:nvSpPr>
            <p:cNvPr id="48" name="Freeform 170">
              <a:extLst>
                <a:ext uri="{FF2B5EF4-FFF2-40B4-BE49-F238E27FC236}">
                  <a16:creationId xmlns:a16="http://schemas.microsoft.com/office/drawing/2014/main" id="{BFAD1DA6-9BDF-49A3-8266-00063350A8A8}"/>
                </a:ext>
              </a:extLst>
            </p:cNvPr>
            <p:cNvSpPr>
              <a:spLocks noChangeArrowheads="1"/>
            </p:cNvSpPr>
            <p:nvPr/>
          </p:nvSpPr>
          <p:spPr bwMode="auto">
            <a:xfrm>
              <a:off x="0" y="112310"/>
              <a:ext cx="299494" cy="27703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sp>
          <p:nvSpPr>
            <p:cNvPr id="49" name="Freeform 171">
              <a:extLst>
                <a:ext uri="{FF2B5EF4-FFF2-40B4-BE49-F238E27FC236}">
                  <a16:creationId xmlns:a16="http://schemas.microsoft.com/office/drawing/2014/main" id="{AFDFC892-BCA7-4F3E-A305-A9E717257AC8}"/>
                </a:ext>
              </a:extLst>
            </p:cNvPr>
            <p:cNvSpPr>
              <a:spLocks noChangeArrowheads="1"/>
            </p:cNvSpPr>
            <p:nvPr/>
          </p:nvSpPr>
          <p:spPr bwMode="auto">
            <a:xfrm>
              <a:off x="0" y="0"/>
              <a:ext cx="299494" cy="94840"/>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solidFill>
            <a:ln w="9525">
              <a:noFill/>
              <a:miter lim="800000"/>
              <a:headEnd/>
              <a:tailEnd/>
            </a:ln>
          </p:spPr>
          <p:txBody>
            <a:bodyPr/>
            <a:lstStyle/>
            <a:p>
              <a:pPr algn="l"/>
              <a:endParaRPr lang="zh-CN" altLang="en-US" sz="1316">
                <a:solidFill>
                  <a:schemeClr val="tx1">
                    <a:lumMod val="75000"/>
                    <a:lumOff val="25000"/>
                  </a:schemeClr>
                </a:solidFill>
                <a:latin typeface="Calibri" pitchFamily="34" charset="0"/>
                <a:sym typeface="Calibri" pitchFamily="34" charset="0"/>
              </a:endParaRPr>
            </a:p>
          </p:txBody>
        </p:sp>
      </p:grpSp>
      <p:sp>
        <p:nvSpPr>
          <p:cNvPr id="50" name="剪去对角的矩形 149">
            <a:extLst>
              <a:ext uri="{FF2B5EF4-FFF2-40B4-BE49-F238E27FC236}">
                <a16:creationId xmlns:a16="http://schemas.microsoft.com/office/drawing/2014/main" id="{E0881F59-397F-4043-B8C6-5B5D5659976B}"/>
              </a:ext>
            </a:extLst>
          </p:cNvPr>
          <p:cNvSpPr/>
          <p:nvPr/>
        </p:nvSpPr>
        <p:spPr>
          <a:xfrm>
            <a:off x="1724005" y="2149394"/>
            <a:ext cx="4188924" cy="1690311"/>
          </a:xfrm>
          <a:prstGeom prst="snip2DiagRect">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lIns="89085" tIns="44542" rIns="89085" bIns="44542" rtlCol="0" anchor="ctr"/>
          <a:lstStyle/>
          <a:p>
            <a:pPr algn="ctr"/>
            <a:endParaRPr lang="zh-CN" altLang="en-US" sz="1316">
              <a:solidFill>
                <a:srgbClr val="007FDE"/>
              </a:solidFill>
            </a:endParaRPr>
          </a:p>
        </p:txBody>
      </p:sp>
      <p:sp>
        <p:nvSpPr>
          <p:cNvPr id="51" name="矩形 104">
            <a:extLst>
              <a:ext uri="{FF2B5EF4-FFF2-40B4-BE49-F238E27FC236}">
                <a16:creationId xmlns:a16="http://schemas.microsoft.com/office/drawing/2014/main" id="{2675B05E-3ABD-429C-998C-A3645BB26865}"/>
              </a:ext>
            </a:extLst>
          </p:cNvPr>
          <p:cNvSpPr>
            <a:spLocks noChangeArrowheads="1"/>
          </p:cNvSpPr>
          <p:nvPr/>
        </p:nvSpPr>
        <p:spPr bwMode="auto">
          <a:xfrm>
            <a:off x="3928404" y="2376646"/>
            <a:ext cx="1327646" cy="434784"/>
          </a:xfrm>
          <a:prstGeom prst="rect">
            <a:avLst/>
          </a:prstGeom>
          <a:noFill/>
          <a:ln w="9525">
            <a:noFill/>
            <a:miter lim="800000"/>
            <a:headEnd/>
            <a:tailEnd/>
          </a:ln>
        </p:spPr>
        <p:txBody>
          <a:bodyPr wrap="none" lIns="89078" tIns="44538" rIns="89078" bIns="44538">
            <a:spAutoFit/>
          </a:bodyPr>
          <a:lstStyle/>
          <a:p>
            <a:pPr algn="r"/>
            <a:r>
              <a:rPr lang="zh-CN" altLang="en-US" sz="2241" b="1" dirty="0">
                <a:solidFill>
                  <a:srgbClr val="F2F2F2"/>
                </a:solidFill>
                <a:latin typeface="微软雅黑" pitchFamily="34" charset="-122"/>
                <a:ea typeface="微软雅黑" pitchFamily="34" charset="-122"/>
                <a:sym typeface="微软雅黑" pitchFamily="34" charset="-122"/>
              </a:rPr>
              <a:t>添加标题</a:t>
            </a:r>
            <a:endParaRPr lang="en-US" sz="2241" b="1" dirty="0">
              <a:solidFill>
                <a:srgbClr val="F2F2F2"/>
              </a:solidFill>
              <a:latin typeface="微软雅黑" pitchFamily="34" charset="-122"/>
              <a:ea typeface="微软雅黑" pitchFamily="34" charset="-122"/>
              <a:sym typeface="微软雅黑" pitchFamily="34" charset="-122"/>
            </a:endParaRPr>
          </a:p>
        </p:txBody>
      </p:sp>
      <p:sp>
        <p:nvSpPr>
          <p:cNvPr id="52" name="矩形 47">
            <a:extLst>
              <a:ext uri="{FF2B5EF4-FFF2-40B4-BE49-F238E27FC236}">
                <a16:creationId xmlns:a16="http://schemas.microsoft.com/office/drawing/2014/main" id="{D0263601-FCE2-49C3-9FC3-6002A6D7E79D}"/>
              </a:ext>
            </a:extLst>
          </p:cNvPr>
          <p:cNvSpPr>
            <a:spLocks noChangeArrowheads="1"/>
          </p:cNvSpPr>
          <p:nvPr/>
        </p:nvSpPr>
        <p:spPr bwMode="auto">
          <a:xfrm>
            <a:off x="2227402" y="2797368"/>
            <a:ext cx="3382771" cy="629453"/>
          </a:xfrm>
          <a:prstGeom prst="rect">
            <a:avLst/>
          </a:prstGeom>
          <a:noFill/>
          <a:ln w="9525">
            <a:noFill/>
            <a:miter lim="800000"/>
            <a:headEnd/>
            <a:tailEnd/>
          </a:ln>
        </p:spPr>
        <p:txBody>
          <a:bodyPr wrap="square" lIns="89078" tIns="44538" rIns="89078" bIns="44538">
            <a:spAutoFit/>
          </a:bodyPr>
          <a:lstStyle/>
          <a:p>
            <a:pPr algn="r">
              <a:lnSpc>
                <a:spcPct val="120000"/>
              </a:lnSpc>
            </a:pPr>
            <a:r>
              <a:rPr lang="zh-CN" altLang="en-US" sz="1461" dirty="0">
                <a:solidFill>
                  <a:srgbClr val="F2F2F2"/>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sp>
        <p:nvSpPr>
          <p:cNvPr id="53" name="TextBox 152">
            <a:extLst>
              <a:ext uri="{FF2B5EF4-FFF2-40B4-BE49-F238E27FC236}">
                <a16:creationId xmlns:a16="http://schemas.microsoft.com/office/drawing/2014/main" id="{CA06D7E0-224F-44FF-B426-F5E9EB4119D3}"/>
              </a:ext>
            </a:extLst>
          </p:cNvPr>
          <p:cNvSpPr txBox="1"/>
          <p:nvPr/>
        </p:nvSpPr>
        <p:spPr>
          <a:xfrm>
            <a:off x="1872300" y="5168515"/>
            <a:ext cx="1728764" cy="557774"/>
          </a:xfrm>
          <a:prstGeom prst="rect">
            <a:avLst/>
          </a:prstGeom>
          <a:noFill/>
        </p:spPr>
        <p:txBody>
          <a:bodyPr wrap="square" lIns="89085" tIns="44542" rIns="89085" bIns="44542" rtlCol="0">
            <a:spAutoFit/>
          </a:bodyPr>
          <a:lstStyle/>
          <a:p>
            <a:pPr algn="ctr">
              <a:lnSpc>
                <a:spcPct val="130000"/>
              </a:lnSpc>
            </a:pPr>
            <a:r>
              <a:rPr lang="zh-CN" altLang="en-US" sz="1169" dirty="0">
                <a:solidFill>
                  <a:schemeClr val="tx1">
                    <a:lumMod val="75000"/>
                    <a:lumOff val="25000"/>
                  </a:schemeClr>
                </a:solidFill>
                <a:latin typeface="微软雅黑" pitchFamily="34" charset="-122"/>
                <a:ea typeface="微软雅黑" pitchFamily="34" charset="-122"/>
              </a:rPr>
              <a:t>您的内容打在这里，或者通过复制您的</a:t>
            </a:r>
          </a:p>
        </p:txBody>
      </p:sp>
      <p:sp>
        <p:nvSpPr>
          <p:cNvPr id="54" name="TextBox 173">
            <a:extLst>
              <a:ext uri="{FF2B5EF4-FFF2-40B4-BE49-F238E27FC236}">
                <a16:creationId xmlns:a16="http://schemas.microsoft.com/office/drawing/2014/main" id="{ABAE070F-2DD1-4272-BD06-854BE4A31FCE}"/>
              </a:ext>
            </a:extLst>
          </p:cNvPr>
          <p:cNvSpPr txBox="1"/>
          <p:nvPr/>
        </p:nvSpPr>
        <p:spPr>
          <a:xfrm>
            <a:off x="1872300" y="4718695"/>
            <a:ext cx="1728764" cy="449931"/>
          </a:xfrm>
          <a:prstGeom prst="rect">
            <a:avLst/>
          </a:prstGeom>
          <a:noFill/>
        </p:spPr>
        <p:txBody>
          <a:bodyPr wrap="square" lIns="89085" tIns="0" rIns="89085" bIns="0" rtlCol="0" anchor="t">
            <a:spAutoFit/>
          </a:bodyPr>
          <a:lstStyle/>
          <a:p>
            <a:pPr algn="ctr">
              <a:lnSpc>
                <a:spcPct val="150000"/>
              </a:lnSpc>
            </a:pPr>
            <a:r>
              <a:rPr lang="zh-CN" altLang="en-US" sz="1949"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sp>
        <p:nvSpPr>
          <p:cNvPr id="55" name="TextBox 174">
            <a:extLst>
              <a:ext uri="{FF2B5EF4-FFF2-40B4-BE49-F238E27FC236}">
                <a16:creationId xmlns:a16="http://schemas.microsoft.com/office/drawing/2014/main" id="{FB049EB4-F5BC-4876-A0AF-44DEBAECE2F0}"/>
              </a:ext>
            </a:extLst>
          </p:cNvPr>
          <p:cNvSpPr txBox="1"/>
          <p:nvPr/>
        </p:nvSpPr>
        <p:spPr>
          <a:xfrm>
            <a:off x="4187760" y="5191834"/>
            <a:ext cx="1728764" cy="557774"/>
          </a:xfrm>
          <a:prstGeom prst="rect">
            <a:avLst/>
          </a:prstGeom>
          <a:noFill/>
        </p:spPr>
        <p:txBody>
          <a:bodyPr wrap="square" lIns="89085" tIns="44542" rIns="89085" bIns="44542" rtlCol="0">
            <a:spAutoFit/>
          </a:bodyPr>
          <a:lstStyle/>
          <a:p>
            <a:pPr algn="ctr">
              <a:lnSpc>
                <a:spcPct val="130000"/>
              </a:lnSpc>
            </a:pPr>
            <a:r>
              <a:rPr lang="zh-CN" altLang="en-US" sz="1169" dirty="0">
                <a:solidFill>
                  <a:schemeClr val="tx1">
                    <a:lumMod val="75000"/>
                    <a:lumOff val="25000"/>
                  </a:schemeClr>
                </a:solidFill>
                <a:latin typeface="微软雅黑" pitchFamily="34" charset="-122"/>
                <a:ea typeface="微软雅黑" pitchFamily="34" charset="-122"/>
              </a:rPr>
              <a:t>您的内容打在这里，或者通过复制您的</a:t>
            </a:r>
          </a:p>
        </p:txBody>
      </p:sp>
      <p:sp>
        <p:nvSpPr>
          <p:cNvPr id="56" name="TextBox 175">
            <a:extLst>
              <a:ext uri="{FF2B5EF4-FFF2-40B4-BE49-F238E27FC236}">
                <a16:creationId xmlns:a16="http://schemas.microsoft.com/office/drawing/2014/main" id="{E8592E9A-CEC7-4C07-B6F7-FD263E93A5D1}"/>
              </a:ext>
            </a:extLst>
          </p:cNvPr>
          <p:cNvSpPr txBox="1"/>
          <p:nvPr/>
        </p:nvSpPr>
        <p:spPr>
          <a:xfrm>
            <a:off x="4187760" y="4742017"/>
            <a:ext cx="1728764" cy="449931"/>
          </a:xfrm>
          <a:prstGeom prst="rect">
            <a:avLst/>
          </a:prstGeom>
          <a:noFill/>
        </p:spPr>
        <p:txBody>
          <a:bodyPr wrap="square" lIns="89085" tIns="0" rIns="89085" bIns="0" rtlCol="0" anchor="t">
            <a:spAutoFit/>
          </a:bodyPr>
          <a:lstStyle/>
          <a:p>
            <a:pPr algn="ctr">
              <a:lnSpc>
                <a:spcPct val="150000"/>
              </a:lnSpc>
            </a:pPr>
            <a:r>
              <a:rPr lang="zh-CN" altLang="en-US" sz="1949"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sp>
        <p:nvSpPr>
          <p:cNvPr id="57" name="TextBox 176">
            <a:extLst>
              <a:ext uri="{FF2B5EF4-FFF2-40B4-BE49-F238E27FC236}">
                <a16:creationId xmlns:a16="http://schemas.microsoft.com/office/drawing/2014/main" id="{7A9DE583-5ADE-4CAA-B26C-A6A47136FE6D}"/>
              </a:ext>
            </a:extLst>
          </p:cNvPr>
          <p:cNvSpPr txBox="1"/>
          <p:nvPr/>
        </p:nvSpPr>
        <p:spPr>
          <a:xfrm>
            <a:off x="6270388" y="5178353"/>
            <a:ext cx="1728764" cy="557774"/>
          </a:xfrm>
          <a:prstGeom prst="rect">
            <a:avLst/>
          </a:prstGeom>
          <a:noFill/>
        </p:spPr>
        <p:txBody>
          <a:bodyPr wrap="square" lIns="89085" tIns="44542" rIns="89085" bIns="44542" rtlCol="0">
            <a:spAutoFit/>
          </a:bodyPr>
          <a:lstStyle/>
          <a:p>
            <a:pPr algn="ctr">
              <a:lnSpc>
                <a:spcPct val="130000"/>
              </a:lnSpc>
            </a:pPr>
            <a:r>
              <a:rPr lang="zh-CN" altLang="en-US" sz="1169" dirty="0">
                <a:solidFill>
                  <a:schemeClr val="tx1">
                    <a:lumMod val="75000"/>
                    <a:lumOff val="25000"/>
                  </a:schemeClr>
                </a:solidFill>
                <a:latin typeface="微软雅黑" pitchFamily="34" charset="-122"/>
                <a:ea typeface="微软雅黑" pitchFamily="34" charset="-122"/>
              </a:rPr>
              <a:t>您的内容打在这里，或者通过复制您的</a:t>
            </a:r>
          </a:p>
        </p:txBody>
      </p:sp>
      <p:sp>
        <p:nvSpPr>
          <p:cNvPr id="58" name="TextBox 177">
            <a:extLst>
              <a:ext uri="{FF2B5EF4-FFF2-40B4-BE49-F238E27FC236}">
                <a16:creationId xmlns:a16="http://schemas.microsoft.com/office/drawing/2014/main" id="{8CCBA0E6-2F31-4ABF-85A3-9CBB909A0620}"/>
              </a:ext>
            </a:extLst>
          </p:cNvPr>
          <p:cNvSpPr txBox="1"/>
          <p:nvPr/>
        </p:nvSpPr>
        <p:spPr>
          <a:xfrm>
            <a:off x="6270388" y="4728536"/>
            <a:ext cx="1728764" cy="449931"/>
          </a:xfrm>
          <a:prstGeom prst="rect">
            <a:avLst/>
          </a:prstGeom>
          <a:noFill/>
        </p:spPr>
        <p:txBody>
          <a:bodyPr wrap="square" lIns="89085" tIns="0" rIns="89085" bIns="0" rtlCol="0" anchor="t">
            <a:spAutoFit/>
          </a:bodyPr>
          <a:lstStyle/>
          <a:p>
            <a:pPr algn="ctr">
              <a:lnSpc>
                <a:spcPct val="150000"/>
              </a:lnSpc>
            </a:pPr>
            <a:r>
              <a:rPr lang="zh-CN" altLang="en-US" sz="1949"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sp>
        <p:nvSpPr>
          <p:cNvPr id="59" name="TextBox 178">
            <a:extLst>
              <a:ext uri="{FF2B5EF4-FFF2-40B4-BE49-F238E27FC236}">
                <a16:creationId xmlns:a16="http://schemas.microsoft.com/office/drawing/2014/main" id="{00D319A7-3FA0-430A-AAFF-6F3B6746F042}"/>
              </a:ext>
            </a:extLst>
          </p:cNvPr>
          <p:cNvSpPr txBox="1"/>
          <p:nvPr/>
        </p:nvSpPr>
        <p:spPr>
          <a:xfrm>
            <a:off x="8210040" y="5167751"/>
            <a:ext cx="1728764" cy="557774"/>
          </a:xfrm>
          <a:prstGeom prst="rect">
            <a:avLst/>
          </a:prstGeom>
          <a:noFill/>
        </p:spPr>
        <p:txBody>
          <a:bodyPr wrap="square" lIns="89085" tIns="44542" rIns="89085" bIns="44542" rtlCol="0">
            <a:spAutoFit/>
          </a:bodyPr>
          <a:lstStyle/>
          <a:p>
            <a:pPr algn="ctr">
              <a:lnSpc>
                <a:spcPct val="130000"/>
              </a:lnSpc>
            </a:pPr>
            <a:r>
              <a:rPr lang="zh-CN" altLang="en-US" sz="1169" dirty="0">
                <a:solidFill>
                  <a:schemeClr val="tx1">
                    <a:lumMod val="75000"/>
                    <a:lumOff val="25000"/>
                  </a:schemeClr>
                </a:solidFill>
                <a:latin typeface="微软雅黑" pitchFamily="34" charset="-122"/>
                <a:ea typeface="微软雅黑" pitchFamily="34" charset="-122"/>
              </a:rPr>
              <a:t>您的内容打在这里，或者通过复制您的</a:t>
            </a:r>
          </a:p>
        </p:txBody>
      </p:sp>
      <p:sp>
        <p:nvSpPr>
          <p:cNvPr id="60" name="TextBox 179">
            <a:extLst>
              <a:ext uri="{FF2B5EF4-FFF2-40B4-BE49-F238E27FC236}">
                <a16:creationId xmlns:a16="http://schemas.microsoft.com/office/drawing/2014/main" id="{DB7AC2FF-405F-47AA-A28A-7BC6708CDA86}"/>
              </a:ext>
            </a:extLst>
          </p:cNvPr>
          <p:cNvSpPr txBox="1"/>
          <p:nvPr/>
        </p:nvSpPr>
        <p:spPr>
          <a:xfrm>
            <a:off x="8210040" y="4717931"/>
            <a:ext cx="1728764" cy="449931"/>
          </a:xfrm>
          <a:prstGeom prst="rect">
            <a:avLst/>
          </a:prstGeom>
          <a:noFill/>
        </p:spPr>
        <p:txBody>
          <a:bodyPr wrap="square" lIns="89085" tIns="0" rIns="89085" bIns="0" rtlCol="0" anchor="t">
            <a:spAutoFit/>
          </a:bodyPr>
          <a:lstStyle/>
          <a:p>
            <a:pPr algn="ctr">
              <a:lnSpc>
                <a:spcPct val="150000"/>
              </a:lnSpc>
            </a:pPr>
            <a:r>
              <a:rPr lang="zh-CN" altLang="en-US" sz="1949"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spTree>
    <p:extLst>
      <p:ext uri="{BB962C8B-B14F-4D97-AF65-F5344CB8AC3E}">
        <p14:creationId xmlns:p14="http://schemas.microsoft.com/office/powerpoint/2010/main" val="283365251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fill="hold"/>
                                        <p:tgtEl>
                                          <p:spTgt spid="50"/>
                                        </p:tgtEl>
                                        <p:attrNameLst>
                                          <p:attrName>ppt_x</p:attrName>
                                        </p:attrNameLst>
                                      </p:cBhvr>
                                      <p:tavLst>
                                        <p:tav tm="0">
                                          <p:val>
                                            <p:strVal val="1+#ppt_w/2"/>
                                          </p:val>
                                        </p:tav>
                                        <p:tav tm="100000">
                                          <p:val>
                                            <p:strVal val="#ppt_x"/>
                                          </p:val>
                                        </p:tav>
                                      </p:tavLst>
                                    </p:anim>
                                    <p:anim calcmode="lin" valueType="num">
                                      <p:cBhvr additive="base">
                                        <p:cTn id="17" dur="500" fill="hold"/>
                                        <p:tgtEl>
                                          <p:spTgt spid="5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randombar(horizontal)">
                                      <p:cBhvr>
                                        <p:cTn id="21" dur="300"/>
                                        <p:tgtEl>
                                          <p:spTgt spid="52"/>
                                        </p:tgtEl>
                                      </p:cBhvr>
                                    </p:animEffect>
                                  </p:childTnLst>
                                </p:cTn>
                              </p:par>
                            </p:childTnLst>
                          </p:cTn>
                        </p:par>
                        <p:par>
                          <p:cTn id="22" fill="hold">
                            <p:stCondLst>
                              <p:cond delay="1800"/>
                            </p:stCondLst>
                            <p:childTnLst>
                              <p:par>
                                <p:cTn id="23" presetID="22" presetClass="entr" presetSubtype="2"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wipe(right)">
                                      <p:cBhvr>
                                        <p:cTn id="25" dur="300"/>
                                        <p:tgtEl>
                                          <p:spTgt spid="51"/>
                                        </p:tgtEl>
                                      </p:cBhvr>
                                    </p:animEffect>
                                  </p:childTnLst>
                                </p:cTn>
                              </p:par>
                            </p:childTnLst>
                          </p:cTn>
                        </p:par>
                        <p:par>
                          <p:cTn id="26" fill="hold">
                            <p:stCondLst>
                              <p:cond delay="2100"/>
                            </p:stCondLst>
                            <p:childTnLst>
                              <p:par>
                                <p:cTn id="27" presetID="21" presetClass="entr" presetSubtype="1"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heel(1)">
                                      <p:cBhvr>
                                        <p:cTn id="29" dur="500"/>
                                        <p:tgtEl>
                                          <p:spTgt spid="8"/>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heel(1)">
                                      <p:cBhvr>
                                        <p:cTn id="32" dur="500"/>
                                        <p:tgtEl>
                                          <p:spTgt spid="10"/>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heel(1)">
                                      <p:cBhvr>
                                        <p:cTn id="35" dur="500"/>
                                        <p:tgtEl>
                                          <p:spTgt spid="11"/>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heel(1)">
                                      <p:cBhvr>
                                        <p:cTn id="38" dur="500"/>
                                        <p:tgtEl>
                                          <p:spTgt spid="12"/>
                                        </p:tgtEl>
                                      </p:cBhvr>
                                    </p:animEffect>
                                  </p:childTnLst>
                                </p:cTn>
                              </p:par>
                              <p:par>
                                <p:cTn id="39" presetID="21" presetClass="entr" presetSubtype="1"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heel(1)">
                                      <p:cBhvr>
                                        <p:cTn id="41" dur="500"/>
                                        <p:tgtEl>
                                          <p:spTgt spid="13"/>
                                        </p:tgtEl>
                                      </p:cBhvr>
                                    </p:animEffect>
                                  </p:childTnLst>
                                </p:cTn>
                              </p:par>
                              <p:par>
                                <p:cTn id="42" presetID="21" presetClass="entr" presetSubtype="1" fill="hold"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heel(1)">
                                      <p:cBhvr>
                                        <p:cTn id="44" dur="500"/>
                                        <p:tgtEl>
                                          <p:spTgt spid="16"/>
                                        </p:tgtEl>
                                      </p:cBhvr>
                                    </p:animEffect>
                                  </p:childTnLst>
                                </p:cTn>
                              </p:par>
                              <p:par>
                                <p:cTn id="45" presetID="21" presetClass="entr" presetSubtype="1"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heel(1)">
                                      <p:cBhvr>
                                        <p:cTn id="47" dur="500"/>
                                        <p:tgtEl>
                                          <p:spTgt spid="28"/>
                                        </p:tgtEl>
                                      </p:cBhvr>
                                    </p:animEffect>
                                  </p:childTnLst>
                                </p:cTn>
                              </p:par>
                              <p:par>
                                <p:cTn id="48" presetID="21" presetClass="entr" presetSubtype="1" fill="hold" nodeType="with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heel(1)">
                                      <p:cBhvr>
                                        <p:cTn id="50" dur="500"/>
                                        <p:tgtEl>
                                          <p:spTgt spid="47"/>
                                        </p:tgtEl>
                                      </p:cBhvr>
                                    </p:animEffect>
                                  </p:childTnLst>
                                </p:cTn>
                              </p:par>
                            </p:childTnLst>
                          </p:cTn>
                        </p:par>
                        <p:par>
                          <p:cTn id="51" fill="hold">
                            <p:stCondLst>
                              <p:cond delay="2600"/>
                            </p:stCondLst>
                            <p:childTnLst>
                              <p:par>
                                <p:cTn id="52" presetID="42" presetClass="entr" presetSubtype="0" fill="hold" grpId="0" nodeType="after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fade">
                                      <p:cBhvr>
                                        <p:cTn id="54" dur="500"/>
                                        <p:tgtEl>
                                          <p:spTgt spid="54"/>
                                        </p:tgtEl>
                                      </p:cBhvr>
                                    </p:animEffect>
                                    <p:anim calcmode="lin" valueType="num">
                                      <p:cBhvr>
                                        <p:cTn id="55" dur="500" fill="hold"/>
                                        <p:tgtEl>
                                          <p:spTgt spid="54"/>
                                        </p:tgtEl>
                                        <p:attrNameLst>
                                          <p:attrName>ppt_x</p:attrName>
                                        </p:attrNameLst>
                                      </p:cBhvr>
                                      <p:tavLst>
                                        <p:tav tm="0">
                                          <p:val>
                                            <p:strVal val="#ppt_x"/>
                                          </p:val>
                                        </p:tav>
                                        <p:tav tm="100000">
                                          <p:val>
                                            <p:strVal val="#ppt_x"/>
                                          </p:val>
                                        </p:tav>
                                      </p:tavLst>
                                    </p:anim>
                                    <p:anim calcmode="lin" valueType="num">
                                      <p:cBhvr>
                                        <p:cTn id="56" dur="500" fill="hold"/>
                                        <p:tgtEl>
                                          <p:spTgt spid="5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fade">
                                      <p:cBhvr>
                                        <p:cTn id="59" dur="500"/>
                                        <p:tgtEl>
                                          <p:spTgt spid="56"/>
                                        </p:tgtEl>
                                      </p:cBhvr>
                                    </p:animEffect>
                                    <p:anim calcmode="lin" valueType="num">
                                      <p:cBhvr>
                                        <p:cTn id="60" dur="500" fill="hold"/>
                                        <p:tgtEl>
                                          <p:spTgt spid="56"/>
                                        </p:tgtEl>
                                        <p:attrNameLst>
                                          <p:attrName>ppt_x</p:attrName>
                                        </p:attrNameLst>
                                      </p:cBhvr>
                                      <p:tavLst>
                                        <p:tav tm="0">
                                          <p:val>
                                            <p:strVal val="#ppt_x"/>
                                          </p:val>
                                        </p:tav>
                                        <p:tav tm="100000">
                                          <p:val>
                                            <p:strVal val="#ppt_x"/>
                                          </p:val>
                                        </p:tav>
                                      </p:tavLst>
                                    </p:anim>
                                    <p:anim calcmode="lin" valueType="num">
                                      <p:cBhvr>
                                        <p:cTn id="61" dur="500" fill="hold"/>
                                        <p:tgtEl>
                                          <p:spTgt spid="56"/>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8"/>
                                        </p:tgtEl>
                                        <p:attrNameLst>
                                          <p:attrName>style.visibility</p:attrName>
                                        </p:attrNameLst>
                                      </p:cBhvr>
                                      <p:to>
                                        <p:strVal val="visible"/>
                                      </p:to>
                                    </p:set>
                                    <p:animEffect transition="in" filter="fade">
                                      <p:cBhvr>
                                        <p:cTn id="64" dur="500"/>
                                        <p:tgtEl>
                                          <p:spTgt spid="58"/>
                                        </p:tgtEl>
                                      </p:cBhvr>
                                    </p:animEffect>
                                    <p:anim calcmode="lin" valueType="num">
                                      <p:cBhvr>
                                        <p:cTn id="65" dur="500" fill="hold"/>
                                        <p:tgtEl>
                                          <p:spTgt spid="58"/>
                                        </p:tgtEl>
                                        <p:attrNameLst>
                                          <p:attrName>ppt_x</p:attrName>
                                        </p:attrNameLst>
                                      </p:cBhvr>
                                      <p:tavLst>
                                        <p:tav tm="0">
                                          <p:val>
                                            <p:strVal val="#ppt_x"/>
                                          </p:val>
                                        </p:tav>
                                        <p:tav tm="100000">
                                          <p:val>
                                            <p:strVal val="#ppt_x"/>
                                          </p:val>
                                        </p:tav>
                                      </p:tavLst>
                                    </p:anim>
                                    <p:anim calcmode="lin" valueType="num">
                                      <p:cBhvr>
                                        <p:cTn id="66" dur="500" fill="hold"/>
                                        <p:tgtEl>
                                          <p:spTgt spid="58"/>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fade">
                                      <p:cBhvr>
                                        <p:cTn id="69" dur="500"/>
                                        <p:tgtEl>
                                          <p:spTgt spid="60"/>
                                        </p:tgtEl>
                                      </p:cBhvr>
                                    </p:animEffect>
                                    <p:anim calcmode="lin" valueType="num">
                                      <p:cBhvr>
                                        <p:cTn id="70" dur="500" fill="hold"/>
                                        <p:tgtEl>
                                          <p:spTgt spid="60"/>
                                        </p:tgtEl>
                                        <p:attrNameLst>
                                          <p:attrName>ppt_x</p:attrName>
                                        </p:attrNameLst>
                                      </p:cBhvr>
                                      <p:tavLst>
                                        <p:tav tm="0">
                                          <p:val>
                                            <p:strVal val="#ppt_x"/>
                                          </p:val>
                                        </p:tav>
                                        <p:tav tm="100000">
                                          <p:val>
                                            <p:strVal val="#ppt_x"/>
                                          </p:val>
                                        </p:tav>
                                      </p:tavLst>
                                    </p:anim>
                                    <p:anim calcmode="lin" valueType="num">
                                      <p:cBhvr>
                                        <p:cTn id="71" dur="500" fill="hold"/>
                                        <p:tgtEl>
                                          <p:spTgt spid="60"/>
                                        </p:tgtEl>
                                        <p:attrNameLst>
                                          <p:attrName>ppt_y</p:attrName>
                                        </p:attrNameLst>
                                      </p:cBhvr>
                                      <p:tavLst>
                                        <p:tav tm="0">
                                          <p:val>
                                            <p:strVal val="#ppt_y+.1"/>
                                          </p:val>
                                        </p:tav>
                                        <p:tav tm="100000">
                                          <p:val>
                                            <p:strVal val="#ppt_y"/>
                                          </p:val>
                                        </p:tav>
                                      </p:tavLst>
                                    </p:anim>
                                  </p:childTnLst>
                                </p:cTn>
                              </p:par>
                            </p:childTnLst>
                          </p:cTn>
                        </p:par>
                        <p:par>
                          <p:cTn id="72" fill="hold">
                            <p:stCondLst>
                              <p:cond delay="3100"/>
                            </p:stCondLst>
                            <p:childTnLst>
                              <p:par>
                                <p:cTn id="73" presetID="14" presetClass="entr" presetSubtype="10" fill="hold" grpId="0" nodeType="after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randombar(horizontal)">
                                      <p:cBhvr>
                                        <p:cTn id="75" dur="500"/>
                                        <p:tgtEl>
                                          <p:spTgt spid="53"/>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randombar(horizontal)">
                                      <p:cBhvr>
                                        <p:cTn id="78" dur="500"/>
                                        <p:tgtEl>
                                          <p:spTgt spid="55"/>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57"/>
                                        </p:tgtEl>
                                        <p:attrNameLst>
                                          <p:attrName>style.visibility</p:attrName>
                                        </p:attrNameLst>
                                      </p:cBhvr>
                                      <p:to>
                                        <p:strVal val="visible"/>
                                      </p:to>
                                    </p:set>
                                    <p:animEffect transition="in" filter="randombar(horizontal)">
                                      <p:cBhvr>
                                        <p:cTn id="81" dur="500"/>
                                        <p:tgtEl>
                                          <p:spTgt spid="57"/>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59"/>
                                        </p:tgtEl>
                                        <p:attrNameLst>
                                          <p:attrName>style.visibility</p:attrName>
                                        </p:attrNameLst>
                                      </p:cBhvr>
                                      <p:to>
                                        <p:strVal val="visible"/>
                                      </p:to>
                                    </p:set>
                                    <p:animEffect transition="in" filter="randombar(horizontal)">
                                      <p:cBhvr>
                                        <p:cTn id="8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2" grpId="0" animBg="1"/>
      <p:bldP spid="50" grpId="0" animBg="1"/>
      <p:bldP spid="51" grpId="0"/>
      <p:bldP spid="52" grpId="0"/>
      <p:bldP spid="53" grpId="0"/>
      <p:bldP spid="54" grpId="0"/>
      <p:bldP spid="55" grpId="0"/>
      <p:bldP spid="56" grpId="0"/>
      <p:bldP spid="57" grpId="0"/>
      <p:bldP spid="58" grpId="0"/>
      <p:bldP spid="59" grpId="0"/>
      <p:bldP spid="6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完成情况</a:t>
              </a:r>
            </a:p>
          </p:txBody>
        </p:sp>
      </p:grpSp>
      <p:graphicFrame>
        <p:nvGraphicFramePr>
          <p:cNvPr id="7" name="图表 7">
            <a:extLst>
              <a:ext uri="{FF2B5EF4-FFF2-40B4-BE49-F238E27FC236}">
                <a16:creationId xmlns:a16="http://schemas.microsoft.com/office/drawing/2014/main" id="{4F9CF2C5-1839-47CB-837C-C53A17F0CCA6}"/>
              </a:ext>
            </a:extLst>
          </p:cNvPr>
          <p:cNvGraphicFramePr>
            <a:graphicFrameLocks/>
          </p:cNvGraphicFramePr>
          <p:nvPr>
            <p:extLst>
              <p:ext uri="{D42A27DB-BD31-4B8C-83A1-F6EECF244321}">
                <p14:modId xmlns:p14="http://schemas.microsoft.com/office/powerpoint/2010/main" val="3398973916"/>
              </p:ext>
            </p:extLst>
          </p:nvPr>
        </p:nvGraphicFramePr>
        <p:xfrm>
          <a:off x="920811" y="1425355"/>
          <a:ext cx="2160587" cy="2159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图表 8">
            <a:extLst>
              <a:ext uri="{FF2B5EF4-FFF2-40B4-BE49-F238E27FC236}">
                <a16:creationId xmlns:a16="http://schemas.microsoft.com/office/drawing/2014/main" id="{3A2761CD-35C6-44AC-8751-E4760FA64EF7}"/>
              </a:ext>
            </a:extLst>
          </p:cNvPr>
          <p:cNvGraphicFramePr>
            <a:graphicFrameLocks/>
          </p:cNvGraphicFramePr>
          <p:nvPr>
            <p:extLst>
              <p:ext uri="{D42A27DB-BD31-4B8C-83A1-F6EECF244321}">
                <p14:modId xmlns:p14="http://schemas.microsoft.com/office/powerpoint/2010/main" val="533125882"/>
              </p:ext>
            </p:extLst>
          </p:nvPr>
        </p:nvGraphicFramePr>
        <p:xfrm>
          <a:off x="3705286" y="1425355"/>
          <a:ext cx="2159000" cy="2159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图表 9">
            <a:extLst>
              <a:ext uri="{FF2B5EF4-FFF2-40B4-BE49-F238E27FC236}">
                <a16:creationId xmlns:a16="http://schemas.microsoft.com/office/drawing/2014/main" id="{A69F2827-6349-4512-8E7F-9BE398FC4A81}"/>
              </a:ext>
            </a:extLst>
          </p:cNvPr>
          <p:cNvGraphicFramePr>
            <a:graphicFrameLocks/>
          </p:cNvGraphicFramePr>
          <p:nvPr>
            <p:extLst>
              <p:ext uri="{D42A27DB-BD31-4B8C-83A1-F6EECF244321}">
                <p14:modId xmlns:p14="http://schemas.microsoft.com/office/powerpoint/2010/main" val="4047411720"/>
              </p:ext>
            </p:extLst>
          </p:nvPr>
        </p:nvGraphicFramePr>
        <p:xfrm>
          <a:off x="6489761" y="1425355"/>
          <a:ext cx="2159000" cy="2159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图表 10">
            <a:extLst>
              <a:ext uri="{FF2B5EF4-FFF2-40B4-BE49-F238E27FC236}">
                <a16:creationId xmlns:a16="http://schemas.microsoft.com/office/drawing/2014/main" id="{18A08EEA-B5E6-4892-A14E-857C3D05457B}"/>
              </a:ext>
            </a:extLst>
          </p:cNvPr>
          <p:cNvGraphicFramePr>
            <a:graphicFrameLocks/>
          </p:cNvGraphicFramePr>
          <p:nvPr>
            <p:extLst>
              <p:ext uri="{D42A27DB-BD31-4B8C-83A1-F6EECF244321}">
                <p14:modId xmlns:p14="http://schemas.microsoft.com/office/powerpoint/2010/main" val="3137853990"/>
              </p:ext>
            </p:extLst>
          </p:nvPr>
        </p:nvGraphicFramePr>
        <p:xfrm>
          <a:off x="9272648" y="1425355"/>
          <a:ext cx="2160588" cy="2159000"/>
        </p:xfrm>
        <a:graphic>
          <a:graphicData uri="http://schemas.openxmlformats.org/drawingml/2006/chart">
            <c:chart xmlns:c="http://schemas.openxmlformats.org/drawingml/2006/chart" xmlns:r="http://schemas.openxmlformats.org/officeDocument/2006/relationships" r:id="rId6"/>
          </a:graphicData>
        </a:graphic>
      </p:graphicFrame>
      <p:sp>
        <p:nvSpPr>
          <p:cNvPr id="12" name="文本框 11">
            <a:extLst>
              <a:ext uri="{FF2B5EF4-FFF2-40B4-BE49-F238E27FC236}">
                <a16:creationId xmlns:a16="http://schemas.microsoft.com/office/drawing/2014/main" id="{8CBBBD4A-6FCA-4855-A2F1-9A05C68ED0A8}"/>
              </a:ext>
            </a:extLst>
          </p:cNvPr>
          <p:cNvSpPr txBox="1">
            <a:spLocks noChangeArrowheads="1"/>
          </p:cNvSpPr>
          <p:nvPr/>
        </p:nvSpPr>
        <p:spPr bwMode="auto">
          <a:xfrm>
            <a:off x="1461394" y="2103217"/>
            <a:ext cx="1107996" cy="78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4000" dirty="0">
                <a:solidFill>
                  <a:schemeClr val="tx1">
                    <a:lumMod val="75000"/>
                    <a:lumOff val="25000"/>
                  </a:schemeClr>
                </a:solidFill>
                <a:latin typeface="Segoe UI Light" panose="020B0502040204020203" pitchFamily="34" charset="0"/>
              </a:rPr>
              <a:t>72%</a:t>
            </a:r>
            <a:endParaRPr lang="zh-CN" altLang="en-US" sz="4000" dirty="0">
              <a:solidFill>
                <a:schemeClr val="tx1">
                  <a:lumMod val="75000"/>
                  <a:lumOff val="25000"/>
                </a:schemeClr>
              </a:solidFill>
              <a:latin typeface="Segoe UI Light" panose="020B0502040204020203" pitchFamily="34" charset="0"/>
            </a:endParaRPr>
          </a:p>
        </p:txBody>
      </p:sp>
      <p:sp>
        <p:nvSpPr>
          <p:cNvPr id="13" name="文本框 12">
            <a:extLst>
              <a:ext uri="{FF2B5EF4-FFF2-40B4-BE49-F238E27FC236}">
                <a16:creationId xmlns:a16="http://schemas.microsoft.com/office/drawing/2014/main" id="{FFBBCA95-650A-4A67-A4FA-E69F2F319F1F}"/>
              </a:ext>
            </a:extLst>
          </p:cNvPr>
          <p:cNvSpPr txBox="1">
            <a:spLocks noChangeArrowheads="1"/>
          </p:cNvSpPr>
          <p:nvPr/>
        </p:nvSpPr>
        <p:spPr bwMode="auto">
          <a:xfrm>
            <a:off x="4235512" y="2103217"/>
            <a:ext cx="1116010" cy="78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4000">
                <a:solidFill>
                  <a:schemeClr val="tx1">
                    <a:lumMod val="75000"/>
                    <a:lumOff val="25000"/>
                  </a:schemeClr>
                </a:solidFill>
                <a:latin typeface="Segoe UI Light" panose="020B0502040204020203" pitchFamily="34" charset="0"/>
              </a:rPr>
              <a:t>86%</a:t>
            </a:r>
            <a:endParaRPr lang="zh-CN" altLang="en-US" sz="4000">
              <a:solidFill>
                <a:schemeClr val="tx1">
                  <a:lumMod val="75000"/>
                  <a:lumOff val="25000"/>
                </a:schemeClr>
              </a:solidFill>
              <a:latin typeface="Segoe UI Light" panose="020B0502040204020203" pitchFamily="34" charset="0"/>
            </a:endParaRPr>
          </a:p>
        </p:txBody>
      </p:sp>
      <p:sp>
        <p:nvSpPr>
          <p:cNvPr id="14" name="文本框 13">
            <a:extLst>
              <a:ext uri="{FF2B5EF4-FFF2-40B4-BE49-F238E27FC236}">
                <a16:creationId xmlns:a16="http://schemas.microsoft.com/office/drawing/2014/main" id="{53637B2A-DD93-4AB3-95A6-32C7CF323706}"/>
              </a:ext>
            </a:extLst>
          </p:cNvPr>
          <p:cNvSpPr txBox="1">
            <a:spLocks noChangeArrowheads="1"/>
          </p:cNvSpPr>
          <p:nvPr/>
        </p:nvSpPr>
        <p:spPr bwMode="auto">
          <a:xfrm>
            <a:off x="7013637" y="2103217"/>
            <a:ext cx="1116010" cy="78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4000">
                <a:solidFill>
                  <a:schemeClr val="tx1">
                    <a:lumMod val="75000"/>
                    <a:lumOff val="25000"/>
                  </a:schemeClr>
                </a:solidFill>
                <a:latin typeface="Segoe UI Light" panose="020B0502040204020203" pitchFamily="34" charset="0"/>
              </a:rPr>
              <a:t>69%</a:t>
            </a:r>
            <a:endParaRPr lang="zh-CN" altLang="en-US" sz="4000">
              <a:solidFill>
                <a:schemeClr val="tx1">
                  <a:lumMod val="75000"/>
                  <a:lumOff val="25000"/>
                </a:schemeClr>
              </a:solidFill>
              <a:latin typeface="Segoe UI Light" panose="020B0502040204020203" pitchFamily="34" charset="0"/>
            </a:endParaRPr>
          </a:p>
        </p:txBody>
      </p:sp>
      <p:sp>
        <p:nvSpPr>
          <p:cNvPr id="15" name="文本框 14">
            <a:extLst>
              <a:ext uri="{FF2B5EF4-FFF2-40B4-BE49-F238E27FC236}">
                <a16:creationId xmlns:a16="http://schemas.microsoft.com/office/drawing/2014/main" id="{C775401F-9C4E-4293-B130-12A51308F5BE}"/>
              </a:ext>
            </a:extLst>
          </p:cNvPr>
          <p:cNvSpPr txBox="1">
            <a:spLocks noChangeArrowheads="1"/>
          </p:cNvSpPr>
          <p:nvPr/>
        </p:nvSpPr>
        <p:spPr bwMode="auto">
          <a:xfrm>
            <a:off x="9801325" y="2103217"/>
            <a:ext cx="1107996" cy="78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4000">
                <a:solidFill>
                  <a:schemeClr val="tx1">
                    <a:lumMod val="75000"/>
                    <a:lumOff val="25000"/>
                  </a:schemeClr>
                </a:solidFill>
                <a:latin typeface="Segoe UI Light" panose="020B0502040204020203" pitchFamily="34" charset="0"/>
              </a:rPr>
              <a:t>76%</a:t>
            </a:r>
            <a:endParaRPr lang="zh-CN" altLang="en-US" sz="4000">
              <a:solidFill>
                <a:schemeClr val="tx1">
                  <a:lumMod val="75000"/>
                  <a:lumOff val="25000"/>
                </a:schemeClr>
              </a:solidFill>
              <a:latin typeface="Segoe UI Light" panose="020B0502040204020203" pitchFamily="34" charset="0"/>
            </a:endParaRPr>
          </a:p>
        </p:txBody>
      </p:sp>
      <p:sp>
        <p:nvSpPr>
          <p:cNvPr id="16" name="椭圆 15">
            <a:extLst>
              <a:ext uri="{FF2B5EF4-FFF2-40B4-BE49-F238E27FC236}">
                <a16:creationId xmlns:a16="http://schemas.microsoft.com/office/drawing/2014/main" id="{7134C06F-DBBD-456A-8905-96AB4E7B8595}"/>
              </a:ext>
            </a:extLst>
          </p:cNvPr>
          <p:cNvSpPr>
            <a:spLocks noChangeAspect="1" noChangeArrowheads="1"/>
          </p:cNvSpPr>
          <p:nvPr/>
        </p:nvSpPr>
        <p:spPr bwMode="auto">
          <a:xfrm>
            <a:off x="4522848" y="3058892"/>
            <a:ext cx="541338" cy="539750"/>
          </a:xfrm>
          <a:prstGeom prst="ellipse">
            <a:avLst/>
          </a:prstGeom>
          <a:solidFill>
            <a:srgbClr val="1E8FD0"/>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dirty="0">
              <a:solidFill>
                <a:srgbClr val="FFFFFF"/>
              </a:solidFill>
            </a:endParaRPr>
          </a:p>
        </p:txBody>
      </p:sp>
      <p:sp>
        <p:nvSpPr>
          <p:cNvPr id="17" name="椭圆 16">
            <a:extLst>
              <a:ext uri="{FF2B5EF4-FFF2-40B4-BE49-F238E27FC236}">
                <a16:creationId xmlns:a16="http://schemas.microsoft.com/office/drawing/2014/main" id="{20075636-DB7B-417B-AF99-A5E350A8B684}"/>
              </a:ext>
            </a:extLst>
          </p:cNvPr>
          <p:cNvSpPr>
            <a:spLocks noChangeAspect="1" noChangeArrowheads="1"/>
          </p:cNvSpPr>
          <p:nvPr/>
        </p:nvSpPr>
        <p:spPr bwMode="auto">
          <a:xfrm>
            <a:off x="10085448" y="3058892"/>
            <a:ext cx="539750" cy="539750"/>
          </a:xfrm>
          <a:prstGeom prst="ellipse">
            <a:avLst/>
          </a:prstGeom>
          <a:solidFill>
            <a:srgbClr val="1E8FD0"/>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8" name="椭圆 17">
            <a:extLst>
              <a:ext uri="{FF2B5EF4-FFF2-40B4-BE49-F238E27FC236}">
                <a16:creationId xmlns:a16="http://schemas.microsoft.com/office/drawing/2014/main" id="{BD0B3638-798D-419B-8004-92573477D51B}"/>
              </a:ext>
            </a:extLst>
          </p:cNvPr>
          <p:cNvSpPr>
            <a:spLocks noChangeAspect="1" noChangeArrowheads="1"/>
          </p:cNvSpPr>
          <p:nvPr/>
        </p:nvSpPr>
        <p:spPr bwMode="auto">
          <a:xfrm>
            <a:off x="1743136" y="3058892"/>
            <a:ext cx="539750" cy="539750"/>
          </a:xfrm>
          <a:prstGeom prst="ellipse">
            <a:avLst/>
          </a:prstGeom>
          <a:solidFill>
            <a:srgbClr val="1E8FD0"/>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9" name="椭圆 18">
            <a:extLst>
              <a:ext uri="{FF2B5EF4-FFF2-40B4-BE49-F238E27FC236}">
                <a16:creationId xmlns:a16="http://schemas.microsoft.com/office/drawing/2014/main" id="{D7F75103-A976-4A46-8A59-7082AE7552BB}"/>
              </a:ext>
            </a:extLst>
          </p:cNvPr>
          <p:cNvSpPr>
            <a:spLocks noChangeAspect="1" noChangeArrowheads="1"/>
          </p:cNvSpPr>
          <p:nvPr/>
        </p:nvSpPr>
        <p:spPr bwMode="auto">
          <a:xfrm>
            <a:off x="7304148" y="3058892"/>
            <a:ext cx="539750" cy="539750"/>
          </a:xfrm>
          <a:prstGeom prst="ellipse">
            <a:avLst/>
          </a:prstGeom>
          <a:solidFill>
            <a:srgbClr val="1E8FD0"/>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cxnSp>
        <p:nvCxnSpPr>
          <p:cNvPr id="20" name="直接连接符 20">
            <a:extLst>
              <a:ext uri="{FF2B5EF4-FFF2-40B4-BE49-F238E27FC236}">
                <a16:creationId xmlns:a16="http://schemas.microsoft.com/office/drawing/2014/main" id="{0AD5212A-7F81-4BB8-BD54-17694FC8F744}"/>
              </a:ext>
            </a:extLst>
          </p:cNvPr>
          <p:cNvCxnSpPr>
            <a:cxnSpLocks noChangeShapeType="1"/>
          </p:cNvCxnSpPr>
          <p:nvPr/>
        </p:nvCxnSpPr>
        <p:spPr bwMode="auto">
          <a:xfrm>
            <a:off x="2013011" y="3592292"/>
            <a:ext cx="0" cy="360363"/>
          </a:xfrm>
          <a:prstGeom prst="line">
            <a:avLst/>
          </a:prstGeom>
          <a:noFill/>
          <a:ln w="19050" cmpd="sng">
            <a:solidFill>
              <a:srgbClr val="1E8FD0"/>
            </a:solidFill>
            <a:round/>
            <a:headEnd/>
            <a:tailEnd/>
          </a:ln>
          <a:extLst>
            <a:ext uri="{909E8E84-426E-40DD-AFC4-6F175D3DCCD1}">
              <a14:hiddenFill xmlns:a14="http://schemas.microsoft.com/office/drawing/2010/main">
                <a:noFill/>
              </a14:hiddenFill>
            </a:ext>
          </a:extLst>
        </p:spPr>
      </p:cxnSp>
      <p:cxnSp>
        <p:nvCxnSpPr>
          <p:cNvPr id="21" name="直接连接符 21">
            <a:extLst>
              <a:ext uri="{FF2B5EF4-FFF2-40B4-BE49-F238E27FC236}">
                <a16:creationId xmlns:a16="http://schemas.microsoft.com/office/drawing/2014/main" id="{B3B85E6C-EDFD-4042-B8F9-C81259915D99}"/>
              </a:ext>
            </a:extLst>
          </p:cNvPr>
          <p:cNvCxnSpPr>
            <a:cxnSpLocks noChangeShapeType="1"/>
          </p:cNvCxnSpPr>
          <p:nvPr/>
        </p:nvCxnSpPr>
        <p:spPr bwMode="auto">
          <a:xfrm>
            <a:off x="4792723" y="3592292"/>
            <a:ext cx="0" cy="360363"/>
          </a:xfrm>
          <a:prstGeom prst="line">
            <a:avLst/>
          </a:prstGeom>
          <a:noFill/>
          <a:ln w="19050" cmpd="sng">
            <a:solidFill>
              <a:srgbClr val="1E8FD0"/>
            </a:solidFill>
            <a:round/>
            <a:headEnd/>
            <a:tailEnd/>
          </a:ln>
          <a:extLst>
            <a:ext uri="{909E8E84-426E-40DD-AFC4-6F175D3DCCD1}">
              <a14:hiddenFill xmlns:a14="http://schemas.microsoft.com/office/drawing/2010/main">
                <a:noFill/>
              </a14:hiddenFill>
            </a:ext>
          </a:extLst>
        </p:spPr>
      </p:cxnSp>
      <p:cxnSp>
        <p:nvCxnSpPr>
          <p:cNvPr id="22" name="直接连接符 22">
            <a:extLst>
              <a:ext uri="{FF2B5EF4-FFF2-40B4-BE49-F238E27FC236}">
                <a16:creationId xmlns:a16="http://schemas.microsoft.com/office/drawing/2014/main" id="{C2195F8D-1EFC-4376-883F-16629789C4ED}"/>
              </a:ext>
            </a:extLst>
          </p:cNvPr>
          <p:cNvCxnSpPr>
            <a:cxnSpLocks noChangeShapeType="1"/>
          </p:cNvCxnSpPr>
          <p:nvPr/>
        </p:nvCxnSpPr>
        <p:spPr bwMode="auto">
          <a:xfrm>
            <a:off x="7593073" y="3592292"/>
            <a:ext cx="0" cy="360363"/>
          </a:xfrm>
          <a:prstGeom prst="line">
            <a:avLst/>
          </a:prstGeom>
          <a:noFill/>
          <a:ln w="19050" cmpd="sng">
            <a:solidFill>
              <a:srgbClr val="1E8FD0"/>
            </a:solidFill>
            <a:round/>
            <a:headEnd/>
            <a:tailEnd/>
          </a:ln>
          <a:extLst>
            <a:ext uri="{909E8E84-426E-40DD-AFC4-6F175D3DCCD1}">
              <a14:hiddenFill xmlns:a14="http://schemas.microsoft.com/office/drawing/2010/main">
                <a:noFill/>
              </a14:hiddenFill>
            </a:ext>
          </a:extLst>
        </p:spPr>
      </p:cxnSp>
      <p:cxnSp>
        <p:nvCxnSpPr>
          <p:cNvPr id="23" name="直接连接符 23">
            <a:extLst>
              <a:ext uri="{FF2B5EF4-FFF2-40B4-BE49-F238E27FC236}">
                <a16:creationId xmlns:a16="http://schemas.microsoft.com/office/drawing/2014/main" id="{716C8A2D-270A-4AC6-A85B-141E338E8608}"/>
              </a:ext>
            </a:extLst>
          </p:cNvPr>
          <p:cNvCxnSpPr>
            <a:cxnSpLocks noChangeShapeType="1"/>
          </p:cNvCxnSpPr>
          <p:nvPr/>
        </p:nvCxnSpPr>
        <p:spPr bwMode="auto">
          <a:xfrm>
            <a:off x="10355323" y="3592292"/>
            <a:ext cx="0" cy="360363"/>
          </a:xfrm>
          <a:prstGeom prst="line">
            <a:avLst/>
          </a:prstGeom>
          <a:noFill/>
          <a:ln w="19050" cmpd="sng">
            <a:solidFill>
              <a:srgbClr val="1E8FD0"/>
            </a:solidFill>
            <a:round/>
            <a:headEnd/>
            <a:tailEnd/>
          </a:ln>
          <a:extLst>
            <a:ext uri="{909E8E84-426E-40DD-AFC4-6F175D3DCCD1}">
              <a14:hiddenFill xmlns:a14="http://schemas.microsoft.com/office/drawing/2010/main">
                <a:noFill/>
              </a14:hiddenFill>
            </a:ext>
          </a:extLst>
        </p:spPr>
      </p:cxnSp>
      <p:sp>
        <p:nvSpPr>
          <p:cNvPr id="24" name="KSO_Shape">
            <a:extLst>
              <a:ext uri="{FF2B5EF4-FFF2-40B4-BE49-F238E27FC236}">
                <a16:creationId xmlns:a16="http://schemas.microsoft.com/office/drawing/2014/main" id="{9ECF85AC-C793-4535-BAB9-FFCA684B8270}"/>
              </a:ext>
            </a:extLst>
          </p:cNvPr>
          <p:cNvSpPr>
            <a:spLocks noChangeAspect="1"/>
          </p:cNvSpPr>
          <p:nvPr/>
        </p:nvSpPr>
        <p:spPr bwMode="auto">
          <a:xfrm>
            <a:off x="1832036" y="3173192"/>
            <a:ext cx="360362" cy="300038"/>
          </a:xfrm>
          <a:custGeom>
            <a:avLst/>
            <a:gdLst>
              <a:gd name="T0" fmla="*/ 180975 w 1450975"/>
              <a:gd name="T1" fmla="*/ 725487 h 1209675"/>
              <a:gd name="T2" fmla="*/ 1330039 w 1450975"/>
              <a:gd name="T3" fmla="*/ 785892 h 1209675"/>
              <a:gd name="T4" fmla="*/ 120672 w 1450975"/>
              <a:gd name="T5" fmla="*/ 0 h 1209675"/>
              <a:gd name="T6" fmla="*/ 1348298 w 1450975"/>
              <a:gd name="T7" fmla="*/ 1059 h 1209675"/>
              <a:gd name="T8" fmla="*/ 1371586 w 1450975"/>
              <a:gd name="T9" fmla="*/ 7147 h 1209675"/>
              <a:gd name="T10" fmla="*/ 1392492 w 1450975"/>
              <a:gd name="T11" fmla="*/ 17205 h 1209675"/>
              <a:gd name="T12" fmla="*/ 1411545 w 1450975"/>
              <a:gd name="T13" fmla="*/ 31234 h 1209675"/>
              <a:gd name="T14" fmla="*/ 1426894 w 1450975"/>
              <a:gd name="T15" fmla="*/ 48705 h 1209675"/>
              <a:gd name="T16" fmla="*/ 1439067 w 1450975"/>
              <a:gd name="T17" fmla="*/ 68557 h 1209675"/>
              <a:gd name="T18" fmla="*/ 1447006 w 1450975"/>
              <a:gd name="T19" fmla="*/ 90792 h 1209675"/>
              <a:gd name="T20" fmla="*/ 1450711 w 1450975"/>
              <a:gd name="T21" fmla="*/ 114615 h 1209675"/>
              <a:gd name="T22" fmla="*/ 1450446 w 1450975"/>
              <a:gd name="T23" fmla="*/ 798333 h 1209675"/>
              <a:gd name="T24" fmla="*/ 1445683 w 1450975"/>
              <a:gd name="T25" fmla="*/ 821891 h 1209675"/>
              <a:gd name="T26" fmla="*/ 1436420 w 1450975"/>
              <a:gd name="T27" fmla="*/ 843596 h 1209675"/>
              <a:gd name="T28" fmla="*/ 1423454 w 1450975"/>
              <a:gd name="T29" fmla="*/ 862655 h 1209675"/>
              <a:gd name="T30" fmla="*/ 1406782 w 1450975"/>
              <a:gd name="T31" fmla="*/ 879331 h 1209675"/>
              <a:gd name="T32" fmla="*/ 1387728 w 1450975"/>
              <a:gd name="T33" fmla="*/ 892301 h 1209675"/>
              <a:gd name="T34" fmla="*/ 1366028 w 1450975"/>
              <a:gd name="T35" fmla="*/ 901565 h 1209675"/>
              <a:gd name="T36" fmla="*/ 1342476 w 1450975"/>
              <a:gd name="T37" fmla="*/ 906330 h 1209675"/>
              <a:gd name="T38" fmla="*/ 846557 w 1450975"/>
              <a:gd name="T39" fmla="*/ 1149059 h 1209675"/>
              <a:gd name="T40" fmla="*/ 916155 w 1450975"/>
              <a:gd name="T41" fmla="*/ 1150118 h 1209675"/>
              <a:gd name="T42" fmla="*/ 937061 w 1450975"/>
              <a:gd name="T43" fmla="*/ 1156471 h 1209675"/>
              <a:gd name="T44" fmla="*/ 950821 w 1450975"/>
              <a:gd name="T45" fmla="*/ 1166265 h 1209675"/>
              <a:gd name="T46" fmla="*/ 959819 w 1450975"/>
              <a:gd name="T47" fmla="*/ 1177911 h 1209675"/>
              <a:gd name="T48" fmla="*/ 965905 w 1450975"/>
              <a:gd name="T49" fmla="*/ 1194058 h 1209675"/>
              <a:gd name="T50" fmla="*/ 483482 w 1450975"/>
              <a:gd name="T51" fmla="*/ 1209675 h 1209675"/>
              <a:gd name="T52" fmla="*/ 485334 w 1450975"/>
              <a:gd name="T53" fmla="*/ 1195646 h 1209675"/>
              <a:gd name="T54" fmla="*/ 494332 w 1450975"/>
              <a:gd name="T55" fmla="*/ 1173676 h 1209675"/>
              <a:gd name="T56" fmla="*/ 503329 w 1450975"/>
              <a:gd name="T57" fmla="*/ 1163353 h 1209675"/>
              <a:gd name="T58" fmla="*/ 516296 w 1450975"/>
              <a:gd name="T59" fmla="*/ 1154618 h 1209675"/>
              <a:gd name="T60" fmla="*/ 533497 w 1450975"/>
              <a:gd name="T61" fmla="*/ 1149853 h 1209675"/>
              <a:gd name="T62" fmla="*/ 604683 w 1450975"/>
              <a:gd name="T63" fmla="*/ 907124 h 1209675"/>
              <a:gd name="T64" fmla="*/ 102412 w 1450975"/>
              <a:gd name="T65" fmla="*/ 905536 h 1209675"/>
              <a:gd name="T66" fmla="*/ 79389 w 1450975"/>
              <a:gd name="T67" fmla="*/ 899713 h 1209675"/>
              <a:gd name="T68" fmla="*/ 58219 w 1450975"/>
              <a:gd name="T69" fmla="*/ 889389 h 1209675"/>
              <a:gd name="T70" fmla="*/ 39695 w 1450975"/>
              <a:gd name="T71" fmla="*/ 875625 h 1209675"/>
              <a:gd name="T72" fmla="*/ 24081 w 1450975"/>
              <a:gd name="T73" fmla="*/ 858155 h 1209675"/>
              <a:gd name="T74" fmla="*/ 11908 w 1450975"/>
              <a:gd name="T75" fmla="*/ 838302 h 1209675"/>
              <a:gd name="T76" fmla="*/ 3705 w 1450975"/>
              <a:gd name="T77" fmla="*/ 816068 h 1209675"/>
              <a:gd name="T78" fmla="*/ 0 w 1450975"/>
              <a:gd name="T79" fmla="*/ 792245 h 1209675"/>
              <a:gd name="T80" fmla="*/ 529 w 1450975"/>
              <a:gd name="T81" fmla="*/ 108527 h 1209675"/>
              <a:gd name="T82" fmla="*/ 5557 w 1450975"/>
              <a:gd name="T83" fmla="*/ 84968 h 1209675"/>
              <a:gd name="T84" fmla="*/ 14555 w 1450975"/>
              <a:gd name="T85" fmla="*/ 63263 h 1209675"/>
              <a:gd name="T86" fmla="*/ 27786 w 1450975"/>
              <a:gd name="T87" fmla="*/ 44205 h 1209675"/>
              <a:gd name="T88" fmla="*/ 43929 w 1450975"/>
              <a:gd name="T89" fmla="*/ 27529 h 1209675"/>
              <a:gd name="T90" fmla="*/ 63511 w 1450975"/>
              <a:gd name="T91" fmla="*/ 14558 h 1209675"/>
              <a:gd name="T92" fmla="*/ 84947 w 1450975"/>
              <a:gd name="T93" fmla="*/ 5294 h 1209675"/>
              <a:gd name="T94" fmla="*/ 108499 w 1450975"/>
              <a:gd name="T95" fmla="*/ 529 h 1209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bIns="432000" anchor="ctr"/>
          <a:lstStyle/>
          <a:p>
            <a:endParaRPr lang="zh-CN" altLang="en-US"/>
          </a:p>
        </p:txBody>
      </p:sp>
      <p:sp>
        <p:nvSpPr>
          <p:cNvPr id="25" name="KSO_Shape">
            <a:extLst>
              <a:ext uri="{FF2B5EF4-FFF2-40B4-BE49-F238E27FC236}">
                <a16:creationId xmlns:a16="http://schemas.microsoft.com/office/drawing/2014/main" id="{3C8DB811-5F28-4E96-BC62-27B78A62DB54}"/>
              </a:ext>
            </a:extLst>
          </p:cNvPr>
          <p:cNvSpPr>
            <a:spLocks noChangeAspect="1"/>
          </p:cNvSpPr>
          <p:nvPr/>
        </p:nvSpPr>
        <p:spPr bwMode="auto">
          <a:xfrm>
            <a:off x="4697473" y="3147792"/>
            <a:ext cx="192088" cy="360363"/>
          </a:xfrm>
          <a:custGeom>
            <a:avLst/>
            <a:gdLst>
              <a:gd name="T0" fmla="*/ 366 w 2938"/>
              <a:gd name="T1" fmla="*/ 11 h 5511"/>
              <a:gd name="T2" fmla="*/ 240 w 2938"/>
              <a:gd name="T3" fmla="*/ 56 h 5511"/>
              <a:gd name="T4" fmla="*/ 135 w 2938"/>
              <a:gd name="T5" fmla="*/ 135 h 5511"/>
              <a:gd name="T6" fmla="*/ 55 w 2938"/>
              <a:gd name="T7" fmla="*/ 242 h 5511"/>
              <a:gd name="T8" fmla="*/ 9 w 2938"/>
              <a:gd name="T9" fmla="*/ 368 h 5511"/>
              <a:gd name="T10" fmla="*/ 0 w 2938"/>
              <a:gd name="T11" fmla="*/ 5076 h 5511"/>
              <a:gd name="T12" fmla="*/ 27 w 2938"/>
              <a:gd name="T13" fmla="*/ 5210 h 5511"/>
              <a:gd name="T14" fmla="*/ 91 w 2938"/>
              <a:gd name="T15" fmla="*/ 5327 h 5511"/>
              <a:gd name="T16" fmla="*/ 184 w 2938"/>
              <a:gd name="T17" fmla="*/ 5420 h 5511"/>
              <a:gd name="T18" fmla="*/ 301 w 2938"/>
              <a:gd name="T19" fmla="*/ 5484 h 5511"/>
              <a:gd name="T20" fmla="*/ 435 w 2938"/>
              <a:gd name="T21" fmla="*/ 5511 h 5511"/>
              <a:gd name="T22" fmla="*/ 2571 w 2938"/>
              <a:gd name="T23" fmla="*/ 5502 h 5511"/>
              <a:gd name="T24" fmla="*/ 2698 w 2938"/>
              <a:gd name="T25" fmla="*/ 5456 h 5511"/>
              <a:gd name="T26" fmla="*/ 2803 w 2938"/>
              <a:gd name="T27" fmla="*/ 5377 h 5511"/>
              <a:gd name="T28" fmla="*/ 2882 w 2938"/>
              <a:gd name="T29" fmla="*/ 5271 h 5511"/>
              <a:gd name="T30" fmla="*/ 2929 w 2938"/>
              <a:gd name="T31" fmla="*/ 5144 h 5511"/>
              <a:gd name="T32" fmla="*/ 2937 w 2938"/>
              <a:gd name="T33" fmla="*/ 437 h 5511"/>
              <a:gd name="T34" fmla="*/ 2910 w 2938"/>
              <a:gd name="T35" fmla="*/ 303 h 5511"/>
              <a:gd name="T36" fmla="*/ 2847 w 2938"/>
              <a:gd name="T37" fmla="*/ 186 h 5511"/>
              <a:gd name="T38" fmla="*/ 2754 w 2938"/>
              <a:gd name="T39" fmla="*/ 93 h 5511"/>
              <a:gd name="T40" fmla="*/ 2636 w 2938"/>
              <a:gd name="T41" fmla="*/ 29 h 5511"/>
              <a:gd name="T42" fmla="*/ 2502 w 2938"/>
              <a:gd name="T43" fmla="*/ 1 h 5511"/>
              <a:gd name="T44" fmla="*/ 1772 w 2938"/>
              <a:gd name="T45" fmla="*/ 373 h 5511"/>
              <a:gd name="T46" fmla="*/ 1815 w 2938"/>
              <a:gd name="T47" fmla="*/ 401 h 5511"/>
              <a:gd name="T48" fmla="*/ 1836 w 2938"/>
              <a:gd name="T49" fmla="*/ 451 h 5511"/>
              <a:gd name="T50" fmla="*/ 1825 w 2938"/>
              <a:gd name="T51" fmla="*/ 504 h 5511"/>
              <a:gd name="T52" fmla="*/ 1788 w 2938"/>
              <a:gd name="T53" fmla="*/ 541 h 5511"/>
              <a:gd name="T54" fmla="*/ 1194 w 2938"/>
              <a:gd name="T55" fmla="*/ 552 h 5511"/>
              <a:gd name="T56" fmla="*/ 1142 w 2938"/>
              <a:gd name="T57" fmla="*/ 536 h 5511"/>
              <a:gd name="T58" fmla="*/ 1108 w 2938"/>
              <a:gd name="T59" fmla="*/ 495 h 5511"/>
              <a:gd name="T60" fmla="*/ 1103 w 2938"/>
              <a:gd name="T61" fmla="*/ 442 h 5511"/>
              <a:gd name="T62" fmla="*/ 1129 w 2938"/>
              <a:gd name="T63" fmla="*/ 395 h 5511"/>
              <a:gd name="T64" fmla="*/ 1175 w 2938"/>
              <a:gd name="T65" fmla="*/ 370 h 5511"/>
              <a:gd name="T66" fmla="*/ 1441 w 2938"/>
              <a:gd name="T67" fmla="*/ 5327 h 5511"/>
              <a:gd name="T68" fmla="*/ 1362 w 2938"/>
              <a:gd name="T69" fmla="*/ 5307 h 5511"/>
              <a:gd name="T70" fmla="*/ 1294 w 2938"/>
              <a:gd name="T71" fmla="*/ 5265 h 5511"/>
              <a:gd name="T72" fmla="*/ 1240 w 2938"/>
              <a:gd name="T73" fmla="*/ 5206 h 5511"/>
              <a:gd name="T74" fmla="*/ 1206 w 2938"/>
              <a:gd name="T75" fmla="*/ 5134 h 5511"/>
              <a:gd name="T76" fmla="*/ 1194 w 2938"/>
              <a:gd name="T77" fmla="*/ 5052 h 5511"/>
              <a:gd name="T78" fmla="*/ 1206 w 2938"/>
              <a:gd name="T79" fmla="*/ 4970 h 5511"/>
              <a:gd name="T80" fmla="*/ 1240 w 2938"/>
              <a:gd name="T81" fmla="*/ 4898 h 5511"/>
              <a:gd name="T82" fmla="*/ 1294 w 2938"/>
              <a:gd name="T83" fmla="*/ 4840 h 5511"/>
              <a:gd name="T84" fmla="*/ 1362 w 2938"/>
              <a:gd name="T85" fmla="*/ 4798 h 5511"/>
              <a:gd name="T86" fmla="*/ 1441 w 2938"/>
              <a:gd name="T87" fmla="*/ 4778 h 5511"/>
              <a:gd name="T88" fmla="*/ 1524 w 2938"/>
              <a:gd name="T89" fmla="*/ 4782 h 5511"/>
              <a:gd name="T90" fmla="*/ 1600 w 2938"/>
              <a:gd name="T91" fmla="*/ 4810 h 5511"/>
              <a:gd name="T92" fmla="*/ 1664 w 2938"/>
              <a:gd name="T93" fmla="*/ 4857 h 5511"/>
              <a:gd name="T94" fmla="*/ 1711 w 2938"/>
              <a:gd name="T95" fmla="*/ 4921 h 5511"/>
              <a:gd name="T96" fmla="*/ 1739 w 2938"/>
              <a:gd name="T97" fmla="*/ 4997 h 5511"/>
              <a:gd name="T98" fmla="*/ 1743 w 2938"/>
              <a:gd name="T99" fmla="*/ 5080 h 5511"/>
              <a:gd name="T100" fmla="*/ 1723 w 2938"/>
              <a:gd name="T101" fmla="*/ 5159 h 5511"/>
              <a:gd name="T102" fmla="*/ 1681 w 2938"/>
              <a:gd name="T103" fmla="*/ 5227 h 5511"/>
              <a:gd name="T104" fmla="*/ 1623 w 2938"/>
              <a:gd name="T105" fmla="*/ 5281 h 5511"/>
              <a:gd name="T106" fmla="*/ 1551 w 2938"/>
              <a:gd name="T107" fmla="*/ 5316 h 5511"/>
              <a:gd name="T108" fmla="*/ 1468 w 2938"/>
              <a:gd name="T109" fmla="*/ 5328 h 5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 name="KSO_Shape">
            <a:extLst>
              <a:ext uri="{FF2B5EF4-FFF2-40B4-BE49-F238E27FC236}">
                <a16:creationId xmlns:a16="http://schemas.microsoft.com/office/drawing/2014/main" id="{2334C290-11D2-4AB4-867F-8BD9DB67DBA1}"/>
              </a:ext>
            </a:extLst>
          </p:cNvPr>
          <p:cNvSpPr>
            <a:spLocks noChangeAspect="1"/>
          </p:cNvSpPr>
          <p:nvPr/>
        </p:nvSpPr>
        <p:spPr bwMode="auto">
          <a:xfrm>
            <a:off x="10175936" y="3184305"/>
            <a:ext cx="360362" cy="269875"/>
          </a:xfrm>
          <a:custGeom>
            <a:avLst/>
            <a:gdLst>
              <a:gd name="T0" fmla="*/ 411 w 5185"/>
              <a:gd name="T1" fmla="*/ 2900 h 3880"/>
              <a:gd name="T2" fmla="*/ 5099 w 5185"/>
              <a:gd name="T3" fmla="*/ 3532 h 3880"/>
              <a:gd name="T4" fmla="*/ 2046 w 5185"/>
              <a:gd name="T5" fmla="*/ 3380 h 3880"/>
              <a:gd name="T6" fmla="*/ 3017 w 5185"/>
              <a:gd name="T7" fmla="*/ 3125 h 3880"/>
              <a:gd name="T8" fmla="*/ 2046 w 5185"/>
              <a:gd name="T9" fmla="*/ 3380 h 3880"/>
              <a:gd name="T10" fmla="*/ 4700 w 5185"/>
              <a:gd name="T11" fmla="*/ 2755 h 3880"/>
              <a:gd name="T12" fmla="*/ 4700 w 5185"/>
              <a:gd name="T13" fmla="*/ 2731 h 3880"/>
              <a:gd name="T14" fmla="*/ 4699 w 5185"/>
              <a:gd name="T15" fmla="*/ 108 h 3880"/>
              <a:gd name="T16" fmla="*/ 4694 w 5185"/>
              <a:gd name="T17" fmla="*/ 84 h 3880"/>
              <a:gd name="T18" fmla="*/ 4685 w 5185"/>
              <a:gd name="T19" fmla="*/ 63 h 3880"/>
              <a:gd name="T20" fmla="*/ 4673 w 5185"/>
              <a:gd name="T21" fmla="*/ 43 h 3880"/>
              <a:gd name="T22" fmla="*/ 4657 w 5185"/>
              <a:gd name="T23" fmla="*/ 27 h 3880"/>
              <a:gd name="T24" fmla="*/ 4637 w 5185"/>
              <a:gd name="T25" fmla="*/ 14 h 3880"/>
              <a:gd name="T26" fmla="*/ 4616 w 5185"/>
              <a:gd name="T27" fmla="*/ 5 h 3880"/>
              <a:gd name="T28" fmla="*/ 4592 w 5185"/>
              <a:gd name="T29" fmla="*/ 1 h 3880"/>
              <a:gd name="T30" fmla="*/ 605 w 5185"/>
              <a:gd name="T31" fmla="*/ 0 h 3880"/>
              <a:gd name="T32" fmla="*/ 581 w 5185"/>
              <a:gd name="T33" fmla="*/ 2 h 3880"/>
              <a:gd name="T34" fmla="*/ 558 w 5185"/>
              <a:gd name="T35" fmla="*/ 9 h 3880"/>
              <a:gd name="T36" fmla="*/ 538 w 5185"/>
              <a:gd name="T37" fmla="*/ 20 h 3880"/>
              <a:gd name="T38" fmla="*/ 521 w 5185"/>
              <a:gd name="T39" fmla="*/ 34 h 3880"/>
              <a:gd name="T40" fmla="*/ 505 w 5185"/>
              <a:gd name="T41" fmla="*/ 53 h 3880"/>
              <a:gd name="T42" fmla="*/ 494 w 5185"/>
              <a:gd name="T43" fmla="*/ 73 h 3880"/>
              <a:gd name="T44" fmla="*/ 488 w 5185"/>
              <a:gd name="T45" fmla="*/ 95 h 3880"/>
              <a:gd name="T46" fmla="*/ 485 w 5185"/>
              <a:gd name="T47" fmla="*/ 120 h 3880"/>
              <a:gd name="T48" fmla="*/ 486 w 5185"/>
              <a:gd name="T49" fmla="*/ 2743 h 3880"/>
              <a:gd name="T50" fmla="*/ 484 w 5185"/>
              <a:gd name="T51" fmla="*/ 2756 h 3880"/>
              <a:gd name="T52" fmla="*/ 4700 w 5185"/>
              <a:gd name="T53" fmla="*/ 2755 h 3880"/>
              <a:gd name="T54" fmla="*/ 784 w 5185"/>
              <a:gd name="T55" fmla="*/ 2552 h 3880"/>
              <a:gd name="T56" fmla="*/ 4401 w 5185"/>
              <a:gd name="T57" fmla="*/ 299 h 3880"/>
              <a:gd name="T58" fmla="*/ 5172 w 5185"/>
              <a:gd name="T59" fmla="*/ 3676 h 3880"/>
              <a:gd name="T60" fmla="*/ 0 w 5185"/>
              <a:gd name="T61" fmla="*/ 3700 h 3880"/>
              <a:gd name="T62" fmla="*/ 2 w 5185"/>
              <a:gd name="T63" fmla="*/ 3727 h 3880"/>
              <a:gd name="T64" fmla="*/ 9 w 5185"/>
              <a:gd name="T65" fmla="*/ 3756 h 3880"/>
              <a:gd name="T66" fmla="*/ 20 w 5185"/>
              <a:gd name="T67" fmla="*/ 3786 h 3880"/>
              <a:gd name="T68" fmla="*/ 36 w 5185"/>
              <a:gd name="T69" fmla="*/ 3815 h 3880"/>
              <a:gd name="T70" fmla="*/ 53 w 5185"/>
              <a:gd name="T71" fmla="*/ 3841 h 3880"/>
              <a:gd name="T72" fmla="*/ 73 w 5185"/>
              <a:gd name="T73" fmla="*/ 3861 h 3880"/>
              <a:gd name="T74" fmla="*/ 96 w 5185"/>
              <a:gd name="T75" fmla="*/ 3875 h 3880"/>
              <a:gd name="T76" fmla="*/ 114 w 5185"/>
              <a:gd name="T77" fmla="*/ 3879 h 3880"/>
              <a:gd name="T78" fmla="*/ 5065 w 5185"/>
              <a:gd name="T79" fmla="*/ 3880 h 3880"/>
              <a:gd name="T80" fmla="*/ 5077 w 5185"/>
              <a:gd name="T81" fmla="*/ 3878 h 3880"/>
              <a:gd name="T82" fmla="*/ 5101 w 5185"/>
              <a:gd name="T83" fmla="*/ 3869 h 3880"/>
              <a:gd name="T84" fmla="*/ 5122 w 5185"/>
              <a:gd name="T85" fmla="*/ 3852 h 3880"/>
              <a:gd name="T86" fmla="*/ 5141 w 5185"/>
              <a:gd name="T87" fmla="*/ 3828 h 3880"/>
              <a:gd name="T88" fmla="*/ 5158 w 5185"/>
              <a:gd name="T89" fmla="*/ 3801 h 3880"/>
              <a:gd name="T90" fmla="*/ 5171 w 5185"/>
              <a:gd name="T91" fmla="*/ 3771 h 3880"/>
              <a:gd name="T92" fmla="*/ 5180 w 5185"/>
              <a:gd name="T93" fmla="*/ 3741 h 3880"/>
              <a:gd name="T94" fmla="*/ 5184 w 5185"/>
              <a:gd name="T95" fmla="*/ 3713 h 3880"/>
              <a:gd name="T96" fmla="*/ 5172 w 5185"/>
              <a:gd name="T97" fmla="*/ 3676 h 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bIns="360000" anchor="ctr"/>
          <a:lstStyle/>
          <a:p>
            <a:endParaRPr lang="zh-CN" altLang="en-US"/>
          </a:p>
        </p:txBody>
      </p:sp>
      <p:sp>
        <p:nvSpPr>
          <p:cNvPr id="27" name="KSO_Shape">
            <a:extLst>
              <a:ext uri="{FF2B5EF4-FFF2-40B4-BE49-F238E27FC236}">
                <a16:creationId xmlns:a16="http://schemas.microsoft.com/office/drawing/2014/main" id="{C4C913E1-1105-4CB3-927E-7A25AA32817B}"/>
              </a:ext>
            </a:extLst>
          </p:cNvPr>
          <p:cNvSpPr>
            <a:spLocks noChangeAspect="1"/>
          </p:cNvSpPr>
          <p:nvPr/>
        </p:nvSpPr>
        <p:spPr bwMode="auto">
          <a:xfrm>
            <a:off x="7412098" y="3193830"/>
            <a:ext cx="360363" cy="257175"/>
          </a:xfrm>
          <a:custGeom>
            <a:avLst/>
            <a:gdLst>
              <a:gd name="T0" fmla="*/ 428 w 5868"/>
              <a:gd name="T1" fmla="*/ 1828 h 4208"/>
              <a:gd name="T2" fmla="*/ 1457 w 5868"/>
              <a:gd name="T3" fmla="*/ 1607 h 4208"/>
              <a:gd name="T4" fmla="*/ 1610 w 5868"/>
              <a:gd name="T5" fmla="*/ 1496 h 4208"/>
              <a:gd name="T6" fmla="*/ 1775 w 5868"/>
              <a:gd name="T7" fmla="*/ 863 h 4208"/>
              <a:gd name="T8" fmla="*/ 2589 w 5868"/>
              <a:gd name="T9" fmla="*/ 669 h 4208"/>
              <a:gd name="T10" fmla="*/ 3449 w 5868"/>
              <a:gd name="T11" fmla="*/ 690 h 4208"/>
              <a:gd name="T12" fmla="*/ 4204 w 5868"/>
              <a:gd name="T13" fmla="*/ 910 h 4208"/>
              <a:gd name="T14" fmla="*/ 4276 w 5868"/>
              <a:gd name="T15" fmla="*/ 1522 h 4208"/>
              <a:gd name="T16" fmla="*/ 5296 w 5868"/>
              <a:gd name="T17" fmla="*/ 1841 h 4208"/>
              <a:gd name="T18" fmla="*/ 5469 w 5868"/>
              <a:gd name="T19" fmla="*/ 1813 h 4208"/>
              <a:gd name="T20" fmla="*/ 5863 w 5868"/>
              <a:gd name="T21" fmla="*/ 1011 h 4208"/>
              <a:gd name="T22" fmla="*/ 5833 w 5868"/>
              <a:gd name="T23" fmla="*/ 876 h 4208"/>
              <a:gd name="T24" fmla="*/ 5301 w 5868"/>
              <a:gd name="T25" fmla="*/ 572 h 4208"/>
              <a:gd name="T26" fmla="*/ 4423 w 5868"/>
              <a:gd name="T27" fmla="*/ 228 h 4208"/>
              <a:gd name="T28" fmla="*/ 3547 w 5868"/>
              <a:gd name="T29" fmla="*/ 39 h 4208"/>
              <a:gd name="T30" fmla="*/ 2672 w 5868"/>
              <a:gd name="T31" fmla="*/ 8 h 4208"/>
              <a:gd name="T32" fmla="*/ 1795 w 5868"/>
              <a:gd name="T33" fmla="*/ 133 h 4208"/>
              <a:gd name="T34" fmla="*/ 918 w 5868"/>
              <a:gd name="T35" fmla="*/ 415 h 4208"/>
              <a:gd name="T36" fmla="*/ 104 w 5868"/>
              <a:gd name="T37" fmla="*/ 817 h 4208"/>
              <a:gd name="T38" fmla="*/ 2 w 5868"/>
              <a:gd name="T39" fmla="*/ 946 h 4208"/>
              <a:gd name="T40" fmla="*/ 2041 w 5868"/>
              <a:gd name="T41" fmla="*/ 1134 h 4208"/>
              <a:gd name="T42" fmla="*/ 2610 w 5868"/>
              <a:gd name="T43" fmla="*/ 1009 h 4208"/>
              <a:gd name="T44" fmla="*/ 3194 w 5868"/>
              <a:gd name="T45" fmla="*/ 998 h 4208"/>
              <a:gd name="T46" fmla="*/ 3769 w 5868"/>
              <a:gd name="T47" fmla="*/ 1101 h 4208"/>
              <a:gd name="T48" fmla="*/ 3946 w 5868"/>
              <a:gd name="T49" fmla="*/ 1804 h 4208"/>
              <a:gd name="T50" fmla="*/ 4896 w 5868"/>
              <a:gd name="T51" fmla="*/ 2061 h 4208"/>
              <a:gd name="T52" fmla="*/ 5108 w 5868"/>
              <a:gd name="T53" fmla="*/ 2191 h 4208"/>
              <a:gd name="T54" fmla="*/ 781 w 5868"/>
              <a:gd name="T55" fmla="*/ 2344 h 4208"/>
              <a:gd name="T56" fmla="*/ 877 w 5868"/>
              <a:gd name="T57" fmla="*/ 2123 h 4208"/>
              <a:gd name="T58" fmla="*/ 1855 w 5868"/>
              <a:gd name="T59" fmla="*/ 1891 h 4208"/>
              <a:gd name="T60" fmla="*/ 2024 w 5868"/>
              <a:gd name="T61" fmla="*/ 1709 h 4208"/>
              <a:gd name="T62" fmla="*/ 3151 w 5868"/>
              <a:gd name="T63" fmla="*/ 1690 h 4208"/>
              <a:gd name="T64" fmla="*/ 3539 w 5868"/>
              <a:gd name="T65" fmla="*/ 1875 h 4208"/>
              <a:gd name="T66" fmla="*/ 3793 w 5868"/>
              <a:gd name="T67" fmla="*/ 2216 h 4208"/>
              <a:gd name="T68" fmla="*/ 3861 w 5868"/>
              <a:gd name="T69" fmla="*/ 2617 h 4208"/>
              <a:gd name="T70" fmla="*/ 3805 w 5868"/>
              <a:gd name="T71" fmla="*/ 2878 h 4208"/>
              <a:gd name="T72" fmla="*/ 3462 w 5868"/>
              <a:gd name="T73" fmla="*/ 2659 h 4208"/>
              <a:gd name="T74" fmla="*/ 3441 w 5868"/>
              <a:gd name="T75" fmla="*/ 2391 h 4208"/>
              <a:gd name="T76" fmla="*/ 3307 w 5868"/>
              <a:gd name="T77" fmla="*/ 2193 h 4208"/>
              <a:gd name="T78" fmla="*/ 3096 w 5868"/>
              <a:gd name="T79" fmla="*/ 2079 h 4208"/>
              <a:gd name="T80" fmla="*/ 2847 w 5868"/>
              <a:gd name="T81" fmla="*/ 2079 h 4208"/>
              <a:gd name="T82" fmla="*/ 2636 w 5868"/>
              <a:gd name="T83" fmla="*/ 2193 h 4208"/>
              <a:gd name="T84" fmla="*/ 2502 w 5868"/>
              <a:gd name="T85" fmla="*/ 2391 h 4208"/>
              <a:gd name="T86" fmla="*/ 2478 w 5868"/>
              <a:gd name="T87" fmla="*/ 2639 h 4208"/>
              <a:gd name="T88" fmla="*/ 2571 w 5868"/>
              <a:gd name="T89" fmla="*/ 2861 h 4208"/>
              <a:gd name="T90" fmla="*/ 2755 w 5868"/>
              <a:gd name="T91" fmla="*/ 3013 h 4208"/>
              <a:gd name="T92" fmla="*/ 2994 w 5868"/>
              <a:gd name="T93" fmla="*/ 3061 h 4208"/>
              <a:gd name="T94" fmla="*/ 3197 w 5868"/>
              <a:gd name="T95" fmla="*/ 3009 h 4208"/>
              <a:gd name="T96" fmla="*/ 3436 w 5868"/>
              <a:gd name="T97" fmla="*/ 3324 h 4208"/>
              <a:gd name="T98" fmla="*/ 3056 w 5868"/>
              <a:gd name="T99" fmla="*/ 3450 h 4208"/>
              <a:gd name="T100" fmla="*/ 2625 w 5868"/>
              <a:gd name="T101" fmla="*/ 3384 h 4208"/>
              <a:gd name="T102" fmla="*/ 2284 w 5868"/>
              <a:gd name="T103" fmla="*/ 3130 h 4208"/>
              <a:gd name="T104" fmla="*/ 2099 w 5868"/>
              <a:gd name="T105" fmla="*/ 2742 h 4208"/>
              <a:gd name="T106" fmla="*/ 2120 w 5868"/>
              <a:gd name="T107" fmla="*/ 2298 h 4208"/>
              <a:gd name="T108" fmla="*/ 2342 w 5868"/>
              <a:gd name="T109" fmla="*/ 1933 h 4208"/>
              <a:gd name="T110" fmla="*/ 2706 w 5868"/>
              <a:gd name="T111" fmla="*/ 1711 h 4208"/>
              <a:gd name="T112" fmla="*/ 4328 w 5868"/>
              <a:gd name="T113" fmla="*/ 4208 h 4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28" name="组合 27">
            <a:extLst>
              <a:ext uri="{FF2B5EF4-FFF2-40B4-BE49-F238E27FC236}">
                <a16:creationId xmlns:a16="http://schemas.microsoft.com/office/drawing/2014/main" id="{FB8E1E5E-3668-41D7-8DE8-0A19477BB78D}"/>
              </a:ext>
            </a:extLst>
          </p:cNvPr>
          <p:cNvGrpSpPr/>
          <p:nvPr/>
        </p:nvGrpSpPr>
        <p:grpSpPr>
          <a:xfrm>
            <a:off x="345310" y="4341372"/>
            <a:ext cx="2971701" cy="1848413"/>
            <a:chOff x="1568767" y="4291421"/>
            <a:chExt cx="2971701" cy="1848413"/>
          </a:xfrm>
        </p:grpSpPr>
        <p:grpSp>
          <p:nvGrpSpPr>
            <p:cNvPr id="29" name="组合 4">
              <a:extLst>
                <a:ext uri="{FF2B5EF4-FFF2-40B4-BE49-F238E27FC236}">
                  <a16:creationId xmlns:a16="http://schemas.microsoft.com/office/drawing/2014/main" id="{DCCBBEDE-DD52-4006-96CD-19D99828BA8E}"/>
                </a:ext>
              </a:extLst>
            </p:cNvPr>
            <p:cNvGrpSpPr>
              <a:grpSpLocks/>
            </p:cNvGrpSpPr>
            <p:nvPr/>
          </p:nvGrpSpPr>
          <p:grpSpPr bwMode="auto">
            <a:xfrm>
              <a:off x="1885427" y="4291421"/>
              <a:ext cx="2317982" cy="379656"/>
              <a:chOff x="43753" y="0"/>
              <a:chExt cx="2206623" cy="388201"/>
            </a:xfrm>
          </p:grpSpPr>
          <p:sp>
            <p:nvSpPr>
              <p:cNvPr id="31" name="矩形 7">
                <a:extLst>
                  <a:ext uri="{FF2B5EF4-FFF2-40B4-BE49-F238E27FC236}">
                    <a16:creationId xmlns:a16="http://schemas.microsoft.com/office/drawing/2014/main" id="{8110E2BA-D1D7-43B3-B1FE-A1ED841E882A}"/>
                  </a:ext>
                </a:extLst>
              </p:cNvPr>
              <p:cNvSpPr>
                <a:spLocks noChangeArrowheads="1"/>
              </p:cNvSpPr>
              <p:nvPr/>
            </p:nvSpPr>
            <p:spPr bwMode="auto">
              <a:xfrm>
                <a:off x="43753" y="0"/>
                <a:ext cx="2206623" cy="388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1867"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p>
            </p:txBody>
          </p:sp>
          <p:cxnSp>
            <p:nvCxnSpPr>
              <p:cNvPr id="32" name="直接连接符 16">
                <a:extLst>
                  <a:ext uri="{FF2B5EF4-FFF2-40B4-BE49-F238E27FC236}">
                    <a16:creationId xmlns:a16="http://schemas.microsoft.com/office/drawing/2014/main" id="{3F84589D-BCF6-4553-A639-846930FAEEEE}"/>
                  </a:ext>
                </a:extLst>
              </p:cNvPr>
              <p:cNvCxnSpPr>
                <a:cxnSpLocks noChangeShapeType="1"/>
              </p:cNvCxnSpPr>
              <p:nvPr/>
            </p:nvCxnSpPr>
            <p:spPr bwMode="auto">
              <a:xfrm flipV="1">
                <a:off x="177615" y="380710"/>
                <a:ext cx="1927894" cy="2165"/>
              </a:xfrm>
              <a:prstGeom prst="line">
                <a:avLst/>
              </a:prstGeom>
              <a:noFill/>
              <a:ln w="9525">
                <a:solidFill>
                  <a:srgbClr val="0A4262"/>
                </a:solidFill>
                <a:round/>
                <a:headEnd type="oval" w="med" len="med"/>
                <a:tailEnd/>
              </a:ln>
              <a:extLst>
                <a:ext uri="{909E8E84-426E-40DD-AFC4-6F175D3DCCD1}">
                  <a14:hiddenFill xmlns:a14="http://schemas.microsoft.com/office/drawing/2010/main">
                    <a:noFill/>
                  </a14:hiddenFill>
                </a:ext>
              </a:extLst>
            </p:spPr>
          </p:cxnSp>
        </p:grpSp>
        <p:sp>
          <p:nvSpPr>
            <p:cNvPr id="30" name="矩形 29">
              <a:extLst>
                <a:ext uri="{FF2B5EF4-FFF2-40B4-BE49-F238E27FC236}">
                  <a16:creationId xmlns:a16="http://schemas.microsoft.com/office/drawing/2014/main" id="{EDD57825-BFE7-42AC-9043-5071A6A0725E}"/>
                </a:ext>
              </a:extLst>
            </p:cNvPr>
            <p:cNvSpPr/>
            <p:nvPr/>
          </p:nvSpPr>
          <p:spPr>
            <a:xfrm>
              <a:off x="1568767" y="4927194"/>
              <a:ext cx="2971701" cy="1212640"/>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grpSp>
      <p:grpSp>
        <p:nvGrpSpPr>
          <p:cNvPr id="33" name="组合 32">
            <a:extLst>
              <a:ext uri="{FF2B5EF4-FFF2-40B4-BE49-F238E27FC236}">
                <a16:creationId xmlns:a16="http://schemas.microsoft.com/office/drawing/2014/main" id="{C8603070-7C9A-4357-B3BB-033852A306A0}"/>
              </a:ext>
            </a:extLst>
          </p:cNvPr>
          <p:cNvGrpSpPr/>
          <p:nvPr/>
        </p:nvGrpSpPr>
        <p:grpSpPr>
          <a:xfrm>
            <a:off x="3247022" y="4341372"/>
            <a:ext cx="2971701" cy="1848413"/>
            <a:chOff x="1568767" y="4291421"/>
            <a:chExt cx="2971701" cy="1848413"/>
          </a:xfrm>
        </p:grpSpPr>
        <p:grpSp>
          <p:nvGrpSpPr>
            <p:cNvPr id="34" name="组合 4">
              <a:extLst>
                <a:ext uri="{FF2B5EF4-FFF2-40B4-BE49-F238E27FC236}">
                  <a16:creationId xmlns:a16="http://schemas.microsoft.com/office/drawing/2014/main" id="{C8285EFE-F7CA-470E-8CBF-A14B7040C064}"/>
                </a:ext>
              </a:extLst>
            </p:cNvPr>
            <p:cNvGrpSpPr>
              <a:grpSpLocks/>
            </p:cNvGrpSpPr>
            <p:nvPr/>
          </p:nvGrpSpPr>
          <p:grpSpPr bwMode="auto">
            <a:xfrm>
              <a:off x="1885427" y="4291421"/>
              <a:ext cx="2317982" cy="379656"/>
              <a:chOff x="43753" y="0"/>
              <a:chExt cx="2206623" cy="388201"/>
            </a:xfrm>
          </p:grpSpPr>
          <p:sp>
            <p:nvSpPr>
              <p:cNvPr id="36" name="矩形 7">
                <a:extLst>
                  <a:ext uri="{FF2B5EF4-FFF2-40B4-BE49-F238E27FC236}">
                    <a16:creationId xmlns:a16="http://schemas.microsoft.com/office/drawing/2014/main" id="{3DB8D2EE-0915-4C8C-8799-D795F6C3FE67}"/>
                  </a:ext>
                </a:extLst>
              </p:cNvPr>
              <p:cNvSpPr>
                <a:spLocks noChangeArrowheads="1"/>
              </p:cNvSpPr>
              <p:nvPr/>
            </p:nvSpPr>
            <p:spPr bwMode="auto">
              <a:xfrm>
                <a:off x="43753" y="0"/>
                <a:ext cx="2206623" cy="388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1867"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p>
            </p:txBody>
          </p:sp>
          <p:cxnSp>
            <p:nvCxnSpPr>
              <p:cNvPr id="37" name="直接连接符 16">
                <a:extLst>
                  <a:ext uri="{FF2B5EF4-FFF2-40B4-BE49-F238E27FC236}">
                    <a16:creationId xmlns:a16="http://schemas.microsoft.com/office/drawing/2014/main" id="{DB0C6BB9-E9A5-4670-8FAD-3596FDC5D3EF}"/>
                  </a:ext>
                </a:extLst>
              </p:cNvPr>
              <p:cNvCxnSpPr>
                <a:cxnSpLocks noChangeShapeType="1"/>
              </p:cNvCxnSpPr>
              <p:nvPr/>
            </p:nvCxnSpPr>
            <p:spPr bwMode="auto">
              <a:xfrm flipV="1">
                <a:off x="177615" y="380710"/>
                <a:ext cx="1927894" cy="2165"/>
              </a:xfrm>
              <a:prstGeom prst="line">
                <a:avLst/>
              </a:prstGeom>
              <a:noFill/>
              <a:ln w="9525">
                <a:solidFill>
                  <a:srgbClr val="0A4262"/>
                </a:solidFill>
                <a:round/>
                <a:headEnd type="oval" w="med" len="med"/>
                <a:tailEnd/>
              </a:ln>
              <a:extLst>
                <a:ext uri="{909E8E84-426E-40DD-AFC4-6F175D3DCCD1}">
                  <a14:hiddenFill xmlns:a14="http://schemas.microsoft.com/office/drawing/2010/main">
                    <a:noFill/>
                  </a14:hiddenFill>
                </a:ext>
              </a:extLst>
            </p:spPr>
          </p:cxnSp>
        </p:grpSp>
        <p:sp>
          <p:nvSpPr>
            <p:cNvPr id="35" name="矩形 34">
              <a:extLst>
                <a:ext uri="{FF2B5EF4-FFF2-40B4-BE49-F238E27FC236}">
                  <a16:creationId xmlns:a16="http://schemas.microsoft.com/office/drawing/2014/main" id="{76B5C6F0-FD4D-4662-8497-37A0FEC64207}"/>
                </a:ext>
              </a:extLst>
            </p:cNvPr>
            <p:cNvSpPr/>
            <p:nvPr/>
          </p:nvSpPr>
          <p:spPr>
            <a:xfrm>
              <a:off x="1568767" y="4927194"/>
              <a:ext cx="2971701" cy="1212640"/>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grpSp>
      <p:grpSp>
        <p:nvGrpSpPr>
          <p:cNvPr id="38" name="组合 37">
            <a:extLst>
              <a:ext uri="{FF2B5EF4-FFF2-40B4-BE49-F238E27FC236}">
                <a16:creationId xmlns:a16="http://schemas.microsoft.com/office/drawing/2014/main" id="{E0131022-7C1E-449C-AE20-47D39212A9D8}"/>
              </a:ext>
            </a:extLst>
          </p:cNvPr>
          <p:cNvGrpSpPr/>
          <p:nvPr/>
        </p:nvGrpSpPr>
        <p:grpSpPr>
          <a:xfrm>
            <a:off x="6148734" y="4341372"/>
            <a:ext cx="2971701" cy="1848413"/>
            <a:chOff x="1568767" y="4291421"/>
            <a:chExt cx="2971701" cy="1848413"/>
          </a:xfrm>
        </p:grpSpPr>
        <p:grpSp>
          <p:nvGrpSpPr>
            <p:cNvPr id="39" name="组合 4">
              <a:extLst>
                <a:ext uri="{FF2B5EF4-FFF2-40B4-BE49-F238E27FC236}">
                  <a16:creationId xmlns:a16="http://schemas.microsoft.com/office/drawing/2014/main" id="{33A7BE73-3A81-48C1-BB28-19681217ADA7}"/>
                </a:ext>
              </a:extLst>
            </p:cNvPr>
            <p:cNvGrpSpPr>
              <a:grpSpLocks/>
            </p:cNvGrpSpPr>
            <p:nvPr/>
          </p:nvGrpSpPr>
          <p:grpSpPr bwMode="auto">
            <a:xfrm>
              <a:off x="1885427" y="4291421"/>
              <a:ext cx="2317982" cy="379656"/>
              <a:chOff x="43753" y="0"/>
              <a:chExt cx="2206623" cy="388201"/>
            </a:xfrm>
          </p:grpSpPr>
          <p:sp>
            <p:nvSpPr>
              <p:cNvPr id="41" name="矩形 7">
                <a:extLst>
                  <a:ext uri="{FF2B5EF4-FFF2-40B4-BE49-F238E27FC236}">
                    <a16:creationId xmlns:a16="http://schemas.microsoft.com/office/drawing/2014/main" id="{BEDAA78D-2C5E-4434-AD51-FF9E2BB6793B}"/>
                  </a:ext>
                </a:extLst>
              </p:cNvPr>
              <p:cNvSpPr>
                <a:spLocks noChangeArrowheads="1"/>
              </p:cNvSpPr>
              <p:nvPr/>
            </p:nvSpPr>
            <p:spPr bwMode="auto">
              <a:xfrm>
                <a:off x="43753" y="0"/>
                <a:ext cx="2206623" cy="388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1867"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p>
            </p:txBody>
          </p:sp>
          <p:cxnSp>
            <p:nvCxnSpPr>
              <p:cNvPr id="42" name="直接连接符 16">
                <a:extLst>
                  <a:ext uri="{FF2B5EF4-FFF2-40B4-BE49-F238E27FC236}">
                    <a16:creationId xmlns:a16="http://schemas.microsoft.com/office/drawing/2014/main" id="{CD1141DA-CE10-4F2E-A4C5-AE4253EE7ED1}"/>
                  </a:ext>
                </a:extLst>
              </p:cNvPr>
              <p:cNvCxnSpPr>
                <a:cxnSpLocks noChangeShapeType="1"/>
              </p:cNvCxnSpPr>
              <p:nvPr/>
            </p:nvCxnSpPr>
            <p:spPr bwMode="auto">
              <a:xfrm flipV="1">
                <a:off x="177615" y="380710"/>
                <a:ext cx="1927894" cy="2165"/>
              </a:xfrm>
              <a:prstGeom prst="line">
                <a:avLst/>
              </a:prstGeom>
              <a:noFill/>
              <a:ln w="9525">
                <a:solidFill>
                  <a:srgbClr val="0A4262"/>
                </a:solidFill>
                <a:round/>
                <a:headEnd type="oval" w="med" len="med"/>
                <a:tailEnd/>
              </a:ln>
              <a:extLst>
                <a:ext uri="{909E8E84-426E-40DD-AFC4-6F175D3DCCD1}">
                  <a14:hiddenFill xmlns:a14="http://schemas.microsoft.com/office/drawing/2010/main">
                    <a:noFill/>
                  </a14:hiddenFill>
                </a:ext>
              </a:extLst>
            </p:spPr>
          </p:cxnSp>
        </p:grpSp>
        <p:sp>
          <p:nvSpPr>
            <p:cNvPr id="40" name="矩形 39">
              <a:extLst>
                <a:ext uri="{FF2B5EF4-FFF2-40B4-BE49-F238E27FC236}">
                  <a16:creationId xmlns:a16="http://schemas.microsoft.com/office/drawing/2014/main" id="{5AC49EDC-269F-4162-8319-7940558C3A3C}"/>
                </a:ext>
              </a:extLst>
            </p:cNvPr>
            <p:cNvSpPr/>
            <p:nvPr/>
          </p:nvSpPr>
          <p:spPr>
            <a:xfrm>
              <a:off x="1568767" y="4927194"/>
              <a:ext cx="2971701" cy="1212640"/>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grpSp>
      <p:grpSp>
        <p:nvGrpSpPr>
          <p:cNvPr id="43" name="组合 42">
            <a:extLst>
              <a:ext uri="{FF2B5EF4-FFF2-40B4-BE49-F238E27FC236}">
                <a16:creationId xmlns:a16="http://schemas.microsoft.com/office/drawing/2014/main" id="{8483EEB0-63F5-40EA-B8A3-FF360DFA2CDA}"/>
              </a:ext>
            </a:extLst>
          </p:cNvPr>
          <p:cNvGrpSpPr/>
          <p:nvPr/>
        </p:nvGrpSpPr>
        <p:grpSpPr>
          <a:xfrm>
            <a:off x="9050447" y="4341372"/>
            <a:ext cx="2971701" cy="1848413"/>
            <a:chOff x="1568767" y="4291421"/>
            <a:chExt cx="2971701" cy="1848413"/>
          </a:xfrm>
        </p:grpSpPr>
        <p:grpSp>
          <p:nvGrpSpPr>
            <p:cNvPr id="44" name="组合 4">
              <a:extLst>
                <a:ext uri="{FF2B5EF4-FFF2-40B4-BE49-F238E27FC236}">
                  <a16:creationId xmlns:a16="http://schemas.microsoft.com/office/drawing/2014/main" id="{EC2D6F9A-5A6F-44BF-B476-71E16A79C247}"/>
                </a:ext>
              </a:extLst>
            </p:cNvPr>
            <p:cNvGrpSpPr>
              <a:grpSpLocks/>
            </p:cNvGrpSpPr>
            <p:nvPr/>
          </p:nvGrpSpPr>
          <p:grpSpPr bwMode="auto">
            <a:xfrm>
              <a:off x="1885427" y="4291421"/>
              <a:ext cx="2317982" cy="379656"/>
              <a:chOff x="43753" y="0"/>
              <a:chExt cx="2206623" cy="388201"/>
            </a:xfrm>
          </p:grpSpPr>
          <p:sp>
            <p:nvSpPr>
              <p:cNvPr id="46" name="矩形 7">
                <a:extLst>
                  <a:ext uri="{FF2B5EF4-FFF2-40B4-BE49-F238E27FC236}">
                    <a16:creationId xmlns:a16="http://schemas.microsoft.com/office/drawing/2014/main" id="{41D6822A-BAB0-414A-8951-3A62CCB62178}"/>
                  </a:ext>
                </a:extLst>
              </p:cNvPr>
              <p:cNvSpPr>
                <a:spLocks noChangeArrowheads="1"/>
              </p:cNvSpPr>
              <p:nvPr/>
            </p:nvSpPr>
            <p:spPr bwMode="auto">
              <a:xfrm>
                <a:off x="43753" y="0"/>
                <a:ext cx="2206623" cy="388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1867"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p>
            </p:txBody>
          </p:sp>
          <p:cxnSp>
            <p:nvCxnSpPr>
              <p:cNvPr id="47" name="直接连接符 16">
                <a:extLst>
                  <a:ext uri="{FF2B5EF4-FFF2-40B4-BE49-F238E27FC236}">
                    <a16:creationId xmlns:a16="http://schemas.microsoft.com/office/drawing/2014/main" id="{79634449-7AA3-4848-A68E-D5D26135E134}"/>
                  </a:ext>
                </a:extLst>
              </p:cNvPr>
              <p:cNvCxnSpPr>
                <a:cxnSpLocks noChangeShapeType="1"/>
              </p:cNvCxnSpPr>
              <p:nvPr/>
            </p:nvCxnSpPr>
            <p:spPr bwMode="auto">
              <a:xfrm flipV="1">
                <a:off x="177615" y="380710"/>
                <a:ext cx="1927894" cy="2165"/>
              </a:xfrm>
              <a:prstGeom prst="line">
                <a:avLst/>
              </a:prstGeom>
              <a:noFill/>
              <a:ln w="9525">
                <a:solidFill>
                  <a:srgbClr val="0A4262"/>
                </a:solidFill>
                <a:round/>
                <a:headEnd type="oval" w="med" len="med"/>
                <a:tailEnd/>
              </a:ln>
              <a:extLst>
                <a:ext uri="{909E8E84-426E-40DD-AFC4-6F175D3DCCD1}">
                  <a14:hiddenFill xmlns:a14="http://schemas.microsoft.com/office/drawing/2010/main">
                    <a:noFill/>
                  </a14:hiddenFill>
                </a:ext>
              </a:extLst>
            </p:spPr>
          </p:cxnSp>
        </p:grpSp>
        <p:sp>
          <p:nvSpPr>
            <p:cNvPr id="45" name="矩形 44">
              <a:extLst>
                <a:ext uri="{FF2B5EF4-FFF2-40B4-BE49-F238E27FC236}">
                  <a16:creationId xmlns:a16="http://schemas.microsoft.com/office/drawing/2014/main" id="{358FB59A-6195-4CEB-8250-484EFE6739E2}"/>
                </a:ext>
              </a:extLst>
            </p:cNvPr>
            <p:cNvSpPr/>
            <p:nvPr/>
          </p:nvSpPr>
          <p:spPr>
            <a:xfrm>
              <a:off x="1568767" y="4927194"/>
              <a:ext cx="2971701" cy="1212640"/>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grpSp>
    </p:spTree>
    <p:extLst>
      <p:ext uri="{BB962C8B-B14F-4D97-AF65-F5344CB8AC3E}">
        <p14:creationId xmlns:p14="http://schemas.microsoft.com/office/powerpoint/2010/main" val="9787475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完成情况</a:t>
              </a:r>
            </a:p>
          </p:txBody>
        </p:sp>
      </p:grpSp>
      <p:sp>
        <p:nvSpPr>
          <p:cNvPr id="7" name="圆角矩形 1">
            <a:extLst>
              <a:ext uri="{FF2B5EF4-FFF2-40B4-BE49-F238E27FC236}">
                <a16:creationId xmlns:a16="http://schemas.microsoft.com/office/drawing/2014/main" id="{5CDA968D-57FD-42FC-AE74-7C3E85464B3C}"/>
              </a:ext>
            </a:extLst>
          </p:cNvPr>
          <p:cNvSpPr/>
          <p:nvPr/>
        </p:nvSpPr>
        <p:spPr>
          <a:xfrm>
            <a:off x="2233352" y="3690793"/>
            <a:ext cx="2050812" cy="1146585"/>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87290" tIns="43644" rIns="87290" bIns="43644" numCol="1" spcCol="0" rtlCol="0" fromWordArt="0" anchor="ctr" anchorCtr="0" forceAA="0" compatLnSpc="1">
            <a:prstTxWarp prst="textNoShape">
              <a:avLst/>
            </a:prstTxWarp>
            <a:noAutofit/>
          </a:bodyPr>
          <a:lstStyle/>
          <a:p>
            <a:pPr algn="ctr">
              <a:lnSpc>
                <a:spcPct val="130000"/>
              </a:lnSpc>
            </a:pPr>
            <a:endParaRPr lang="zh-CN" altLang="en-US" sz="1811"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椭圆 7">
            <a:extLst>
              <a:ext uri="{FF2B5EF4-FFF2-40B4-BE49-F238E27FC236}">
                <a16:creationId xmlns:a16="http://schemas.microsoft.com/office/drawing/2014/main" id="{B24B6D33-C9DA-40F1-B3ED-5271759797DE}"/>
              </a:ext>
            </a:extLst>
          </p:cNvPr>
          <p:cNvSpPr/>
          <p:nvPr/>
        </p:nvSpPr>
        <p:spPr>
          <a:xfrm>
            <a:off x="2732826" y="4261946"/>
            <a:ext cx="1051867" cy="1051866"/>
          </a:xfrm>
          <a:prstGeom prst="ellipse">
            <a:avLst/>
          </a:prstGeom>
          <a:solidFill>
            <a:schemeClr val="bg1">
              <a:lumMod val="50000"/>
            </a:schemeClr>
          </a:solidFill>
          <a:ln w="25400" cap="flat" cmpd="sng" algn="ctr">
            <a:noFill/>
            <a:prstDash val="solid"/>
          </a:ln>
          <a:effectLst/>
        </p:spPr>
        <p:txBody>
          <a:bodyPr rot="0" spcFirstLastPara="0" vertOverflow="overflow" horzOverflow="overflow" vert="horz" wrap="square" lIns="87290" tIns="43644" rIns="87290" bIns="43644" numCol="1" spcCol="0" rtlCol="0" fromWordArt="0" anchor="ctr" anchorCtr="0" forceAA="0" compatLnSpc="1">
            <a:prstTxWarp prst="textNoShape">
              <a:avLst/>
            </a:prstTxWarp>
            <a:noAutofit/>
          </a:bodyPr>
          <a:lstStyle/>
          <a:p>
            <a:pPr algn="ctr">
              <a:lnSpc>
                <a:spcPct val="130000"/>
              </a:lnSpc>
            </a:pPr>
            <a:endParaRPr lang="zh-CN" altLang="en-US" sz="1811"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圆角矩形 1">
            <a:extLst>
              <a:ext uri="{FF2B5EF4-FFF2-40B4-BE49-F238E27FC236}">
                <a16:creationId xmlns:a16="http://schemas.microsoft.com/office/drawing/2014/main" id="{528727DD-C136-4D0F-864E-A506231C08D0}"/>
              </a:ext>
            </a:extLst>
          </p:cNvPr>
          <p:cNvSpPr/>
          <p:nvPr/>
        </p:nvSpPr>
        <p:spPr>
          <a:xfrm flipV="1">
            <a:off x="3968367" y="2525048"/>
            <a:ext cx="2050812" cy="1146585"/>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rgbClr val="1E8FD0"/>
          </a:solidFill>
          <a:ln w="25400" cap="flat" cmpd="sng" algn="ctr">
            <a:noFill/>
            <a:prstDash val="solid"/>
          </a:ln>
          <a:effectLst/>
        </p:spPr>
        <p:txBody>
          <a:bodyPr rtlCol="0" anchor="ctr"/>
          <a:lstStyle/>
          <a:p>
            <a:pPr algn="ctr">
              <a:lnSpc>
                <a:spcPct val="130000"/>
              </a:lnSpc>
              <a:defRPr/>
            </a:pPr>
            <a:endParaRPr lang="zh-CN" altLang="en-US" sz="3063" kern="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0">
            <a:extLst>
              <a:ext uri="{FF2B5EF4-FFF2-40B4-BE49-F238E27FC236}">
                <a16:creationId xmlns:a16="http://schemas.microsoft.com/office/drawing/2014/main" id="{5987F5CB-62F8-4772-9560-789E36FD1720}"/>
              </a:ext>
            </a:extLst>
          </p:cNvPr>
          <p:cNvSpPr/>
          <p:nvPr/>
        </p:nvSpPr>
        <p:spPr>
          <a:xfrm>
            <a:off x="4467842" y="2028950"/>
            <a:ext cx="1051867" cy="1051866"/>
          </a:xfrm>
          <a:prstGeom prst="ellipse">
            <a:avLst/>
          </a:prstGeom>
          <a:solidFill>
            <a:srgbClr val="1E8FD0"/>
          </a:solidFill>
          <a:ln w="63500" cap="flat" cmpd="sng" algn="ctr">
            <a:noFill/>
            <a:prstDash val="solid"/>
          </a:ln>
          <a:effectLst>
            <a:outerShdw blurRad="254000" dist="63500" dir="2700000" algn="tl" rotWithShape="0">
              <a:prstClr val="black">
                <a:alpha val="40000"/>
              </a:prstClr>
            </a:outerShdw>
          </a:effectLst>
        </p:spPr>
        <p:txBody>
          <a:bodyPr rtlCol="0" anchor="ctr"/>
          <a:lstStyle/>
          <a:p>
            <a:pPr algn="ctr">
              <a:lnSpc>
                <a:spcPct val="130000"/>
              </a:lnSpc>
              <a:defRPr/>
            </a:pPr>
            <a:endParaRPr lang="zh-CN" altLang="en-US" sz="3063" kern="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圆角矩形 1">
            <a:extLst>
              <a:ext uri="{FF2B5EF4-FFF2-40B4-BE49-F238E27FC236}">
                <a16:creationId xmlns:a16="http://schemas.microsoft.com/office/drawing/2014/main" id="{D4A93165-BD19-4C15-8BD1-BE4FAD7B2225}"/>
              </a:ext>
            </a:extLst>
          </p:cNvPr>
          <p:cNvSpPr/>
          <p:nvPr/>
        </p:nvSpPr>
        <p:spPr>
          <a:xfrm>
            <a:off x="5708305" y="3690793"/>
            <a:ext cx="2050812" cy="1146585"/>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87290" tIns="43644" rIns="87290" bIns="43644" numCol="1" spcCol="0" rtlCol="0" fromWordArt="0" anchor="ctr" anchorCtr="0" forceAA="0" compatLnSpc="1">
            <a:prstTxWarp prst="textNoShape">
              <a:avLst/>
            </a:prstTxWarp>
            <a:noAutofit/>
          </a:bodyPr>
          <a:lstStyle/>
          <a:p>
            <a:pPr algn="ctr">
              <a:lnSpc>
                <a:spcPct val="130000"/>
              </a:lnSpc>
            </a:pPr>
            <a:endParaRPr lang="zh-CN" altLang="en-US" sz="1811"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椭圆 12">
            <a:extLst>
              <a:ext uri="{FF2B5EF4-FFF2-40B4-BE49-F238E27FC236}">
                <a16:creationId xmlns:a16="http://schemas.microsoft.com/office/drawing/2014/main" id="{DBC4EA65-8A0D-4DE3-A251-4C7BE8C1C38F}"/>
              </a:ext>
            </a:extLst>
          </p:cNvPr>
          <p:cNvSpPr/>
          <p:nvPr/>
        </p:nvSpPr>
        <p:spPr>
          <a:xfrm>
            <a:off x="6207779" y="4261946"/>
            <a:ext cx="1051867" cy="1051866"/>
          </a:xfrm>
          <a:prstGeom prst="ellipse">
            <a:avLst/>
          </a:prstGeom>
          <a:solidFill>
            <a:schemeClr val="bg1">
              <a:lumMod val="50000"/>
            </a:schemeClr>
          </a:solidFill>
          <a:ln w="25400" cap="flat" cmpd="sng" algn="ctr">
            <a:noFill/>
            <a:prstDash val="solid"/>
          </a:ln>
          <a:effectLst/>
        </p:spPr>
        <p:txBody>
          <a:bodyPr rot="0" spcFirstLastPara="0" vertOverflow="overflow" horzOverflow="overflow" vert="horz" wrap="square" lIns="87290" tIns="43644" rIns="87290" bIns="43644" numCol="1" spcCol="0" rtlCol="0" fromWordArt="0" anchor="ctr" anchorCtr="0" forceAA="0" compatLnSpc="1">
            <a:prstTxWarp prst="textNoShape">
              <a:avLst/>
            </a:prstTxWarp>
            <a:noAutofit/>
          </a:bodyPr>
          <a:lstStyle/>
          <a:p>
            <a:pPr algn="ctr">
              <a:lnSpc>
                <a:spcPct val="130000"/>
              </a:lnSpc>
            </a:pPr>
            <a:endParaRPr lang="zh-CN" altLang="en-US" sz="1811"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圆角矩形 1">
            <a:extLst>
              <a:ext uri="{FF2B5EF4-FFF2-40B4-BE49-F238E27FC236}">
                <a16:creationId xmlns:a16="http://schemas.microsoft.com/office/drawing/2014/main" id="{A7F32FF4-E642-4536-93B0-9820B5A51E6A}"/>
              </a:ext>
            </a:extLst>
          </p:cNvPr>
          <p:cNvSpPr/>
          <p:nvPr/>
        </p:nvSpPr>
        <p:spPr>
          <a:xfrm flipV="1">
            <a:off x="7439702" y="2525048"/>
            <a:ext cx="2050812" cy="1146585"/>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rgbClr val="1E8FD0"/>
          </a:solidFill>
          <a:ln w="25400" cap="flat" cmpd="sng" algn="ctr">
            <a:noFill/>
            <a:prstDash val="solid"/>
          </a:ln>
          <a:effectLst/>
        </p:spPr>
        <p:txBody>
          <a:bodyPr rtlCol="0" anchor="ctr"/>
          <a:lstStyle/>
          <a:p>
            <a:pPr algn="ctr">
              <a:lnSpc>
                <a:spcPct val="130000"/>
              </a:lnSpc>
              <a:defRPr/>
            </a:pPr>
            <a:endParaRPr lang="zh-CN" altLang="en-US" sz="3063" kern="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a:extLst>
              <a:ext uri="{FF2B5EF4-FFF2-40B4-BE49-F238E27FC236}">
                <a16:creationId xmlns:a16="http://schemas.microsoft.com/office/drawing/2014/main" id="{6735BF06-301E-4E0E-8297-F5BD0419FF0A}"/>
              </a:ext>
            </a:extLst>
          </p:cNvPr>
          <p:cNvSpPr/>
          <p:nvPr/>
        </p:nvSpPr>
        <p:spPr>
          <a:xfrm>
            <a:off x="7939178" y="2028950"/>
            <a:ext cx="1051867" cy="1051866"/>
          </a:xfrm>
          <a:prstGeom prst="ellipse">
            <a:avLst/>
          </a:prstGeom>
          <a:solidFill>
            <a:srgbClr val="1E8FD0"/>
          </a:solidFill>
          <a:ln w="63500" cap="flat" cmpd="sng" algn="ctr">
            <a:noFill/>
            <a:prstDash val="solid"/>
          </a:ln>
          <a:effectLst>
            <a:outerShdw blurRad="254000" dist="63500" dir="2700000" algn="tl" rotWithShape="0">
              <a:prstClr val="black">
                <a:alpha val="40000"/>
              </a:prstClr>
            </a:outerShdw>
          </a:effectLst>
        </p:spPr>
        <p:txBody>
          <a:bodyPr rtlCol="0" anchor="ctr"/>
          <a:lstStyle/>
          <a:p>
            <a:pPr algn="ctr">
              <a:lnSpc>
                <a:spcPct val="130000"/>
              </a:lnSpc>
            </a:pPr>
            <a:endParaRPr lang="zh-CN" altLang="en-US" sz="3063" kern="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15">
            <a:extLst>
              <a:ext uri="{FF2B5EF4-FFF2-40B4-BE49-F238E27FC236}">
                <a16:creationId xmlns:a16="http://schemas.microsoft.com/office/drawing/2014/main" id="{060414F1-EDDF-4973-B889-43F5281B2B69}"/>
              </a:ext>
            </a:extLst>
          </p:cNvPr>
          <p:cNvSpPr/>
          <p:nvPr/>
        </p:nvSpPr>
        <p:spPr>
          <a:xfrm>
            <a:off x="26043" y="3671635"/>
            <a:ext cx="11652734" cy="79181"/>
          </a:xfrm>
          <a:prstGeom prst="rect">
            <a:avLst/>
          </a:prstGeom>
          <a:solidFill>
            <a:srgbClr val="1E8FD0"/>
          </a:solidFill>
          <a:ln w="25400" cap="flat" cmpd="sng" algn="ctr">
            <a:noFill/>
            <a:prstDash val="solid"/>
          </a:ln>
          <a:effectLst/>
        </p:spPr>
        <p:txBody>
          <a:bodyPr rot="0" spcFirstLastPara="0" vertOverflow="overflow" horzOverflow="overflow" vert="horz" wrap="square" lIns="87296" tIns="43648" rIns="87296" bIns="43648" numCol="1" spcCol="0" rtlCol="0" fromWordArt="0" anchor="ctr" anchorCtr="0" forceAA="0" compatLnSpc="1">
            <a:prstTxWarp prst="textNoShape">
              <a:avLst/>
            </a:prstTxWarp>
            <a:noAutofit/>
          </a:bodyPr>
          <a:lstStyle/>
          <a:p>
            <a:pPr algn="ctr">
              <a:lnSpc>
                <a:spcPct val="130000"/>
              </a:lnSpc>
              <a:defRPr/>
            </a:pPr>
            <a:endParaRPr lang="en-US" sz="3063" kern="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28">
            <a:extLst>
              <a:ext uri="{FF2B5EF4-FFF2-40B4-BE49-F238E27FC236}">
                <a16:creationId xmlns:a16="http://schemas.microsoft.com/office/drawing/2014/main" id="{35B0336F-1A29-4F5C-9804-A95949D7B32B}"/>
              </a:ext>
            </a:extLst>
          </p:cNvPr>
          <p:cNvSpPr txBox="1"/>
          <p:nvPr/>
        </p:nvSpPr>
        <p:spPr>
          <a:xfrm flipH="1">
            <a:off x="2802128" y="4543168"/>
            <a:ext cx="901336" cy="62735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173" b="0" dirty="0">
                <a:solidFill>
                  <a:schemeClr val="bg1"/>
                </a:solidFill>
                <a:latin typeface="Franklin Gothic Book" panose="020B0503020102020204" pitchFamily="34" charset="0"/>
              </a:rPr>
              <a:t>YOUR TITLE</a:t>
            </a:r>
            <a:endParaRPr lang="zh-CN" altLang="en-US" sz="2173" b="0" dirty="0">
              <a:solidFill>
                <a:schemeClr val="bg1"/>
              </a:solidFill>
              <a:latin typeface="Franklin Gothic Book" panose="020B0503020102020204" pitchFamily="34" charset="0"/>
            </a:endParaRPr>
          </a:p>
        </p:txBody>
      </p:sp>
      <p:sp>
        <p:nvSpPr>
          <p:cNvPr id="18" name="TextBox 29">
            <a:extLst>
              <a:ext uri="{FF2B5EF4-FFF2-40B4-BE49-F238E27FC236}">
                <a16:creationId xmlns:a16="http://schemas.microsoft.com/office/drawing/2014/main" id="{91318A46-CDC3-47E7-93FF-2FFD8A599FD4}"/>
              </a:ext>
            </a:extLst>
          </p:cNvPr>
          <p:cNvSpPr txBox="1"/>
          <p:nvPr/>
        </p:nvSpPr>
        <p:spPr>
          <a:xfrm flipH="1">
            <a:off x="4537146" y="2310172"/>
            <a:ext cx="901336" cy="62735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173" b="0" dirty="0">
                <a:solidFill>
                  <a:schemeClr val="bg1"/>
                </a:solidFill>
                <a:latin typeface="Franklin Gothic Book" panose="020B0503020102020204" pitchFamily="34" charset="0"/>
              </a:rPr>
              <a:t>YOUR TITLE</a:t>
            </a:r>
            <a:endParaRPr lang="zh-CN" altLang="en-US" sz="2173" b="0" dirty="0">
              <a:solidFill>
                <a:schemeClr val="bg1"/>
              </a:solidFill>
              <a:latin typeface="Franklin Gothic Book" panose="020B0503020102020204" pitchFamily="34" charset="0"/>
            </a:endParaRPr>
          </a:p>
        </p:txBody>
      </p:sp>
      <p:sp>
        <p:nvSpPr>
          <p:cNvPr id="19" name="TextBox 30">
            <a:extLst>
              <a:ext uri="{FF2B5EF4-FFF2-40B4-BE49-F238E27FC236}">
                <a16:creationId xmlns:a16="http://schemas.microsoft.com/office/drawing/2014/main" id="{C9AA6290-7104-4E1E-A9FA-0F16C2E9BCC6}"/>
              </a:ext>
            </a:extLst>
          </p:cNvPr>
          <p:cNvSpPr txBox="1"/>
          <p:nvPr/>
        </p:nvSpPr>
        <p:spPr>
          <a:xfrm flipH="1">
            <a:off x="8008480" y="2310172"/>
            <a:ext cx="901336" cy="62735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173" b="0" dirty="0">
                <a:solidFill>
                  <a:schemeClr val="bg1"/>
                </a:solidFill>
                <a:latin typeface="Franklin Gothic Book" panose="020B0503020102020204" pitchFamily="34" charset="0"/>
              </a:rPr>
              <a:t>YOUR TITLE</a:t>
            </a:r>
            <a:endParaRPr lang="zh-CN" altLang="en-US" sz="2173" b="0" dirty="0">
              <a:solidFill>
                <a:schemeClr val="bg1"/>
              </a:solidFill>
              <a:latin typeface="Franklin Gothic Book" panose="020B0503020102020204" pitchFamily="34" charset="0"/>
            </a:endParaRPr>
          </a:p>
        </p:txBody>
      </p:sp>
      <p:sp>
        <p:nvSpPr>
          <p:cNvPr id="20" name="TextBox 31">
            <a:extLst>
              <a:ext uri="{FF2B5EF4-FFF2-40B4-BE49-F238E27FC236}">
                <a16:creationId xmlns:a16="http://schemas.microsoft.com/office/drawing/2014/main" id="{894CA67B-6169-4A11-97B4-CB28C81A8B62}"/>
              </a:ext>
            </a:extLst>
          </p:cNvPr>
          <p:cNvSpPr txBox="1"/>
          <p:nvPr/>
        </p:nvSpPr>
        <p:spPr>
          <a:xfrm flipH="1">
            <a:off x="6277080" y="4543168"/>
            <a:ext cx="901336" cy="62735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173" b="0" dirty="0">
                <a:solidFill>
                  <a:schemeClr val="bg1"/>
                </a:solidFill>
                <a:latin typeface="Franklin Gothic Book" panose="020B0503020102020204" pitchFamily="34" charset="0"/>
              </a:rPr>
              <a:t>YOUR TITLE</a:t>
            </a:r>
            <a:endParaRPr lang="zh-CN" altLang="en-US" sz="2173" b="0" dirty="0">
              <a:solidFill>
                <a:schemeClr val="bg1"/>
              </a:solidFill>
              <a:latin typeface="Franklin Gothic Book" panose="020B0503020102020204" pitchFamily="34" charset="0"/>
            </a:endParaRPr>
          </a:p>
        </p:txBody>
      </p:sp>
      <p:sp>
        <p:nvSpPr>
          <p:cNvPr id="21" name="TextBox 23">
            <a:extLst>
              <a:ext uri="{FF2B5EF4-FFF2-40B4-BE49-F238E27FC236}">
                <a16:creationId xmlns:a16="http://schemas.microsoft.com/office/drawing/2014/main" id="{6807B1F4-EEA5-4A88-B2E7-25C6E814CB71}"/>
              </a:ext>
            </a:extLst>
          </p:cNvPr>
          <p:cNvSpPr txBox="1"/>
          <p:nvPr/>
        </p:nvSpPr>
        <p:spPr>
          <a:xfrm>
            <a:off x="1477015" y="2579287"/>
            <a:ext cx="2112325" cy="656718"/>
          </a:xfrm>
          <a:prstGeom prst="rect">
            <a:avLst/>
          </a:prstGeom>
          <a:noFill/>
        </p:spPr>
        <p:txBody>
          <a:bodyPr wrap="square" rtlCol="0">
            <a:spAutoFit/>
          </a:bodyPr>
          <a:lstStyle/>
          <a:p>
            <a:pPr>
              <a:lnSpc>
                <a:spcPct val="150000"/>
              </a:lnSpc>
            </a:pPr>
            <a:r>
              <a:rPr lang="zh-CN" altLang="en-US" sz="81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2" name="TextBox 24">
            <a:extLst>
              <a:ext uri="{FF2B5EF4-FFF2-40B4-BE49-F238E27FC236}">
                <a16:creationId xmlns:a16="http://schemas.microsoft.com/office/drawing/2014/main" id="{D532423B-D62E-4620-A2F5-C1F2D51C6A32}"/>
              </a:ext>
            </a:extLst>
          </p:cNvPr>
          <p:cNvSpPr txBox="1"/>
          <p:nvPr/>
        </p:nvSpPr>
        <p:spPr>
          <a:xfrm>
            <a:off x="1477015" y="2292793"/>
            <a:ext cx="1486304" cy="315151"/>
          </a:xfrm>
          <a:prstGeom prst="rect">
            <a:avLst/>
          </a:prstGeom>
          <a:noFill/>
        </p:spPr>
        <p:txBody>
          <a:bodyPr wrap="none" rtlCol="0">
            <a:spAutoFit/>
          </a:bodyPr>
          <a:lstStyle/>
          <a:p>
            <a:r>
              <a:rPr lang="zh-CN" altLang="en-US" sz="1448" dirty="0">
                <a:solidFill>
                  <a:schemeClr val="tx1">
                    <a:lumMod val="65000"/>
                    <a:lumOff val="35000"/>
                  </a:schemeClr>
                </a:solidFill>
                <a:ea typeface="微软雅黑" panose="020B0503020204020204" pitchFamily="34" charset="-122"/>
              </a:rPr>
              <a:t>请替换文字内容</a:t>
            </a:r>
          </a:p>
        </p:txBody>
      </p:sp>
      <p:sp>
        <p:nvSpPr>
          <p:cNvPr id="23" name="TextBox 23">
            <a:extLst>
              <a:ext uri="{FF2B5EF4-FFF2-40B4-BE49-F238E27FC236}">
                <a16:creationId xmlns:a16="http://schemas.microsoft.com/office/drawing/2014/main" id="{49AE1885-1785-4D7F-9400-D24EB2A5FEAB}"/>
              </a:ext>
            </a:extLst>
          </p:cNvPr>
          <p:cNvSpPr txBox="1"/>
          <p:nvPr/>
        </p:nvSpPr>
        <p:spPr>
          <a:xfrm>
            <a:off x="3937556" y="5223795"/>
            <a:ext cx="2112325" cy="656718"/>
          </a:xfrm>
          <a:prstGeom prst="rect">
            <a:avLst/>
          </a:prstGeom>
          <a:noFill/>
        </p:spPr>
        <p:txBody>
          <a:bodyPr wrap="square" rtlCol="0">
            <a:spAutoFit/>
          </a:bodyPr>
          <a:lstStyle/>
          <a:p>
            <a:pPr>
              <a:lnSpc>
                <a:spcPct val="150000"/>
              </a:lnSpc>
            </a:pPr>
            <a:r>
              <a:rPr lang="zh-CN" altLang="en-US" sz="81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4" name="TextBox 24">
            <a:extLst>
              <a:ext uri="{FF2B5EF4-FFF2-40B4-BE49-F238E27FC236}">
                <a16:creationId xmlns:a16="http://schemas.microsoft.com/office/drawing/2014/main" id="{51390F74-2892-4632-9AB8-C897A281CCDE}"/>
              </a:ext>
            </a:extLst>
          </p:cNvPr>
          <p:cNvSpPr txBox="1"/>
          <p:nvPr/>
        </p:nvSpPr>
        <p:spPr>
          <a:xfrm>
            <a:off x="3937557" y="4937301"/>
            <a:ext cx="1486304" cy="315151"/>
          </a:xfrm>
          <a:prstGeom prst="rect">
            <a:avLst/>
          </a:prstGeom>
          <a:noFill/>
        </p:spPr>
        <p:txBody>
          <a:bodyPr wrap="none" rtlCol="0">
            <a:spAutoFit/>
          </a:bodyPr>
          <a:lstStyle/>
          <a:p>
            <a:r>
              <a:rPr lang="zh-CN" altLang="en-US" sz="1448" dirty="0">
                <a:solidFill>
                  <a:schemeClr val="tx1">
                    <a:lumMod val="65000"/>
                    <a:lumOff val="35000"/>
                  </a:schemeClr>
                </a:solidFill>
                <a:ea typeface="微软雅黑" panose="020B0503020204020204" pitchFamily="34" charset="-122"/>
              </a:rPr>
              <a:t>请替换文字内容</a:t>
            </a:r>
          </a:p>
        </p:txBody>
      </p:sp>
      <p:sp>
        <p:nvSpPr>
          <p:cNvPr id="25" name="TextBox 23">
            <a:extLst>
              <a:ext uri="{FF2B5EF4-FFF2-40B4-BE49-F238E27FC236}">
                <a16:creationId xmlns:a16="http://schemas.microsoft.com/office/drawing/2014/main" id="{12FFAA27-9864-4ADF-9A9E-76CFF43830A7}"/>
              </a:ext>
            </a:extLst>
          </p:cNvPr>
          <p:cNvSpPr txBox="1"/>
          <p:nvPr/>
        </p:nvSpPr>
        <p:spPr>
          <a:xfrm>
            <a:off x="5673733" y="1705450"/>
            <a:ext cx="2112325" cy="656718"/>
          </a:xfrm>
          <a:prstGeom prst="rect">
            <a:avLst/>
          </a:prstGeom>
          <a:noFill/>
        </p:spPr>
        <p:txBody>
          <a:bodyPr wrap="square" rtlCol="0">
            <a:spAutoFit/>
          </a:bodyPr>
          <a:lstStyle/>
          <a:p>
            <a:pPr>
              <a:lnSpc>
                <a:spcPct val="150000"/>
              </a:lnSpc>
            </a:pPr>
            <a:r>
              <a:rPr lang="zh-CN" altLang="en-US" sz="81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6" name="TextBox 24">
            <a:extLst>
              <a:ext uri="{FF2B5EF4-FFF2-40B4-BE49-F238E27FC236}">
                <a16:creationId xmlns:a16="http://schemas.microsoft.com/office/drawing/2014/main" id="{C15552AD-28C2-46AB-9C01-E6F15DAC4105}"/>
              </a:ext>
            </a:extLst>
          </p:cNvPr>
          <p:cNvSpPr txBox="1"/>
          <p:nvPr/>
        </p:nvSpPr>
        <p:spPr>
          <a:xfrm>
            <a:off x="5673734" y="1418957"/>
            <a:ext cx="1486304" cy="315151"/>
          </a:xfrm>
          <a:prstGeom prst="rect">
            <a:avLst/>
          </a:prstGeom>
          <a:noFill/>
        </p:spPr>
        <p:txBody>
          <a:bodyPr wrap="none" rtlCol="0">
            <a:spAutoFit/>
          </a:bodyPr>
          <a:lstStyle/>
          <a:p>
            <a:r>
              <a:rPr lang="zh-CN" altLang="en-US" sz="1448" dirty="0">
                <a:solidFill>
                  <a:schemeClr val="tx1">
                    <a:lumMod val="65000"/>
                    <a:lumOff val="35000"/>
                  </a:schemeClr>
                </a:solidFill>
                <a:ea typeface="微软雅黑" panose="020B0503020204020204" pitchFamily="34" charset="-122"/>
              </a:rPr>
              <a:t>请替换文字内容</a:t>
            </a:r>
          </a:p>
        </p:txBody>
      </p:sp>
      <p:sp>
        <p:nvSpPr>
          <p:cNvPr id="27" name="TextBox 23">
            <a:extLst>
              <a:ext uri="{FF2B5EF4-FFF2-40B4-BE49-F238E27FC236}">
                <a16:creationId xmlns:a16="http://schemas.microsoft.com/office/drawing/2014/main" id="{540F7E40-E2B7-4F35-9852-182AF78D3B26}"/>
              </a:ext>
            </a:extLst>
          </p:cNvPr>
          <p:cNvSpPr txBox="1"/>
          <p:nvPr/>
        </p:nvSpPr>
        <p:spPr>
          <a:xfrm>
            <a:off x="8111280" y="4372953"/>
            <a:ext cx="2112325" cy="656718"/>
          </a:xfrm>
          <a:prstGeom prst="rect">
            <a:avLst/>
          </a:prstGeom>
          <a:noFill/>
        </p:spPr>
        <p:txBody>
          <a:bodyPr wrap="square" rtlCol="0">
            <a:spAutoFit/>
          </a:bodyPr>
          <a:lstStyle/>
          <a:p>
            <a:pPr>
              <a:lnSpc>
                <a:spcPct val="150000"/>
              </a:lnSpc>
            </a:pPr>
            <a:r>
              <a:rPr lang="zh-CN" altLang="en-US" sz="81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8" name="TextBox 24">
            <a:extLst>
              <a:ext uri="{FF2B5EF4-FFF2-40B4-BE49-F238E27FC236}">
                <a16:creationId xmlns:a16="http://schemas.microsoft.com/office/drawing/2014/main" id="{C012680F-62C6-4720-9156-547D2C4D18E0}"/>
              </a:ext>
            </a:extLst>
          </p:cNvPr>
          <p:cNvSpPr txBox="1"/>
          <p:nvPr/>
        </p:nvSpPr>
        <p:spPr>
          <a:xfrm>
            <a:off x="8111281" y="4086459"/>
            <a:ext cx="1486304" cy="315151"/>
          </a:xfrm>
          <a:prstGeom prst="rect">
            <a:avLst/>
          </a:prstGeom>
          <a:noFill/>
        </p:spPr>
        <p:txBody>
          <a:bodyPr wrap="none" rtlCol="0">
            <a:spAutoFit/>
          </a:bodyPr>
          <a:lstStyle/>
          <a:p>
            <a:r>
              <a:rPr lang="zh-CN" altLang="en-US" sz="1448" dirty="0">
                <a:solidFill>
                  <a:schemeClr val="tx1">
                    <a:lumMod val="65000"/>
                    <a:lumOff val="35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174882367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250" fill="hold"/>
                                        <p:tgtEl>
                                          <p:spTgt spid="16"/>
                                        </p:tgtEl>
                                        <p:attrNameLst>
                                          <p:attrName>ppt_x</p:attrName>
                                        </p:attrNameLst>
                                      </p:cBhvr>
                                      <p:tavLst>
                                        <p:tav tm="0">
                                          <p:val>
                                            <p:strVal val="0-#ppt_w/2"/>
                                          </p:val>
                                        </p:tav>
                                        <p:tav tm="100000">
                                          <p:val>
                                            <p:strVal val="#ppt_x"/>
                                          </p:val>
                                        </p:tav>
                                      </p:tavLst>
                                    </p:anim>
                                    <p:anim calcmode="lin" valueType="num">
                                      <p:cBhvr additive="base">
                                        <p:cTn id="13" dur="25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250" fill="hold"/>
                                        <p:tgtEl>
                                          <p:spTgt spid="7"/>
                                        </p:tgtEl>
                                        <p:attrNameLst>
                                          <p:attrName>ppt_x</p:attrName>
                                        </p:attrNameLst>
                                      </p:cBhvr>
                                      <p:tavLst>
                                        <p:tav tm="0">
                                          <p:val>
                                            <p:strVal val="#ppt_x"/>
                                          </p:val>
                                        </p:tav>
                                        <p:tav tm="100000">
                                          <p:val>
                                            <p:strVal val="#ppt_x"/>
                                          </p:val>
                                        </p:tav>
                                      </p:tavLst>
                                    </p:anim>
                                    <p:anim calcmode="lin" valueType="num">
                                      <p:cBhvr additive="base">
                                        <p:cTn id="19" dur="250" fill="hold"/>
                                        <p:tgtEl>
                                          <p:spTgt spid="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250" fill="hold"/>
                                        <p:tgtEl>
                                          <p:spTgt spid="8"/>
                                        </p:tgtEl>
                                        <p:attrNameLst>
                                          <p:attrName>ppt_x</p:attrName>
                                        </p:attrNameLst>
                                      </p:cBhvr>
                                      <p:tavLst>
                                        <p:tav tm="0">
                                          <p:val>
                                            <p:strVal val="#ppt_x"/>
                                          </p:val>
                                        </p:tav>
                                        <p:tav tm="100000">
                                          <p:val>
                                            <p:strVal val="#ppt_x"/>
                                          </p:val>
                                        </p:tav>
                                      </p:tavLst>
                                    </p:anim>
                                    <p:anim calcmode="lin" valueType="num">
                                      <p:cBhvr additive="base">
                                        <p:cTn id="23" dur="250" fill="hold"/>
                                        <p:tgtEl>
                                          <p:spTgt spid="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250" fill="hold"/>
                                        <p:tgtEl>
                                          <p:spTgt spid="17"/>
                                        </p:tgtEl>
                                        <p:attrNameLst>
                                          <p:attrName>ppt_x</p:attrName>
                                        </p:attrNameLst>
                                      </p:cBhvr>
                                      <p:tavLst>
                                        <p:tav tm="0">
                                          <p:val>
                                            <p:strVal val="#ppt_x"/>
                                          </p:val>
                                        </p:tav>
                                        <p:tav tm="100000">
                                          <p:val>
                                            <p:strVal val="#ppt_x"/>
                                          </p:val>
                                        </p:tav>
                                      </p:tavLst>
                                    </p:anim>
                                    <p:anim calcmode="lin" valueType="num">
                                      <p:cBhvr additive="base">
                                        <p:cTn id="27" dur="2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250" fill="hold"/>
                                        <p:tgtEl>
                                          <p:spTgt spid="10"/>
                                        </p:tgtEl>
                                        <p:attrNameLst>
                                          <p:attrName>ppt_x</p:attrName>
                                        </p:attrNameLst>
                                      </p:cBhvr>
                                      <p:tavLst>
                                        <p:tav tm="0">
                                          <p:val>
                                            <p:strVal val="#ppt_x"/>
                                          </p:val>
                                        </p:tav>
                                        <p:tav tm="100000">
                                          <p:val>
                                            <p:strVal val="#ppt_x"/>
                                          </p:val>
                                        </p:tav>
                                      </p:tavLst>
                                    </p:anim>
                                    <p:anim calcmode="lin" valueType="num">
                                      <p:cBhvr additive="base">
                                        <p:cTn id="33" dur="250" fill="hold"/>
                                        <p:tgtEl>
                                          <p:spTgt spid="10"/>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250" fill="hold"/>
                                        <p:tgtEl>
                                          <p:spTgt spid="11"/>
                                        </p:tgtEl>
                                        <p:attrNameLst>
                                          <p:attrName>ppt_x</p:attrName>
                                        </p:attrNameLst>
                                      </p:cBhvr>
                                      <p:tavLst>
                                        <p:tav tm="0">
                                          <p:val>
                                            <p:strVal val="#ppt_x"/>
                                          </p:val>
                                        </p:tav>
                                        <p:tav tm="100000">
                                          <p:val>
                                            <p:strVal val="#ppt_x"/>
                                          </p:val>
                                        </p:tav>
                                      </p:tavLst>
                                    </p:anim>
                                    <p:anim calcmode="lin" valueType="num">
                                      <p:cBhvr additive="base">
                                        <p:cTn id="37" dur="250" fill="hold"/>
                                        <p:tgtEl>
                                          <p:spTgt spid="11"/>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250" fill="hold"/>
                                        <p:tgtEl>
                                          <p:spTgt spid="18"/>
                                        </p:tgtEl>
                                        <p:attrNameLst>
                                          <p:attrName>ppt_x</p:attrName>
                                        </p:attrNameLst>
                                      </p:cBhvr>
                                      <p:tavLst>
                                        <p:tav tm="0">
                                          <p:val>
                                            <p:strVal val="#ppt_x"/>
                                          </p:val>
                                        </p:tav>
                                        <p:tav tm="100000">
                                          <p:val>
                                            <p:strVal val="#ppt_x"/>
                                          </p:val>
                                        </p:tav>
                                      </p:tavLst>
                                    </p:anim>
                                    <p:anim calcmode="lin" valueType="num">
                                      <p:cBhvr additive="base">
                                        <p:cTn id="41" dur="25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250" fill="hold"/>
                                        <p:tgtEl>
                                          <p:spTgt spid="12"/>
                                        </p:tgtEl>
                                        <p:attrNameLst>
                                          <p:attrName>ppt_x</p:attrName>
                                        </p:attrNameLst>
                                      </p:cBhvr>
                                      <p:tavLst>
                                        <p:tav tm="0">
                                          <p:val>
                                            <p:strVal val="#ppt_x"/>
                                          </p:val>
                                        </p:tav>
                                        <p:tav tm="100000">
                                          <p:val>
                                            <p:strVal val="#ppt_x"/>
                                          </p:val>
                                        </p:tav>
                                      </p:tavLst>
                                    </p:anim>
                                    <p:anim calcmode="lin" valueType="num">
                                      <p:cBhvr additive="base">
                                        <p:cTn id="47" dur="250" fill="hold"/>
                                        <p:tgtEl>
                                          <p:spTgt spid="12"/>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250" fill="hold"/>
                                        <p:tgtEl>
                                          <p:spTgt spid="13"/>
                                        </p:tgtEl>
                                        <p:attrNameLst>
                                          <p:attrName>ppt_x</p:attrName>
                                        </p:attrNameLst>
                                      </p:cBhvr>
                                      <p:tavLst>
                                        <p:tav tm="0">
                                          <p:val>
                                            <p:strVal val="#ppt_x"/>
                                          </p:val>
                                        </p:tav>
                                        <p:tav tm="100000">
                                          <p:val>
                                            <p:strVal val="#ppt_x"/>
                                          </p:val>
                                        </p:tav>
                                      </p:tavLst>
                                    </p:anim>
                                    <p:anim calcmode="lin" valueType="num">
                                      <p:cBhvr additive="base">
                                        <p:cTn id="51" dur="250" fill="hold"/>
                                        <p:tgtEl>
                                          <p:spTgt spid="13"/>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additive="base">
                                        <p:cTn id="54" dur="250" fill="hold"/>
                                        <p:tgtEl>
                                          <p:spTgt spid="20"/>
                                        </p:tgtEl>
                                        <p:attrNameLst>
                                          <p:attrName>ppt_x</p:attrName>
                                        </p:attrNameLst>
                                      </p:cBhvr>
                                      <p:tavLst>
                                        <p:tav tm="0">
                                          <p:val>
                                            <p:strVal val="#ppt_x"/>
                                          </p:val>
                                        </p:tav>
                                        <p:tav tm="100000">
                                          <p:val>
                                            <p:strVal val="#ppt_x"/>
                                          </p:val>
                                        </p:tav>
                                      </p:tavLst>
                                    </p:anim>
                                    <p:anim calcmode="lin" valueType="num">
                                      <p:cBhvr additive="base">
                                        <p:cTn id="55" dur="25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1"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250" fill="hold"/>
                                        <p:tgtEl>
                                          <p:spTgt spid="14"/>
                                        </p:tgtEl>
                                        <p:attrNameLst>
                                          <p:attrName>ppt_x</p:attrName>
                                        </p:attrNameLst>
                                      </p:cBhvr>
                                      <p:tavLst>
                                        <p:tav tm="0">
                                          <p:val>
                                            <p:strVal val="#ppt_x"/>
                                          </p:val>
                                        </p:tav>
                                        <p:tav tm="100000">
                                          <p:val>
                                            <p:strVal val="#ppt_x"/>
                                          </p:val>
                                        </p:tav>
                                      </p:tavLst>
                                    </p:anim>
                                    <p:anim calcmode="lin" valueType="num">
                                      <p:cBhvr additive="base">
                                        <p:cTn id="61" dur="250" fill="hold"/>
                                        <p:tgtEl>
                                          <p:spTgt spid="14"/>
                                        </p:tgtEl>
                                        <p:attrNameLst>
                                          <p:attrName>ppt_y</p:attrName>
                                        </p:attrNameLst>
                                      </p:cBhvr>
                                      <p:tavLst>
                                        <p:tav tm="0">
                                          <p:val>
                                            <p:strVal val="0-#ppt_h/2"/>
                                          </p:val>
                                        </p:tav>
                                        <p:tav tm="100000">
                                          <p:val>
                                            <p:strVal val="#ppt_y"/>
                                          </p:val>
                                        </p:tav>
                                      </p:tavLst>
                                    </p:anim>
                                  </p:childTnLst>
                                </p:cTn>
                              </p:par>
                              <p:par>
                                <p:cTn id="62" presetID="2" presetClass="entr" presetSubtype="1"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250" fill="hold"/>
                                        <p:tgtEl>
                                          <p:spTgt spid="15"/>
                                        </p:tgtEl>
                                        <p:attrNameLst>
                                          <p:attrName>ppt_x</p:attrName>
                                        </p:attrNameLst>
                                      </p:cBhvr>
                                      <p:tavLst>
                                        <p:tav tm="0">
                                          <p:val>
                                            <p:strVal val="#ppt_x"/>
                                          </p:val>
                                        </p:tav>
                                        <p:tav tm="100000">
                                          <p:val>
                                            <p:strVal val="#ppt_x"/>
                                          </p:val>
                                        </p:tav>
                                      </p:tavLst>
                                    </p:anim>
                                    <p:anim calcmode="lin" valueType="num">
                                      <p:cBhvr additive="base">
                                        <p:cTn id="65" dur="250" fill="hold"/>
                                        <p:tgtEl>
                                          <p:spTgt spid="15"/>
                                        </p:tgtEl>
                                        <p:attrNameLst>
                                          <p:attrName>ppt_y</p:attrName>
                                        </p:attrNameLst>
                                      </p:cBhvr>
                                      <p:tavLst>
                                        <p:tav tm="0">
                                          <p:val>
                                            <p:strVal val="0-#ppt_h/2"/>
                                          </p:val>
                                        </p:tav>
                                        <p:tav tm="100000">
                                          <p:val>
                                            <p:strVal val="#ppt_y"/>
                                          </p:val>
                                        </p:tav>
                                      </p:tavLst>
                                    </p:anim>
                                  </p:childTnLst>
                                </p:cTn>
                              </p:par>
                              <p:par>
                                <p:cTn id="66" presetID="2" presetClass="entr" presetSubtype="1"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250" fill="hold"/>
                                        <p:tgtEl>
                                          <p:spTgt spid="19"/>
                                        </p:tgtEl>
                                        <p:attrNameLst>
                                          <p:attrName>ppt_x</p:attrName>
                                        </p:attrNameLst>
                                      </p:cBhvr>
                                      <p:tavLst>
                                        <p:tav tm="0">
                                          <p:val>
                                            <p:strVal val="#ppt_x"/>
                                          </p:val>
                                        </p:tav>
                                        <p:tav tm="100000">
                                          <p:val>
                                            <p:strVal val="#ppt_x"/>
                                          </p:val>
                                        </p:tav>
                                      </p:tavLst>
                                    </p:anim>
                                    <p:anim calcmode="lin" valueType="num">
                                      <p:cBhvr additive="base">
                                        <p:cTn id="69" dur="250" fill="hold"/>
                                        <p:tgtEl>
                                          <p:spTgt spid="19"/>
                                        </p:tgtEl>
                                        <p:attrNameLst>
                                          <p:attrName>ppt_y</p:attrName>
                                        </p:attrNameLst>
                                      </p:cBhvr>
                                      <p:tavLst>
                                        <p:tav tm="0">
                                          <p:val>
                                            <p:strVal val="0-#ppt_h/2"/>
                                          </p:val>
                                        </p:tav>
                                        <p:tav tm="100000">
                                          <p:val>
                                            <p:strVal val="#ppt_y"/>
                                          </p:val>
                                        </p:tav>
                                      </p:tavLst>
                                    </p:anim>
                                  </p:childTnLst>
                                </p:cTn>
                              </p:par>
                            </p:childTnLst>
                          </p:cTn>
                        </p:par>
                        <p:par>
                          <p:cTn id="70" fill="hold">
                            <p:stCondLst>
                              <p:cond delay="250"/>
                            </p:stCondLst>
                            <p:childTnLst>
                              <p:par>
                                <p:cTn id="71" presetID="12" presetClass="entr" presetSubtype="8"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p:tgtEl>
                                          <p:spTgt spid="21"/>
                                        </p:tgtEl>
                                        <p:attrNameLst>
                                          <p:attrName>ppt_x</p:attrName>
                                        </p:attrNameLst>
                                      </p:cBhvr>
                                      <p:tavLst>
                                        <p:tav tm="0">
                                          <p:val>
                                            <p:strVal val="#ppt_x-#ppt_w*1.125000"/>
                                          </p:val>
                                        </p:tav>
                                        <p:tav tm="100000">
                                          <p:val>
                                            <p:strVal val="#ppt_x"/>
                                          </p:val>
                                        </p:tav>
                                      </p:tavLst>
                                    </p:anim>
                                    <p:animEffect transition="in" filter="wipe(right)">
                                      <p:cBhvr>
                                        <p:cTn id="74" dur="500"/>
                                        <p:tgtEl>
                                          <p:spTgt spid="21"/>
                                        </p:tgtEl>
                                      </p:cBhvr>
                                    </p:animEffect>
                                  </p:childTnLst>
                                </p:cTn>
                              </p:par>
                              <p:par>
                                <p:cTn id="75" presetID="12" presetClass="entr" presetSubtype="8"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500"/>
                                        <p:tgtEl>
                                          <p:spTgt spid="22"/>
                                        </p:tgtEl>
                                        <p:attrNameLst>
                                          <p:attrName>ppt_x</p:attrName>
                                        </p:attrNameLst>
                                      </p:cBhvr>
                                      <p:tavLst>
                                        <p:tav tm="0">
                                          <p:val>
                                            <p:strVal val="#ppt_x-#ppt_w*1.125000"/>
                                          </p:val>
                                        </p:tav>
                                        <p:tav tm="100000">
                                          <p:val>
                                            <p:strVal val="#ppt_x"/>
                                          </p:val>
                                        </p:tav>
                                      </p:tavLst>
                                    </p:anim>
                                    <p:animEffect transition="in" filter="wipe(right)">
                                      <p:cBhvr>
                                        <p:cTn id="78" dur="500"/>
                                        <p:tgtEl>
                                          <p:spTgt spid="22"/>
                                        </p:tgtEl>
                                      </p:cBhvr>
                                    </p:animEffect>
                                  </p:childTnLst>
                                </p:cTn>
                              </p:par>
                            </p:childTnLst>
                          </p:cTn>
                        </p:par>
                        <p:par>
                          <p:cTn id="79" fill="hold">
                            <p:stCondLst>
                              <p:cond delay="750"/>
                            </p:stCondLst>
                            <p:childTnLst>
                              <p:par>
                                <p:cTn id="80" presetID="12" presetClass="entr" presetSubtype="8"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additive="base">
                                        <p:cTn id="82" dur="500"/>
                                        <p:tgtEl>
                                          <p:spTgt spid="23"/>
                                        </p:tgtEl>
                                        <p:attrNameLst>
                                          <p:attrName>ppt_x</p:attrName>
                                        </p:attrNameLst>
                                      </p:cBhvr>
                                      <p:tavLst>
                                        <p:tav tm="0">
                                          <p:val>
                                            <p:strVal val="#ppt_x-#ppt_w*1.125000"/>
                                          </p:val>
                                        </p:tav>
                                        <p:tav tm="100000">
                                          <p:val>
                                            <p:strVal val="#ppt_x"/>
                                          </p:val>
                                        </p:tav>
                                      </p:tavLst>
                                    </p:anim>
                                    <p:animEffect transition="in" filter="wipe(right)">
                                      <p:cBhvr>
                                        <p:cTn id="83" dur="500"/>
                                        <p:tgtEl>
                                          <p:spTgt spid="23"/>
                                        </p:tgtEl>
                                      </p:cBhvr>
                                    </p:animEffect>
                                  </p:childTnLst>
                                </p:cTn>
                              </p:par>
                              <p:par>
                                <p:cTn id="84" presetID="12" presetClass="entr" presetSubtype="8"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 calcmode="lin" valueType="num">
                                      <p:cBhvr additive="base">
                                        <p:cTn id="86" dur="500"/>
                                        <p:tgtEl>
                                          <p:spTgt spid="24"/>
                                        </p:tgtEl>
                                        <p:attrNameLst>
                                          <p:attrName>ppt_x</p:attrName>
                                        </p:attrNameLst>
                                      </p:cBhvr>
                                      <p:tavLst>
                                        <p:tav tm="0">
                                          <p:val>
                                            <p:strVal val="#ppt_x-#ppt_w*1.125000"/>
                                          </p:val>
                                        </p:tav>
                                        <p:tav tm="100000">
                                          <p:val>
                                            <p:strVal val="#ppt_x"/>
                                          </p:val>
                                        </p:tav>
                                      </p:tavLst>
                                    </p:anim>
                                    <p:animEffect transition="in" filter="wipe(right)">
                                      <p:cBhvr>
                                        <p:cTn id="87" dur="500"/>
                                        <p:tgtEl>
                                          <p:spTgt spid="24"/>
                                        </p:tgtEl>
                                      </p:cBhvr>
                                    </p:animEffect>
                                  </p:childTnLst>
                                </p:cTn>
                              </p:par>
                            </p:childTnLst>
                          </p:cTn>
                        </p:par>
                        <p:par>
                          <p:cTn id="88" fill="hold">
                            <p:stCondLst>
                              <p:cond delay="1250"/>
                            </p:stCondLst>
                            <p:childTnLst>
                              <p:par>
                                <p:cTn id="89" presetID="12" presetClass="entr" presetSubtype="8"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additive="base">
                                        <p:cTn id="91" dur="500"/>
                                        <p:tgtEl>
                                          <p:spTgt spid="25"/>
                                        </p:tgtEl>
                                        <p:attrNameLst>
                                          <p:attrName>ppt_x</p:attrName>
                                        </p:attrNameLst>
                                      </p:cBhvr>
                                      <p:tavLst>
                                        <p:tav tm="0">
                                          <p:val>
                                            <p:strVal val="#ppt_x-#ppt_w*1.125000"/>
                                          </p:val>
                                        </p:tav>
                                        <p:tav tm="100000">
                                          <p:val>
                                            <p:strVal val="#ppt_x"/>
                                          </p:val>
                                        </p:tav>
                                      </p:tavLst>
                                    </p:anim>
                                    <p:animEffect transition="in" filter="wipe(right)">
                                      <p:cBhvr>
                                        <p:cTn id="92" dur="500"/>
                                        <p:tgtEl>
                                          <p:spTgt spid="25"/>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26"/>
                                        </p:tgtEl>
                                        <p:attrNameLst>
                                          <p:attrName>style.visibility</p:attrName>
                                        </p:attrNameLst>
                                      </p:cBhvr>
                                      <p:to>
                                        <p:strVal val="visible"/>
                                      </p:to>
                                    </p:set>
                                    <p:anim calcmode="lin" valueType="num">
                                      <p:cBhvr additive="base">
                                        <p:cTn id="95" dur="500"/>
                                        <p:tgtEl>
                                          <p:spTgt spid="26"/>
                                        </p:tgtEl>
                                        <p:attrNameLst>
                                          <p:attrName>ppt_x</p:attrName>
                                        </p:attrNameLst>
                                      </p:cBhvr>
                                      <p:tavLst>
                                        <p:tav tm="0">
                                          <p:val>
                                            <p:strVal val="#ppt_x-#ppt_w*1.125000"/>
                                          </p:val>
                                        </p:tav>
                                        <p:tav tm="100000">
                                          <p:val>
                                            <p:strVal val="#ppt_x"/>
                                          </p:val>
                                        </p:tav>
                                      </p:tavLst>
                                    </p:anim>
                                    <p:animEffect transition="in" filter="wipe(right)">
                                      <p:cBhvr>
                                        <p:cTn id="96" dur="500"/>
                                        <p:tgtEl>
                                          <p:spTgt spid="26"/>
                                        </p:tgtEl>
                                      </p:cBhvr>
                                    </p:animEffect>
                                  </p:childTnLst>
                                </p:cTn>
                              </p:par>
                            </p:childTnLst>
                          </p:cTn>
                        </p:par>
                        <p:par>
                          <p:cTn id="97" fill="hold">
                            <p:stCondLst>
                              <p:cond delay="1750"/>
                            </p:stCondLst>
                            <p:childTnLst>
                              <p:par>
                                <p:cTn id="98" presetID="12" presetClass="entr" presetSubtype="8" fill="hold" grpId="0" nodeType="afterEffect">
                                  <p:stCondLst>
                                    <p:cond delay="0"/>
                                  </p:stCondLst>
                                  <p:childTnLst>
                                    <p:set>
                                      <p:cBhvr>
                                        <p:cTn id="99" dur="1" fill="hold">
                                          <p:stCondLst>
                                            <p:cond delay="0"/>
                                          </p:stCondLst>
                                        </p:cTn>
                                        <p:tgtEl>
                                          <p:spTgt spid="27"/>
                                        </p:tgtEl>
                                        <p:attrNameLst>
                                          <p:attrName>style.visibility</p:attrName>
                                        </p:attrNameLst>
                                      </p:cBhvr>
                                      <p:to>
                                        <p:strVal val="visible"/>
                                      </p:to>
                                    </p:set>
                                    <p:anim calcmode="lin" valueType="num">
                                      <p:cBhvr additive="base">
                                        <p:cTn id="100" dur="500"/>
                                        <p:tgtEl>
                                          <p:spTgt spid="27"/>
                                        </p:tgtEl>
                                        <p:attrNameLst>
                                          <p:attrName>ppt_x</p:attrName>
                                        </p:attrNameLst>
                                      </p:cBhvr>
                                      <p:tavLst>
                                        <p:tav tm="0">
                                          <p:val>
                                            <p:strVal val="#ppt_x-#ppt_w*1.125000"/>
                                          </p:val>
                                        </p:tav>
                                        <p:tav tm="100000">
                                          <p:val>
                                            <p:strVal val="#ppt_x"/>
                                          </p:val>
                                        </p:tav>
                                      </p:tavLst>
                                    </p:anim>
                                    <p:animEffect transition="in" filter="wipe(right)">
                                      <p:cBhvr>
                                        <p:cTn id="101" dur="500"/>
                                        <p:tgtEl>
                                          <p:spTgt spid="27"/>
                                        </p:tgtEl>
                                      </p:cBhvr>
                                    </p:animEffect>
                                  </p:childTnLst>
                                </p:cTn>
                              </p:par>
                              <p:par>
                                <p:cTn id="102" presetID="12" presetClass="entr" presetSubtype="8" fill="hold" grpId="0" nodeType="withEffect">
                                  <p:stCondLst>
                                    <p:cond delay="0"/>
                                  </p:stCondLst>
                                  <p:childTnLst>
                                    <p:set>
                                      <p:cBhvr>
                                        <p:cTn id="103" dur="1" fill="hold">
                                          <p:stCondLst>
                                            <p:cond delay="0"/>
                                          </p:stCondLst>
                                        </p:cTn>
                                        <p:tgtEl>
                                          <p:spTgt spid="28"/>
                                        </p:tgtEl>
                                        <p:attrNameLst>
                                          <p:attrName>style.visibility</p:attrName>
                                        </p:attrNameLst>
                                      </p:cBhvr>
                                      <p:to>
                                        <p:strVal val="visible"/>
                                      </p:to>
                                    </p:set>
                                    <p:anim calcmode="lin" valueType="num">
                                      <p:cBhvr additive="base">
                                        <p:cTn id="104" dur="500"/>
                                        <p:tgtEl>
                                          <p:spTgt spid="28"/>
                                        </p:tgtEl>
                                        <p:attrNameLst>
                                          <p:attrName>ppt_x</p:attrName>
                                        </p:attrNameLst>
                                      </p:cBhvr>
                                      <p:tavLst>
                                        <p:tav tm="0">
                                          <p:val>
                                            <p:strVal val="#ppt_x-#ppt_w*1.125000"/>
                                          </p:val>
                                        </p:tav>
                                        <p:tav tm="100000">
                                          <p:val>
                                            <p:strVal val="#ppt_x"/>
                                          </p:val>
                                        </p:tav>
                                      </p:tavLst>
                                    </p:anim>
                                    <p:animEffect transition="in" filter="wipe(right)">
                                      <p:cBhvr>
                                        <p:cTn id="10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完成情况</a:t>
              </a:r>
            </a:p>
          </p:txBody>
        </p:sp>
      </p:grpSp>
      <p:grpSp>
        <p:nvGrpSpPr>
          <p:cNvPr id="7" name="组合 6">
            <a:extLst>
              <a:ext uri="{FF2B5EF4-FFF2-40B4-BE49-F238E27FC236}">
                <a16:creationId xmlns:a16="http://schemas.microsoft.com/office/drawing/2014/main" id="{7711CF54-AA0B-4A58-9A59-858305166840}"/>
              </a:ext>
            </a:extLst>
          </p:cNvPr>
          <p:cNvGrpSpPr/>
          <p:nvPr/>
        </p:nvGrpSpPr>
        <p:grpSpPr>
          <a:xfrm>
            <a:off x="1787929" y="2089848"/>
            <a:ext cx="8616142" cy="1746033"/>
            <a:chOff x="3087688" y="2262188"/>
            <a:chExt cx="5757862" cy="1166812"/>
          </a:xfrm>
        </p:grpSpPr>
        <p:sp>
          <p:nvSpPr>
            <p:cNvPr id="8" name="十字形 7">
              <a:extLst>
                <a:ext uri="{FF2B5EF4-FFF2-40B4-BE49-F238E27FC236}">
                  <a16:creationId xmlns:a16="http://schemas.microsoft.com/office/drawing/2014/main" id="{1BD48C85-EFAE-4789-B9CB-03AD9092E3E6}"/>
                </a:ext>
              </a:extLst>
            </p:cNvPr>
            <p:cNvSpPr/>
            <p:nvPr/>
          </p:nvSpPr>
          <p:spPr>
            <a:xfrm>
              <a:off x="4560888" y="2514600"/>
              <a:ext cx="582612" cy="582613"/>
            </a:xfrm>
            <a:prstGeom prst="plus">
              <a:avLst>
                <a:gd name="adj" fmla="val 36765"/>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10" name="组合 9">
              <a:extLst>
                <a:ext uri="{FF2B5EF4-FFF2-40B4-BE49-F238E27FC236}">
                  <a16:creationId xmlns:a16="http://schemas.microsoft.com/office/drawing/2014/main" id="{35CBCE38-E641-49E6-BE50-38342BA0FFF3}"/>
                </a:ext>
              </a:extLst>
            </p:cNvPr>
            <p:cNvGrpSpPr>
              <a:grpSpLocks/>
            </p:cNvGrpSpPr>
            <p:nvPr/>
          </p:nvGrpSpPr>
          <p:grpSpPr bwMode="auto">
            <a:xfrm>
              <a:off x="6789738" y="2659063"/>
              <a:ext cx="582612" cy="376237"/>
              <a:chOff x="6790126" y="2659435"/>
              <a:chExt cx="582930" cy="375230"/>
            </a:xfrm>
          </p:grpSpPr>
          <p:sp>
            <p:nvSpPr>
              <p:cNvPr id="28" name="矩形 27">
                <a:extLst>
                  <a:ext uri="{FF2B5EF4-FFF2-40B4-BE49-F238E27FC236}">
                    <a16:creationId xmlns:a16="http://schemas.microsoft.com/office/drawing/2014/main" id="{E3D4906D-10E0-4059-96C4-83BD1123027B}"/>
                  </a:ext>
                </a:extLst>
              </p:cNvPr>
              <p:cNvSpPr/>
              <p:nvPr/>
            </p:nvSpPr>
            <p:spPr>
              <a:xfrm>
                <a:off x="6790126" y="2659435"/>
                <a:ext cx="582930" cy="147242"/>
              </a:xfrm>
              <a:prstGeom prst="rect">
                <a:avLst/>
              </a:prstGeom>
              <a:solidFill>
                <a:srgbClr val="1E8FD0"/>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28">
                <a:extLst>
                  <a:ext uri="{FF2B5EF4-FFF2-40B4-BE49-F238E27FC236}">
                    <a16:creationId xmlns:a16="http://schemas.microsoft.com/office/drawing/2014/main" id="{D8E77603-275B-4034-87E0-D1A1951B6FAC}"/>
                  </a:ext>
                </a:extLst>
              </p:cNvPr>
              <p:cNvSpPr/>
              <p:nvPr/>
            </p:nvSpPr>
            <p:spPr>
              <a:xfrm>
                <a:off x="6790126" y="2887423"/>
                <a:ext cx="582930" cy="147242"/>
              </a:xfrm>
              <a:prstGeom prst="rect">
                <a:avLst/>
              </a:prstGeom>
              <a:solidFill>
                <a:srgbClr val="1E8FD0"/>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1" name="组合 10">
              <a:extLst>
                <a:ext uri="{FF2B5EF4-FFF2-40B4-BE49-F238E27FC236}">
                  <a16:creationId xmlns:a16="http://schemas.microsoft.com/office/drawing/2014/main" id="{A3B94E3B-AF6D-4272-BC03-2B6FE5DA13A3}"/>
                </a:ext>
              </a:extLst>
            </p:cNvPr>
            <p:cNvGrpSpPr>
              <a:grpSpLocks/>
            </p:cNvGrpSpPr>
            <p:nvPr/>
          </p:nvGrpSpPr>
          <p:grpSpPr bwMode="auto">
            <a:xfrm>
              <a:off x="3087688" y="2262188"/>
              <a:ext cx="1166812" cy="1166812"/>
              <a:chOff x="3087184" y="2262434"/>
              <a:chExt cx="1166566" cy="1166566"/>
            </a:xfrm>
          </p:grpSpPr>
          <p:sp>
            <p:nvSpPr>
              <p:cNvPr id="23" name="矩形 22">
                <a:extLst>
                  <a:ext uri="{FF2B5EF4-FFF2-40B4-BE49-F238E27FC236}">
                    <a16:creationId xmlns:a16="http://schemas.microsoft.com/office/drawing/2014/main" id="{3EBD4486-DC06-4FB7-B9F6-9B56209F686E}"/>
                  </a:ext>
                </a:extLst>
              </p:cNvPr>
              <p:cNvSpPr/>
              <p:nvPr/>
            </p:nvSpPr>
            <p:spPr>
              <a:xfrm>
                <a:off x="3087184" y="2262434"/>
                <a:ext cx="1166566" cy="1166566"/>
              </a:xfrm>
              <a:prstGeom prst="rect">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24" name="Group 257">
                <a:extLst>
                  <a:ext uri="{FF2B5EF4-FFF2-40B4-BE49-F238E27FC236}">
                    <a16:creationId xmlns:a16="http://schemas.microsoft.com/office/drawing/2014/main" id="{74D266D0-B6D8-45E2-A7F5-7437547CC597}"/>
                  </a:ext>
                </a:extLst>
              </p:cNvPr>
              <p:cNvGrpSpPr>
                <a:grpSpLocks/>
              </p:cNvGrpSpPr>
              <p:nvPr/>
            </p:nvGrpSpPr>
            <p:grpSpPr bwMode="auto">
              <a:xfrm>
                <a:off x="3469800" y="2570875"/>
                <a:ext cx="401334" cy="470380"/>
                <a:chOff x="3293" y="530"/>
                <a:chExt cx="176" cy="206"/>
              </a:xfrm>
            </p:grpSpPr>
            <p:sp>
              <p:nvSpPr>
                <p:cNvPr id="25" name="Freeform 51">
                  <a:extLst>
                    <a:ext uri="{FF2B5EF4-FFF2-40B4-BE49-F238E27FC236}">
                      <a16:creationId xmlns:a16="http://schemas.microsoft.com/office/drawing/2014/main" id="{33323271-3845-4DDA-89E4-84DBA713C20D}"/>
                    </a:ext>
                  </a:extLst>
                </p:cNvPr>
                <p:cNvSpPr>
                  <a:spLocks/>
                </p:cNvSpPr>
                <p:nvPr/>
              </p:nvSpPr>
              <p:spPr bwMode="auto">
                <a:xfrm>
                  <a:off x="3333" y="530"/>
                  <a:ext cx="96" cy="130"/>
                </a:xfrm>
                <a:custGeom>
                  <a:avLst/>
                  <a:gdLst>
                    <a:gd name="T0" fmla="*/ 768 w 48"/>
                    <a:gd name="T1" fmla="*/ 3776 h 65"/>
                    <a:gd name="T2" fmla="*/ 1536 w 48"/>
                    <a:gd name="T3" fmla="*/ 4160 h 65"/>
                    <a:gd name="T4" fmla="*/ 2304 w 48"/>
                    <a:gd name="T5" fmla="*/ 3840 h 65"/>
                    <a:gd name="T6" fmla="*/ 2304 w 48"/>
                    <a:gd name="T7" fmla="*/ 3392 h 65"/>
                    <a:gd name="T8" fmla="*/ 2304 w 48"/>
                    <a:gd name="T9" fmla="*/ 3392 h 65"/>
                    <a:gd name="T10" fmla="*/ 3072 w 48"/>
                    <a:gd name="T11" fmla="*/ 1600 h 65"/>
                    <a:gd name="T12" fmla="*/ 1536 w 48"/>
                    <a:gd name="T13" fmla="*/ 0 h 65"/>
                    <a:gd name="T14" fmla="*/ 0 w 48"/>
                    <a:gd name="T15" fmla="*/ 1600 h 65"/>
                    <a:gd name="T16" fmla="*/ 768 w 48"/>
                    <a:gd name="T17" fmla="*/ 3392 h 65"/>
                    <a:gd name="T18" fmla="*/ 768 w 48"/>
                    <a:gd name="T19" fmla="*/ 3776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65"/>
                    <a:gd name="T32" fmla="*/ 48 w 48"/>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65">
                      <a:moveTo>
                        <a:pt x="12" y="59"/>
                      </a:moveTo>
                      <a:cubicBezTo>
                        <a:pt x="13" y="61"/>
                        <a:pt x="17" y="65"/>
                        <a:pt x="24" y="65"/>
                      </a:cubicBezTo>
                      <a:cubicBezTo>
                        <a:pt x="31" y="65"/>
                        <a:pt x="34" y="61"/>
                        <a:pt x="36" y="60"/>
                      </a:cubicBezTo>
                      <a:cubicBezTo>
                        <a:pt x="35" y="58"/>
                        <a:pt x="35" y="56"/>
                        <a:pt x="36" y="53"/>
                      </a:cubicBezTo>
                      <a:cubicBezTo>
                        <a:pt x="36" y="53"/>
                        <a:pt x="36" y="53"/>
                        <a:pt x="36" y="53"/>
                      </a:cubicBezTo>
                      <a:cubicBezTo>
                        <a:pt x="43" y="46"/>
                        <a:pt x="48" y="35"/>
                        <a:pt x="48" y="25"/>
                      </a:cubicBezTo>
                      <a:cubicBezTo>
                        <a:pt x="48" y="8"/>
                        <a:pt x="37" y="0"/>
                        <a:pt x="24" y="0"/>
                      </a:cubicBezTo>
                      <a:cubicBezTo>
                        <a:pt x="11" y="0"/>
                        <a:pt x="0" y="8"/>
                        <a:pt x="0" y="25"/>
                      </a:cubicBezTo>
                      <a:cubicBezTo>
                        <a:pt x="0" y="35"/>
                        <a:pt x="5" y="46"/>
                        <a:pt x="12" y="53"/>
                      </a:cubicBezTo>
                      <a:cubicBezTo>
                        <a:pt x="13" y="56"/>
                        <a:pt x="13" y="58"/>
                        <a:pt x="12" y="59"/>
                      </a:cubicBezTo>
                      <a:close/>
                    </a:path>
                  </a:pathLst>
                </a:custGeom>
                <a:solidFill>
                  <a:schemeClr val="bg1"/>
                </a:solidFill>
                <a:ln w="9525">
                  <a:noFill/>
                  <a:round/>
                  <a:headEnd/>
                  <a:tailEnd/>
                </a:ln>
              </p:spPr>
              <p:txBody>
                <a:bodyPr/>
                <a:lstStyle/>
                <a:p>
                  <a:endParaRPr lang="zh-CN" altLang="en-US"/>
                </a:p>
              </p:txBody>
            </p:sp>
            <p:sp>
              <p:nvSpPr>
                <p:cNvPr id="26" name="Freeform 52">
                  <a:extLst>
                    <a:ext uri="{FF2B5EF4-FFF2-40B4-BE49-F238E27FC236}">
                      <a16:creationId xmlns:a16="http://schemas.microsoft.com/office/drawing/2014/main" id="{210FF215-0B23-497C-8C06-8188F86692FC}"/>
                    </a:ext>
                  </a:extLst>
                </p:cNvPr>
                <p:cNvSpPr>
                  <a:spLocks/>
                </p:cNvSpPr>
                <p:nvPr/>
              </p:nvSpPr>
              <p:spPr bwMode="auto">
                <a:xfrm>
                  <a:off x="3293" y="656"/>
                  <a:ext cx="176" cy="80"/>
                </a:xfrm>
                <a:custGeom>
                  <a:avLst/>
                  <a:gdLst>
                    <a:gd name="T0" fmla="*/ 3840 w 88"/>
                    <a:gd name="T1" fmla="*/ 0 h 40"/>
                    <a:gd name="T2" fmla="*/ 2816 w 88"/>
                    <a:gd name="T3" fmla="*/ 2368 h 40"/>
                    <a:gd name="T4" fmla="*/ 1792 w 88"/>
                    <a:gd name="T5" fmla="*/ 0 h 40"/>
                    <a:gd name="T6" fmla="*/ 1792 w 88"/>
                    <a:gd name="T7" fmla="*/ 0 h 40"/>
                    <a:gd name="T8" fmla="*/ 0 w 88"/>
                    <a:gd name="T9" fmla="*/ 1408 h 40"/>
                    <a:gd name="T10" fmla="*/ 0 w 88"/>
                    <a:gd name="T11" fmla="*/ 1600 h 40"/>
                    <a:gd name="T12" fmla="*/ 2816 w 88"/>
                    <a:gd name="T13" fmla="*/ 2560 h 40"/>
                    <a:gd name="T14" fmla="*/ 5632 w 88"/>
                    <a:gd name="T15" fmla="*/ 1600 h 40"/>
                    <a:gd name="T16" fmla="*/ 5632 w 88"/>
                    <a:gd name="T17" fmla="*/ 1408 h 40"/>
                    <a:gd name="T18" fmla="*/ 3840 w 88"/>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
                    <a:gd name="T31" fmla="*/ 0 h 40"/>
                    <a:gd name="T32" fmla="*/ 88 w 88"/>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 h="40">
                      <a:moveTo>
                        <a:pt x="60" y="0"/>
                      </a:moveTo>
                      <a:cubicBezTo>
                        <a:pt x="60" y="0"/>
                        <a:pt x="52" y="37"/>
                        <a:pt x="44" y="37"/>
                      </a:cubicBezTo>
                      <a:cubicBezTo>
                        <a:pt x="36" y="37"/>
                        <a:pt x="28" y="0"/>
                        <a:pt x="28" y="0"/>
                      </a:cubicBezTo>
                      <a:cubicBezTo>
                        <a:pt x="28" y="0"/>
                        <a:pt x="28" y="0"/>
                        <a:pt x="28" y="0"/>
                      </a:cubicBezTo>
                      <a:cubicBezTo>
                        <a:pt x="15" y="5"/>
                        <a:pt x="0" y="13"/>
                        <a:pt x="0" y="22"/>
                      </a:cubicBezTo>
                      <a:cubicBezTo>
                        <a:pt x="0" y="24"/>
                        <a:pt x="0" y="23"/>
                        <a:pt x="0" y="25"/>
                      </a:cubicBezTo>
                      <a:cubicBezTo>
                        <a:pt x="0" y="37"/>
                        <a:pt x="23" y="40"/>
                        <a:pt x="44" y="40"/>
                      </a:cubicBezTo>
                      <a:cubicBezTo>
                        <a:pt x="65" y="40"/>
                        <a:pt x="88" y="37"/>
                        <a:pt x="88" y="25"/>
                      </a:cubicBezTo>
                      <a:cubicBezTo>
                        <a:pt x="88" y="23"/>
                        <a:pt x="88" y="24"/>
                        <a:pt x="88" y="22"/>
                      </a:cubicBezTo>
                      <a:cubicBezTo>
                        <a:pt x="88" y="13"/>
                        <a:pt x="73" y="5"/>
                        <a:pt x="60" y="0"/>
                      </a:cubicBezTo>
                      <a:close/>
                    </a:path>
                  </a:pathLst>
                </a:custGeom>
                <a:solidFill>
                  <a:schemeClr val="bg1"/>
                </a:solidFill>
                <a:ln w="9525">
                  <a:noFill/>
                  <a:round/>
                  <a:headEnd/>
                  <a:tailEnd/>
                </a:ln>
              </p:spPr>
              <p:txBody>
                <a:bodyPr/>
                <a:lstStyle/>
                <a:p>
                  <a:endParaRPr lang="zh-CN" altLang="en-US"/>
                </a:p>
              </p:txBody>
            </p:sp>
            <p:sp>
              <p:nvSpPr>
                <p:cNvPr id="27" name="Freeform 79">
                  <a:extLst>
                    <a:ext uri="{FF2B5EF4-FFF2-40B4-BE49-F238E27FC236}">
                      <a16:creationId xmlns:a16="http://schemas.microsoft.com/office/drawing/2014/main" id="{14A1D92D-D98B-4870-AA1F-A14FDAE7B316}"/>
                    </a:ext>
                  </a:extLst>
                </p:cNvPr>
                <p:cNvSpPr>
                  <a:spLocks/>
                </p:cNvSpPr>
                <p:nvPr/>
              </p:nvSpPr>
              <p:spPr bwMode="auto">
                <a:xfrm>
                  <a:off x="3365" y="662"/>
                  <a:ext cx="32" cy="74"/>
                </a:xfrm>
                <a:custGeom>
                  <a:avLst/>
                  <a:gdLst>
                    <a:gd name="T0" fmla="*/ 0 w 16"/>
                    <a:gd name="T1" fmla="*/ 2240 h 37"/>
                    <a:gd name="T2" fmla="*/ 448 w 16"/>
                    <a:gd name="T3" fmla="*/ 704 h 37"/>
                    <a:gd name="T4" fmla="*/ 128 w 16"/>
                    <a:gd name="T5" fmla="*/ 384 h 37"/>
                    <a:gd name="T6" fmla="*/ 512 w 16"/>
                    <a:gd name="T7" fmla="*/ 0 h 37"/>
                    <a:gd name="T8" fmla="*/ 896 w 16"/>
                    <a:gd name="T9" fmla="*/ 384 h 37"/>
                    <a:gd name="T10" fmla="*/ 576 w 16"/>
                    <a:gd name="T11" fmla="*/ 704 h 37"/>
                    <a:gd name="T12" fmla="*/ 1024 w 16"/>
                    <a:gd name="T13" fmla="*/ 2240 h 37"/>
                    <a:gd name="T14" fmla="*/ 0 w 16"/>
                    <a:gd name="T15" fmla="*/ 2240 h 37"/>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37"/>
                    <a:gd name="T26" fmla="*/ 16 w 16"/>
                    <a:gd name="T27" fmla="*/ 37 h 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37">
                      <a:moveTo>
                        <a:pt x="0" y="35"/>
                      </a:moveTo>
                      <a:cubicBezTo>
                        <a:pt x="0" y="25"/>
                        <a:pt x="7" y="11"/>
                        <a:pt x="7" y="11"/>
                      </a:cubicBezTo>
                      <a:cubicBezTo>
                        <a:pt x="7" y="11"/>
                        <a:pt x="2" y="9"/>
                        <a:pt x="2" y="6"/>
                      </a:cubicBezTo>
                      <a:cubicBezTo>
                        <a:pt x="2" y="2"/>
                        <a:pt x="8" y="0"/>
                        <a:pt x="8" y="0"/>
                      </a:cubicBezTo>
                      <a:cubicBezTo>
                        <a:pt x="8" y="0"/>
                        <a:pt x="14" y="2"/>
                        <a:pt x="14" y="6"/>
                      </a:cubicBezTo>
                      <a:cubicBezTo>
                        <a:pt x="14" y="9"/>
                        <a:pt x="9" y="11"/>
                        <a:pt x="9" y="11"/>
                      </a:cubicBezTo>
                      <a:cubicBezTo>
                        <a:pt x="9" y="11"/>
                        <a:pt x="16" y="25"/>
                        <a:pt x="16" y="35"/>
                      </a:cubicBezTo>
                      <a:cubicBezTo>
                        <a:pt x="16" y="37"/>
                        <a:pt x="0" y="36"/>
                        <a:pt x="0" y="35"/>
                      </a:cubicBezTo>
                      <a:close/>
                    </a:path>
                  </a:pathLst>
                </a:custGeom>
                <a:solidFill>
                  <a:schemeClr val="bg1"/>
                </a:solidFill>
                <a:ln w="9525">
                  <a:noFill/>
                  <a:round/>
                  <a:headEnd/>
                  <a:tailEnd/>
                </a:ln>
              </p:spPr>
              <p:txBody>
                <a:bodyPr/>
                <a:lstStyle/>
                <a:p>
                  <a:endParaRPr lang="zh-CN" altLang="en-US"/>
                </a:p>
              </p:txBody>
            </p:sp>
          </p:grpSp>
        </p:grpSp>
        <p:grpSp>
          <p:nvGrpSpPr>
            <p:cNvPr id="12" name="组合 11">
              <a:extLst>
                <a:ext uri="{FF2B5EF4-FFF2-40B4-BE49-F238E27FC236}">
                  <a16:creationId xmlns:a16="http://schemas.microsoft.com/office/drawing/2014/main" id="{1D8E5A67-C182-4FFD-8E34-4EC829C8386B}"/>
                </a:ext>
              </a:extLst>
            </p:cNvPr>
            <p:cNvGrpSpPr>
              <a:grpSpLocks/>
            </p:cNvGrpSpPr>
            <p:nvPr/>
          </p:nvGrpSpPr>
          <p:grpSpPr bwMode="auto">
            <a:xfrm>
              <a:off x="5383213" y="2262188"/>
              <a:ext cx="1166812" cy="1166812"/>
              <a:chOff x="5383530" y="2262434"/>
              <a:chExt cx="1166566" cy="1166566"/>
            </a:xfrm>
          </p:grpSpPr>
          <p:sp>
            <p:nvSpPr>
              <p:cNvPr id="18" name="矩形 17">
                <a:extLst>
                  <a:ext uri="{FF2B5EF4-FFF2-40B4-BE49-F238E27FC236}">
                    <a16:creationId xmlns:a16="http://schemas.microsoft.com/office/drawing/2014/main" id="{34149201-8C73-44A5-8C98-C5FC3D0D0230}"/>
                  </a:ext>
                </a:extLst>
              </p:cNvPr>
              <p:cNvSpPr/>
              <p:nvPr/>
            </p:nvSpPr>
            <p:spPr>
              <a:xfrm>
                <a:off x="5383530" y="2262434"/>
                <a:ext cx="1166566" cy="1166566"/>
              </a:xfrm>
              <a:prstGeom prst="rect">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19" name="Group 348">
                <a:extLst>
                  <a:ext uri="{FF2B5EF4-FFF2-40B4-BE49-F238E27FC236}">
                    <a16:creationId xmlns:a16="http://schemas.microsoft.com/office/drawing/2014/main" id="{C961E247-13A9-47EA-8AB9-CB80F1B5D061}"/>
                  </a:ext>
                </a:extLst>
              </p:cNvPr>
              <p:cNvGrpSpPr>
                <a:grpSpLocks/>
              </p:cNvGrpSpPr>
              <p:nvPr/>
            </p:nvGrpSpPr>
            <p:grpSpPr bwMode="auto">
              <a:xfrm>
                <a:off x="5729204" y="2679721"/>
                <a:ext cx="474694" cy="401334"/>
                <a:chOff x="2996" y="3065"/>
                <a:chExt cx="208" cy="177"/>
              </a:xfrm>
            </p:grpSpPr>
            <p:sp>
              <p:nvSpPr>
                <p:cNvPr id="20" name="Freeform 67">
                  <a:extLst>
                    <a:ext uri="{FF2B5EF4-FFF2-40B4-BE49-F238E27FC236}">
                      <a16:creationId xmlns:a16="http://schemas.microsoft.com/office/drawing/2014/main" id="{9A68EABD-D71B-4AE5-9ADD-F92DD0D9B0B7}"/>
                    </a:ext>
                  </a:extLst>
                </p:cNvPr>
                <p:cNvSpPr>
                  <a:spLocks/>
                </p:cNvSpPr>
                <p:nvPr/>
              </p:nvSpPr>
              <p:spPr bwMode="auto">
                <a:xfrm>
                  <a:off x="3052" y="3065"/>
                  <a:ext cx="96" cy="41"/>
                </a:xfrm>
                <a:custGeom>
                  <a:avLst/>
                  <a:gdLst>
                    <a:gd name="T0" fmla="*/ 3072 w 48"/>
                    <a:gd name="T1" fmla="*/ 1484 h 20"/>
                    <a:gd name="T2" fmla="*/ 2560 w 48"/>
                    <a:gd name="T3" fmla="*/ 1484 h 20"/>
                    <a:gd name="T4" fmla="*/ 2560 w 48"/>
                    <a:gd name="T5" fmla="*/ 1197 h 20"/>
                    <a:gd name="T6" fmla="*/ 2048 w 48"/>
                    <a:gd name="T7" fmla="*/ 584 h 20"/>
                    <a:gd name="T8" fmla="*/ 1024 w 48"/>
                    <a:gd name="T9" fmla="*/ 584 h 20"/>
                    <a:gd name="T10" fmla="*/ 512 w 48"/>
                    <a:gd name="T11" fmla="*/ 1197 h 20"/>
                    <a:gd name="T12" fmla="*/ 512 w 48"/>
                    <a:gd name="T13" fmla="*/ 1484 h 20"/>
                    <a:gd name="T14" fmla="*/ 0 w 48"/>
                    <a:gd name="T15" fmla="*/ 1484 h 20"/>
                    <a:gd name="T16" fmla="*/ 0 w 48"/>
                    <a:gd name="T17" fmla="*/ 1197 h 20"/>
                    <a:gd name="T18" fmla="*/ 1024 w 48"/>
                    <a:gd name="T19" fmla="*/ 0 h 20"/>
                    <a:gd name="T20" fmla="*/ 2048 w 48"/>
                    <a:gd name="T21" fmla="*/ 0 h 20"/>
                    <a:gd name="T22" fmla="*/ 3072 w 48"/>
                    <a:gd name="T23" fmla="*/ 1197 h 20"/>
                    <a:gd name="T24" fmla="*/ 3072 w 48"/>
                    <a:gd name="T25" fmla="*/ 1484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8"/>
                    <a:gd name="T40" fmla="*/ 0 h 20"/>
                    <a:gd name="T41" fmla="*/ 48 w 48"/>
                    <a:gd name="T42" fmla="*/ 20 h 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8" h="20">
                      <a:moveTo>
                        <a:pt x="48" y="20"/>
                      </a:moveTo>
                      <a:cubicBezTo>
                        <a:pt x="40" y="20"/>
                        <a:pt x="40" y="20"/>
                        <a:pt x="40" y="20"/>
                      </a:cubicBezTo>
                      <a:cubicBezTo>
                        <a:pt x="40" y="16"/>
                        <a:pt x="40" y="16"/>
                        <a:pt x="40" y="16"/>
                      </a:cubicBezTo>
                      <a:cubicBezTo>
                        <a:pt x="40" y="12"/>
                        <a:pt x="36" y="8"/>
                        <a:pt x="32" y="8"/>
                      </a:cubicBezTo>
                      <a:cubicBezTo>
                        <a:pt x="16" y="8"/>
                        <a:pt x="16" y="8"/>
                        <a:pt x="16" y="8"/>
                      </a:cubicBezTo>
                      <a:cubicBezTo>
                        <a:pt x="12" y="8"/>
                        <a:pt x="8" y="12"/>
                        <a:pt x="8" y="16"/>
                      </a:cubicBezTo>
                      <a:cubicBezTo>
                        <a:pt x="8" y="20"/>
                        <a:pt x="8" y="20"/>
                        <a:pt x="8" y="20"/>
                      </a:cubicBezTo>
                      <a:cubicBezTo>
                        <a:pt x="0" y="20"/>
                        <a:pt x="0" y="20"/>
                        <a:pt x="0" y="20"/>
                      </a:cubicBezTo>
                      <a:cubicBezTo>
                        <a:pt x="0" y="16"/>
                        <a:pt x="0" y="16"/>
                        <a:pt x="0" y="16"/>
                      </a:cubicBezTo>
                      <a:cubicBezTo>
                        <a:pt x="0" y="7"/>
                        <a:pt x="7" y="0"/>
                        <a:pt x="16" y="0"/>
                      </a:cubicBezTo>
                      <a:cubicBezTo>
                        <a:pt x="32" y="0"/>
                        <a:pt x="32" y="0"/>
                        <a:pt x="32" y="0"/>
                      </a:cubicBezTo>
                      <a:cubicBezTo>
                        <a:pt x="41" y="0"/>
                        <a:pt x="48" y="7"/>
                        <a:pt x="48" y="16"/>
                      </a:cubicBezTo>
                      <a:cubicBezTo>
                        <a:pt x="48" y="20"/>
                        <a:pt x="48" y="20"/>
                        <a:pt x="48" y="20"/>
                      </a:cubicBezTo>
                      <a:close/>
                    </a:path>
                  </a:pathLst>
                </a:custGeom>
                <a:solidFill>
                  <a:schemeClr val="bg1"/>
                </a:solidFill>
                <a:ln w="9525">
                  <a:noFill/>
                  <a:round/>
                  <a:headEnd/>
                  <a:tailEnd/>
                </a:ln>
              </p:spPr>
              <p:txBody>
                <a:bodyPr/>
                <a:lstStyle/>
                <a:p>
                  <a:endParaRPr lang="zh-CN" altLang="en-US"/>
                </a:p>
              </p:txBody>
            </p:sp>
            <p:sp>
              <p:nvSpPr>
                <p:cNvPr id="21" name="Freeform 153">
                  <a:extLst>
                    <a:ext uri="{FF2B5EF4-FFF2-40B4-BE49-F238E27FC236}">
                      <a16:creationId xmlns:a16="http://schemas.microsoft.com/office/drawing/2014/main" id="{9326DB6E-E6E2-4172-8600-823DE92DFA1D}"/>
                    </a:ext>
                  </a:extLst>
                </p:cNvPr>
                <p:cNvSpPr>
                  <a:spLocks/>
                </p:cNvSpPr>
                <p:nvPr/>
              </p:nvSpPr>
              <p:spPr bwMode="auto">
                <a:xfrm>
                  <a:off x="2996" y="3154"/>
                  <a:ext cx="208" cy="88"/>
                </a:xfrm>
                <a:custGeom>
                  <a:avLst/>
                  <a:gdLst>
                    <a:gd name="T0" fmla="*/ 5376 w 104"/>
                    <a:gd name="T1" fmla="*/ 384 h 44"/>
                    <a:gd name="T2" fmla="*/ 5248 w 104"/>
                    <a:gd name="T3" fmla="*/ 512 h 44"/>
                    <a:gd name="T4" fmla="*/ 4736 w 104"/>
                    <a:gd name="T5" fmla="*/ 512 h 44"/>
                    <a:gd name="T6" fmla="*/ 4608 w 104"/>
                    <a:gd name="T7" fmla="*/ 384 h 44"/>
                    <a:gd name="T8" fmla="*/ 4608 w 104"/>
                    <a:gd name="T9" fmla="*/ 0 h 44"/>
                    <a:gd name="T10" fmla="*/ 2048 w 104"/>
                    <a:gd name="T11" fmla="*/ 0 h 44"/>
                    <a:gd name="T12" fmla="*/ 2048 w 104"/>
                    <a:gd name="T13" fmla="*/ 384 h 44"/>
                    <a:gd name="T14" fmla="*/ 1920 w 104"/>
                    <a:gd name="T15" fmla="*/ 512 h 44"/>
                    <a:gd name="T16" fmla="*/ 1408 w 104"/>
                    <a:gd name="T17" fmla="*/ 512 h 44"/>
                    <a:gd name="T18" fmla="*/ 1280 w 104"/>
                    <a:gd name="T19" fmla="*/ 384 h 44"/>
                    <a:gd name="T20" fmla="*/ 1280 w 104"/>
                    <a:gd name="T21" fmla="*/ 0 h 44"/>
                    <a:gd name="T22" fmla="*/ 0 w 104"/>
                    <a:gd name="T23" fmla="*/ 0 h 44"/>
                    <a:gd name="T24" fmla="*/ 0 w 104"/>
                    <a:gd name="T25" fmla="*/ 2048 h 44"/>
                    <a:gd name="T26" fmla="*/ 768 w 104"/>
                    <a:gd name="T27" fmla="*/ 2816 h 44"/>
                    <a:gd name="T28" fmla="*/ 5888 w 104"/>
                    <a:gd name="T29" fmla="*/ 2816 h 44"/>
                    <a:gd name="T30" fmla="*/ 6656 w 104"/>
                    <a:gd name="T31" fmla="*/ 2048 h 44"/>
                    <a:gd name="T32" fmla="*/ 6656 w 104"/>
                    <a:gd name="T33" fmla="*/ 0 h 44"/>
                    <a:gd name="T34" fmla="*/ 5376 w 104"/>
                    <a:gd name="T35" fmla="*/ 0 h 44"/>
                    <a:gd name="T36" fmla="*/ 5376 w 104"/>
                    <a:gd name="T37" fmla="*/ 384 h 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4"/>
                    <a:gd name="T58" fmla="*/ 0 h 44"/>
                    <a:gd name="T59" fmla="*/ 104 w 104"/>
                    <a:gd name="T60" fmla="*/ 44 h 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4" h="44">
                      <a:moveTo>
                        <a:pt x="84" y="6"/>
                      </a:moveTo>
                      <a:cubicBezTo>
                        <a:pt x="84" y="7"/>
                        <a:pt x="83" y="8"/>
                        <a:pt x="82" y="8"/>
                      </a:cubicBezTo>
                      <a:cubicBezTo>
                        <a:pt x="74" y="8"/>
                        <a:pt x="74" y="8"/>
                        <a:pt x="74" y="8"/>
                      </a:cubicBezTo>
                      <a:cubicBezTo>
                        <a:pt x="73" y="8"/>
                        <a:pt x="72" y="7"/>
                        <a:pt x="72" y="6"/>
                      </a:cubicBezTo>
                      <a:cubicBezTo>
                        <a:pt x="72" y="0"/>
                        <a:pt x="72" y="0"/>
                        <a:pt x="72" y="0"/>
                      </a:cubicBezTo>
                      <a:cubicBezTo>
                        <a:pt x="32" y="0"/>
                        <a:pt x="32" y="0"/>
                        <a:pt x="32" y="0"/>
                      </a:cubicBezTo>
                      <a:cubicBezTo>
                        <a:pt x="32" y="6"/>
                        <a:pt x="32" y="6"/>
                        <a:pt x="32" y="6"/>
                      </a:cubicBezTo>
                      <a:cubicBezTo>
                        <a:pt x="32" y="7"/>
                        <a:pt x="31" y="8"/>
                        <a:pt x="30" y="8"/>
                      </a:cubicBezTo>
                      <a:cubicBezTo>
                        <a:pt x="22" y="8"/>
                        <a:pt x="22" y="8"/>
                        <a:pt x="22" y="8"/>
                      </a:cubicBezTo>
                      <a:cubicBezTo>
                        <a:pt x="21" y="8"/>
                        <a:pt x="20" y="7"/>
                        <a:pt x="20" y="6"/>
                      </a:cubicBezTo>
                      <a:cubicBezTo>
                        <a:pt x="20" y="0"/>
                        <a:pt x="20" y="0"/>
                        <a:pt x="20" y="0"/>
                      </a:cubicBezTo>
                      <a:cubicBezTo>
                        <a:pt x="0" y="0"/>
                        <a:pt x="0" y="0"/>
                        <a:pt x="0" y="0"/>
                      </a:cubicBezTo>
                      <a:cubicBezTo>
                        <a:pt x="0" y="32"/>
                        <a:pt x="0" y="32"/>
                        <a:pt x="0" y="32"/>
                      </a:cubicBezTo>
                      <a:cubicBezTo>
                        <a:pt x="0" y="39"/>
                        <a:pt x="5" y="44"/>
                        <a:pt x="12" y="44"/>
                      </a:cubicBezTo>
                      <a:cubicBezTo>
                        <a:pt x="92" y="44"/>
                        <a:pt x="92" y="44"/>
                        <a:pt x="92" y="44"/>
                      </a:cubicBezTo>
                      <a:cubicBezTo>
                        <a:pt x="99" y="44"/>
                        <a:pt x="104" y="39"/>
                        <a:pt x="104" y="32"/>
                      </a:cubicBezTo>
                      <a:cubicBezTo>
                        <a:pt x="104" y="0"/>
                        <a:pt x="104" y="0"/>
                        <a:pt x="104" y="0"/>
                      </a:cubicBezTo>
                      <a:cubicBezTo>
                        <a:pt x="84" y="0"/>
                        <a:pt x="84" y="0"/>
                        <a:pt x="84" y="0"/>
                      </a:cubicBezTo>
                      <a:lnTo>
                        <a:pt x="84" y="6"/>
                      </a:lnTo>
                      <a:close/>
                    </a:path>
                  </a:pathLst>
                </a:custGeom>
                <a:solidFill>
                  <a:schemeClr val="bg1"/>
                </a:solidFill>
                <a:ln w="9525">
                  <a:noFill/>
                  <a:round/>
                  <a:headEnd/>
                  <a:tailEnd/>
                </a:ln>
              </p:spPr>
              <p:txBody>
                <a:bodyPr/>
                <a:lstStyle/>
                <a:p>
                  <a:endParaRPr lang="zh-CN" altLang="en-US"/>
                </a:p>
              </p:txBody>
            </p:sp>
            <p:sp>
              <p:nvSpPr>
                <p:cNvPr id="22" name="Freeform 154">
                  <a:extLst>
                    <a:ext uri="{FF2B5EF4-FFF2-40B4-BE49-F238E27FC236}">
                      <a16:creationId xmlns:a16="http://schemas.microsoft.com/office/drawing/2014/main" id="{57121785-E705-4D3E-AF9C-EFCF53BAD04B}"/>
                    </a:ext>
                  </a:extLst>
                </p:cNvPr>
                <p:cNvSpPr>
                  <a:spLocks/>
                </p:cNvSpPr>
                <p:nvPr/>
              </p:nvSpPr>
              <p:spPr bwMode="auto">
                <a:xfrm>
                  <a:off x="2996" y="3114"/>
                  <a:ext cx="208" cy="32"/>
                </a:xfrm>
                <a:custGeom>
                  <a:avLst/>
                  <a:gdLst>
                    <a:gd name="T0" fmla="*/ 5888 w 104"/>
                    <a:gd name="T1" fmla="*/ 0 h 16"/>
                    <a:gd name="T2" fmla="*/ 768 w 104"/>
                    <a:gd name="T3" fmla="*/ 0 h 16"/>
                    <a:gd name="T4" fmla="*/ 0 w 104"/>
                    <a:gd name="T5" fmla="*/ 768 h 16"/>
                    <a:gd name="T6" fmla="*/ 0 w 104"/>
                    <a:gd name="T7" fmla="*/ 1024 h 16"/>
                    <a:gd name="T8" fmla="*/ 1280 w 104"/>
                    <a:gd name="T9" fmla="*/ 1024 h 16"/>
                    <a:gd name="T10" fmla="*/ 1280 w 104"/>
                    <a:gd name="T11" fmla="*/ 896 h 16"/>
                    <a:gd name="T12" fmla="*/ 1408 w 104"/>
                    <a:gd name="T13" fmla="*/ 768 h 16"/>
                    <a:gd name="T14" fmla="*/ 1920 w 104"/>
                    <a:gd name="T15" fmla="*/ 768 h 16"/>
                    <a:gd name="T16" fmla="*/ 2048 w 104"/>
                    <a:gd name="T17" fmla="*/ 896 h 16"/>
                    <a:gd name="T18" fmla="*/ 2048 w 104"/>
                    <a:gd name="T19" fmla="*/ 1024 h 16"/>
                    <a:gd name="T20" fmla="*/ 4608 w 104"/>
                    <a:gd name="T21" fmla="*/ 1024 h 16"/>
                    <a:gd name="T22" fmla="*/ 4608 w 104"/>
                    <a:gd name="T23" fmla="*/ 896 h 16"/>
                    <a:gd name="T24" fmla="*/ 4736 w 104"/>
                    <a:gd name="T25" fmla="*/ 768 h 16"/>
                    <a:gd name="T26" fmla="*/ 5248 w 104"/>
                    <a:gd name="T27" fmla="*/ 768 h 16"/>
                    <a:gd name="T28" fmla="*/ 5376 w 104"/>
                    <a:gd name="T29" fmla="*/ 896 h 16"/>
                    <a:gd name="T30" fmla="*/ 5376 w 104"/>
                    <a:gd name="T31" fmla="*/ 1024 h 16"/>
                    <a:gd name="T32" fmla="*/ 6656 w 104"/>
                    <a:gd name="T33" fmla="*/ 1024 h 16"/>
                    <a:gd name="T34" fmla="*/ 6656 w 104"/>
                    <a:gd name="T35" fmla="*/ 768 h 16"/>
                    <a:gd name="T36" fmla="*/ 5888 w 104"/>
                    <a:gd name="T37" fmla="*/ 0 h 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4"/>
                    <a:gd name="T58" fmla="*/ 0 h 16"/>
                    <a:gd name="T59" fmla="*/ 104 w 104"/>
                    <a:gd name="T60" fmla="*/ 16 h 1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4" h="16">
                      <a:moveTo>
                        <a:pt x="92" y="0"/>
                      </a:moveTo>
                      <a:cubicBezTo>
                        <a:pt x="12" y="0"/>
                        <a:pt x="12" y="0"/>
                        <a:pt x="12" y="0"/>
                      </a:cubicBezTo>
                      <a:cubicBezTo>
                        <a:pt x="5" y="0"/>
                        <a:pt x="0" y="5"/>
                        <a:pt x="0" y="12"/>
                      </a:cubicBezTo>
                      <a:cubicBezTo>
                        <a:pt x="0" y="16"/>
                        <a:pt x="0" y="16"/>
                        <a:pt x="0" y="16"/>
                      </a:cubicBezTo>
                      <a:cubicBezTo>
                        <a:pt x="20" y="16"/>
                        <a:pt x="20" y="16"/>
                        <a:pt x="20" y="16"/>
                      </a:cubicBezTo>
                      <a:cubicBezTo>
                        <a:pt x="20" y="14"/>
                        <a:pt x="20" y="14"/>
                        <a:pt x="20" y="14"/>
                      </a:cubicBezTo>
                      <a:cubicBezTo>
                        <a:pt x="20" y="13"/>
                        <a:pt x="21" y="12"/>
                        <a:pt x="22" y="12"/>
                      </a:cubicBezTo>
                      <a:cubicBezTo>
                        <a:pt x="30" y="12"/>
                        <a:pt x="30" y="12"/>
                        <a:pt x="30" y="12"/>
                      </a:cubicBezTo>
                      <a:cubicBezTo>
                        <a:pt x="31" y="12"/>
                        <a:pt x="32" y="13"/>
                        <a:pt x="32" y="14"/>
                      </a:cubicBezTo>
                      <a:cubicBezTo>
                        <a:pt x="32" y="16"/>
                        <a:pt x="32" y="16"/>
                        <a:pt x="32" y="16"/>
                      </a:cubicBezTo>
                      <a:cubicBezTo>
                        <a:pt x="72" y="16"/>
                        <a:pt x="72" y="16"/>
                        <a:pt x="72" y="16"/>
                      </a:cubicBezTo>
                      <a:cubicBezTo>
                        <a:pt x="72" y="14"/>
                        <a:pt x="72" y="14"/>
                        <a:pt x="72" y="14"/>
                      </a:cubicBezTo>
                      <a:cubicBezTo>
                        <a:pt x="72" y="13"/>
                        <a:pt x="73" y="12"/>
                        <a:pt x="74" y="12"/>
                      </a:cubicBezTo>
                      <a:cubicBezTo>
                        <a:pt x="82" y="12"/>
                        <a:pt x="82" y="12"/>
                        <a:pt x="82" y="12"/>
                      </a:cubicBezTo>
                      <a:cubicBezTo>
                        <a:pt x="83" y="12"/>
                        <a:pt x="84" y="13"/>
                        <a:pt x="84" y="14"/>
                      </a:cubicBezTo>
                      <a:cubicBezTo>
                        <a:pt x="84" y="16"/>
                        <a:pt x="84" y="16"/>
                        <a:pt x="84" y="16"/>
                      </a:cubicBezTo>
                      <a:cubicBezTo>
                        <a:pt x="104" y="16"/>
                        <a:pt x="104" y="16"/>
                        <a:pt x="104" y="16"/>
                      </a:cubicBezTo>
                      <a:cubicBezTo>
                        <a:pt x="104" y="12"/>
                        <a:pt x="104" y="12"/>
                        <a:pt x="104" y="12"/>
                      </a:cubicBezTo>
                      <a:cubicBezTo>
                        <a:pt x="104" y="5"/>
                        <a:pt x="99" y="0"/>
                        <a:pt x="92" y="0"/>
                      </a:cubicBezTo>
                      <a:close/>
                    </a:path>
                  </a:pathLst>
                </a:custGeom>
                <a:solidFill>
                  <a:schemeClr val="bg1"/>
                </a:solidFill>
                <a:ln w="9525">
                  <a:noFill/>
                  <a:round/>
                  <a:headEnd/>
                  <a:tailEnd/>
                </a:ln>
              </p:spPr>
              <p:txBody>
                <a:bodyPr/>
                <a:lstStyle/>
                <a:p>
                  <a:endParaRPr lang="zh-CN" altLang="en-US"/>
                </a:p>
              </p:txBody>
            </p:sp>
          </p:grpSp>
        </p:grpSp>
        <p:grpSp>
          <p:nvGrpSpPr>
            <p:cNvPr id="13" name="组合 12">
              <a:extLst>
                <a:ext uri="{FF2B5EF4-FFF2-40B4-BE49-F238E27FC236}">
                  <a16:creationId xmlns:a16="http://schemas.microsoft.com/office/drawing/2014/main" id="{BA4D0DEF-39DB-42B1-BFDA-F54655651CE9}"/>
                </a:ext>
              </a:extLst>
            </p:cNvPr>
            <p:cNvGrpSpPr>
              <a:grpSpLocks/>
            </p:cNvGrpSpPr>
            <p:nvPr/>
          </p:nvGrpSpPr>
          <p:grpSpPr bwMode="auto">
            <a:xfrm>
              <a:off x="7678738" y="2262188"/>
              <a:ext cx="1166812" cy="1166812"/>
              <a:chOff x="7679352" y="2262434"/>
              <a:chExt cx="1166566" cy="1166566"/>
            </a:xfrm>
          </p:grpSpPr>
          <p:sp>
            <p:nvSpPr>
              <p:cNvPr id="14" name="矩形 13">
                <a:extLst>
                  <a:ext uri="{FF2B5EF4-FFF2-40B4-BE49-F238E27FC236}">
                    <a16:creationId xmlns:a16="http://schemas.microsoft.com/office/drawing/2014/main" id="{DF4715B7-254D-44C2-A657-A74036C07977}"/>
                  </a:ext>
                </a:extLst>
              </p:cNvPr>
              <p:cNvSpPr/>
              <p:nvPr/>
            </p:nvSpPr>
            <p:spPr>
              <a:xfrm>
                <a:off x="7679352" y="2262434"/>
                <a:ext cx="1166566" cy="1166566"/>
              </a:xfrm>
              <a:prstGeom prst="rect">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15" name="Group 275">
                <a:extLst>
                  <a:ext uri="{FF2B5EF4-FFF2-40B4-BE49-F238E27FC236}">
                    <a16:creationId xmlns:a16="http://schemas.microsoft.com/office/drawing/2014/main" id="{B27A3344-8AD9-46FE-B74B-32F5810393AD}"/>
                  </a:ext>
                </a:extLst>
              </p:cNvPr>
              <p:cNvGrpSpPr>
                <a:grpSpLocks/>
              </p:cNvGrpSpPr>
              <p:nvPr/>
            </p:nvGrpSpPr>
            <p:grpSpPr bwMode="auto">
              <a:xfrm>
                <a:off x="8026671" y="2674620"/>
                <a:ext cx="548058" cy="422910"/>
                <a:chOff x="-566" y="190"/>
                <a:chExt cx="208" cy="160"/>
              </a:xfrm>
            </p:grpSpPr>
            <p:sp>
              <p:nvSpPr>
                <p:cNvPr id="16" name="Freeform 182">
                  <a:extLst>
                    <a:ext uri="{FF2B5EF4-FFF2-40B4-BE49-F238E27FC236}">
                      <a16:creationId xmlns:a16="http://schemas.microsoft.com/office/drawing/2014/main" id="{257EC278-51B8-4774-A398-DF0D70471D1B}"/>
                    </a:ext>
                  </a:extLst>
                </p:cNvPr>
                <p:cNvSpPr>
                  <a:spLocks noEditPoints="1"/>
                </p:cNvSpPr>
                <p:nvPr/>
              </p:nvSpPr>
              <p:spPr bwMode="auto">
                <a:xfrm>
                  <a:off x="-562" y="238"/>
                  <a:ext cx="204" cy="112"/>
                </a:xfrm>
                <a:custGeom>
                  <a:avLst/>
                  <a:gdLst>
                    <a:gd name="T0" fmla="*/ 4736 w 102"/>
                    <a:gd name="T1" fmla="*/ 3584 h 56"/>
                    <a:gd name="T2" fmla="*/ 640 w 102"/>
                    <a:gd name="T3" fmla="*/ 3584 h 56"/>
                    <a:gd name="T4" fmla="*/ 128 w 102"/>
                    <a:gd name="T5" fmla="*/ 3328 h 56"/>
                    <a:gd name="T6" fmla="*/ 64 w 102"/>
                    <a:gd name="T7" fmla="*/ 2752 h 56"/>
                    <a:gd name="T8" fmla="*/ 896 w 102"/>
                    <a:gd name="T9" fmla="*/ 640 h 56"/>
                    <a:gd name="T10" fmla="*/ 1856 w 102"/>
                    <a:gd name="T11" fmla="*/ 0 h 56"/>
                    <a:gd name="T12" fmla="*/ 5952 w 102"/>
                    <a:gd name="T13" fmla="*/ 0 h 56"/>
                    <a:gd name="T14" fmla="*/ 6464 w 102"/>
                    <a:gd name="T15" fmla="*/ 256 h 56"/>
                    <a:gd name="T16" fmla="*/ 6464 w 102"/>
                    <a:gd name="T17" fmla="*/ 832 h 56"/>
                    <a:gd name="T18" fmla="*/ 5696 w 102"/>
                    <a:gd name="T19" fmla="*/ 2944 h 56"/>
                    <a:gd name="T20" fmla="*/ 4736 w 102"/>
                    <a:gd name="T21" fmla="*/ 3584 h 56"/>
                    <a:gd name="T22" fmla="*/ 1856 w 102"/>
                    <a:gd name="T23" fmla="*/ 512 h 56"/>
                    <a:gd name="T24" fmla="*/ 1344 w 102"/>
                    <a:gd name="T25" fmla="*/ 832 h 56"/>
                    <a:gd name="T26" fmla="*/ 576 w 102"/>
                    <a:gd name="T27" fmla="*/ 2944 h 56"/>
                    <a:gd name="T28" fmla="*/ 576 w 102"/>
                    <a:gd name="T29" fmla="*/ 3072 h 56"/>
                    <a:gd name="T30" fmla="*/ 640 w 102"/>
                    <a:gd name="T31" fmla="*/ 3072 h 56"/>
                    <a:gd name="T32" fmla="*/ 4736 w 102"/>
                    <a:gd name="T33" fmla="*/ 3072 h 56"/>
                    <a:gd name="T34" fmla="*/ 5184 w 102"/>
                    <a:gd name="T35" fmla="*/ 2752 h 56"/>
                    <a:gd name="T36" fmla="*/ 6016 w 102"/>
                    <a:gd name="T37" fmla="*/ 640 h 56"/>
                    <a:gd name="T38" fmla="*/ 6016 w 102"/>
                    <a:gd name="T39" fmla="*/ 512 h 56"/>
                    <a:gd name="T40" fmla="*/ 5952 w 102"/>
                    <a:gd name="T41" fmla="*/ 512 h 56"/>
                    <a:gd name="T42" fmla="*/ 1856 w 102"/>
                    <a:gd name="T43" fmla="*/ 512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2"/>
                    <a:gd name="T67" fmla="*/ 0 h 56"/>
                    <a:gd name="T68" fmla="*/ 102 w 102"/>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2" h="56">
                      <a:moveTo>
                        <a:pt x="74" y="56"/>
                      </a:moveTo>
                      <a:cubicBezTo>
                        <a:pt x="10" y="56"/>
                        <a:pt x="10" y="56"/>
                        <a:pt x="10" y="56"/>
                      </a:cubicBezTo>
                      <a:cubicBezTo>
                        <a:pt x="6" y="56"/>
                        <a:pt x="4" y="55"/>
                        <a:pt x="2" y="52"/>
                      </a:cubicBezTo>
                      <a:cubicBezTo>
                        <a:pt x="0" y="50"/>
                        <a:pt x="0" y="46"/>
                        <a:pt x="1" y="43"/>
                      </a:cubicBezTo>
                      <a:cubicBezTo>
                        <a:pt x="14" y="10"/>
                        <a:pt x="14" y="10"/>
                        <a:pt x="14" y="10"/>
                      </a:cubicBezTo>
                      <a:cubicBezTo>
                        <a:pt x="16" y="4"/>
                        <a:pt x="22" y="0"/>
                        <a:pt x="29" y="0"/>
                      </a:cubicBezTo>
                      <a:cubicBezTo>
                        <a:pt x="93" y="0"/>
                        <a:pt x="93" y="0"/>
                        <a:pt x="93" y="0"/>
                      </a:cubicBezTo>
                      <a:cubicBezTo>
                        <a:pt x="96" y="0"/>
                        <a:pt x="99" y="1"/>
                        <a:pt x="101" y="4"/>
                      </a:cubicBezTo>
                      <a:cubicBezTo>
                        <a:pt x="102" y="6"/>
                        <a:pt x="102" y="10"/>
                        <a:pt x="101" y="13"/>
                      </a:cubicBezTo>
                      <a:cubicBezTo>
                        <a:pt x="89" y="46"/>
                        <a:pt x="89" y="46"/>
                        <a:pt x="89" y="46"/>
                      </a:cubicBezTo>
                      <a:cubicBezTo>
                        <a:pt x="86" y="52"/>
                        <a:pt x="80" y="56"/>
                        <a:pt x="74" y="56"/>
                      </a:cubicBezTo>
                      <a:close/>
                      <a:moveTo>
                        <a:pt x="29" y="8"/>
                      </a:moveTo>
                      <a:cubicBezTo>
                        <a:pt x="26" y="8"/>
                        <a:pt x="22" y="10"/>
                        <a:pt x="21" y="13"/>
                      </a:cubicBezTo>
                      <a:cubicBezTo>
                        <a:pt x="9" y="46"/>
                        <a:pt x="9" y="46"/>
                        <a:pt x="9" y="46"/>
                      </a:cubicBezTo>
                      <a:cubicBezTo>
                        <a:pt x="8" y="47"/>
                        <a:pt x="8" y="48"/>
                        <a:pt x="9" y="48"/>
                      </a:cubicBezTo>
                      <a:cubicBezTo>
                        <a:pt x="9" y="48"/>
                        <a:pt x="9" y="48"/>
                        <a:pt x="10" y="48"/>
                      </a:cubicBezTo>
                      <a:cubicBezTo>
                        <a:pt x="74" y="48"/>
                        <a:pt x="74" y="48"/>
                        <a:pt x="74" y="48"/>
                      </a:cubicBezTo>
                      <a:cubicBezTo>
                        <a:pt x="77" y="48"/>
                        <a:pt x="80" y="46"/>
                        <a:pt x="81" y="43"/>
                      </a:cubicBezTo>
                      <a:cubicBezTo>
                        <a:pt x="94" y="10"/>
                        <a:pt x="94" y="10"/>
                        <a:pt x="94" y="10"/>
                      </a:cubicBezTo>
                      <a:cubicBezTo>
                        <a:pt x="94" y="9"/>
                        <a:pt x="94" y="9"/>
                        <a:pt x="94" y="8"/>
                      </a:cubicBezTo>
                      <a:cubicBezTo>
                        <a:pt x="94" y="8"/>
                        <a:pt x="93" y="8"/>
                        <a:pt x="93" y="8"/>
                      </a:cubicBezTo>
                      <a:cubicBezTo>
                        <a:pt x="29" y="8"/>
                        <a:pt x="29" y="8"/>
                        <a:pt x="29" y="8"/>
                      </a:cubicBezTo>
                      <a:close/>
                    </a:path>
                  </a:pathLst>
                </a:custGeom>
                <a:solidFill>
                  <a:schemeClr val="bg1"/>
                </a:solidFill>
                <a:ln w="9525">
                  <a:noFill/>
                  <a:round/>
                  <a:headEnd/>
                  <a:tailEnd/>
                </a:ln>
              </p:spPr>
              <p:txBody>
                <a:bodyPr/>
                <a:lstStyle/>
                <a:p>
                  <a:endParaRPr lang="zh-CN" altLang="en-US"/>
                </a:p>
              </p:txBody>
            </p:sp>
            <p:sp>
              <p:nvSpPr>
                <p:cNvPr id="17" name="Freeform 183">
                  <a:extLst>
                    <a:ext uri="{FF2B5EF4-FFF2-40B4-BE49-F238E27FC236}">
                      <a16:creationId xmlns:a16="http://schemas.microsoft.com/office/drawing/2014/main" id="{783DF696-CA61-4E14-8727-1222479C9E65}"/>
                    </a:ext>
                  </a:extLst>
                </p:cNvPr>
                <p:cNvSpPr>
                  <a:spLocks/>
                </p:cNvSpPr>
                <p:nvPr/>
              </p:nvSpPr>
              <p:spPr bwMode="auto">
                <a:xfrm>
                  <a:off x="-566" y="190"/>
                  <a:ext cx="176" cy="158"/>
                </a:xfrm>
                <a:custGeom>
                  <a:avLst/>
                  <a:gdLst>
                    <a:gd name="T0" fmla="*/ 320 w 88"/>
                    <a:gd name="T1" fmla="*/ 4736 h 79"/>
                    <a:gd name="T2" fmla="*/ 448 w 88"/>
                    <a:gd name="T3" fmla="*/ 4288 h 79"/>
                    <a:gd name="T4" fmla="*/ 1344 w 88"/>
                    <a:gd name="T5" fmla="*/ 2240 h 79"/>
                    <a:gd name="T6" fmla="*/ 2112 w 88"/>
                    <a:gd name="T7" fmla="*/ 1728 h 79"/>
                    <a:gd name="T8" fmla="*/ 5312 w 88"/>
                    <a:gd name="T9" fmla="*/ 1728 h 79"/>
                    <a:gd name="T10" fmla="*/ 5632 w 88"/>
                    <a:gd name="T11" fmla="*/ 1536 h 79"/>
                    <a:gd name="T12" fmla="*/ 5632 w 88"/>
                    <a:gd name="T13" fmla="*/ 1536 h 79"/>
                    <a:gd name="T14" fmla="*/ 4864 w 88"/>
                    <a:gd name="T15" fmla="*/ 768 h 79"/>
                    <a:gd name="T16" fmla="*/ 2816 w 88"/>
                    <a:gd name="T17" fmla="*/ 768 h 79"/>
                    <a:gd name="T18" fmla="*/ 2048 w 88"/>
                    <a:gd name="T19" fmla="*/ 0 h 79"/>
                    <a:gd name="T20" fmla="*/ 768 w 88"/>
                    <a:gd name="T21" fmla="*/ 0 h 79"/>
                    <a:gd name="T22" fmla="*/ 0 w 88"/>
                    <a:gd name="T23" fmla="*/ 768 h 79"/>
                    <a:gd name="T24" fmla="*/ 0 w 88"/>
                    <a:gd name="T25" fmla="*/ 4352 h 79"/>
                    <a:gd name="T26" fmla="*/ 576 w 88"/>
                    <a:gd name="T27" fmla="*/ 5056 h 79"/>
                    <a:gd name="T28" fmla="*/ 320 w 88"/>
                    <a:gd name="T29" fmla="*/ 4736 h 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8"/>
                    <a:gd name="T46" fmla="*/ 0 h 79"/>
                    <a:gd name="T47" fmla="*/ 88 w 88"/>
                    <a:gd name="T48" fmla="*/ 79 h 7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8" h="79">
                      <a:moveTo>
                        <a:pt x="5" y="74"/>
                      </a:moveTo>
                      <a:cubicBezTo>
                        <a:pt x="4" y="72"/>
                        <a:pt x="6" y="70"/>
                        <a:pt x="7" y="67"/>
                      </a:cubicBezTo>
                      <a:cubicBezTo>
                        <a:pt x="21" y="35"/>
                        <a:pt x="21" y="35"/>
                        <a:pt x="21" y="35"/>
                      </a:cubicBezTo>
                      <a:cubicBezTo>
                        <a:pt x="24" y="29"/>
                        <a:pt x="27" y="27"/>
                        <a:pt x="33" y="27"/>
                      </a:cubicBezTo>
                      <a:cubicBezTo>
                        <a:pt x="83" y="27"/>
                        <a:pt x="83" y="27"/>
                        <a:pt x="83" y="27"/>
                      </a:cubicBezTo>
                      <a:cubicBezTo>
                        <a:pt x="88" y="24"/>
                        <a:pt x="88" y="24"/>
                        <a:pt x="88" y="24"/>
                      </a:cubicBezTo>
                      <a:cubicBezTo>
                        <a:pt x="88" y="24"/>
                        <a:pt x="88" y="24"/>
                        <a:pt x="88" y="24"/>
                      </a:cubicBezTo>
                      <a:cubicBezTo>
                        <a:pt x="88" y="17"/>
                        <a:pt x="83" y="12"/>
                        <a:pt x="76" y="12"/>
                      </a:cubicBezTo>
                      <a:cubicBezTo>
                        <a:pt x="44" y="12"/>
                        <a:pt x="44" y="12"/>
                        <a:pt x="44" y="12"/>
                      </a:cubicBezTo>
                      <a:cubicBezTo>
                        <a:pt x="44" y="5"/>
                        <a:pt x="39" y="0"/>
                        <a:pt x="32" y="0"/>
                      </a:cubicBezTo>
                      <a:cubicBezTo>
                        <a:pt x="12" y="0"/>
                        <a:pt x="12" y="0"/>
                        <a:pt x="12" y="0"/>
                      </a:cubicBezTo>
                      <a:cubicBezTo>
                        <a:pt x="5" y="0"/>
                        <a:pt x="0" y="5"/>
                        <a:pt x="0" y="12"/>
                      </a:cubicBezTo>
                      <a:cubicBezTo>
                        <a:pt x="0" y="68"/>
                        <a:pt x="0" y="68"/>
                        <a:pt x="0" y="68"/>
                      </a:cubicBezTo>
                      <a:cubicBezTo>
                        <a:pt x="0" y="73"/>
                        <a:pt x="4" y="78"/>
                        <a:pt x="9" y="79"/>
                      </a:cubicBezTo>
                      <a:cubicBezTo>
                        <a:pt x="7" y="79"/>
                        <a:pt x="6" y="76"/>
                        <a:pt x="5" y="74"/>
                      </a:cubicBezTo>
                      <a:close/>
                    </a:path>
                  </a:pathLst>
                </a:custGeom>
                <a:solidFill>
                  <a:schemeClr val="bg1"/>
                </a:solidFill>
                <a:ln w="9525">
                  <a:noFill/>
                  <a:round/>
                  <a:headEnd/>
                  <a:tailEnd/>
                </a:ln>
              </p:spPr>
              <p:txBody>
                <a:bodyPr/>
                <a:lstStyle/>
                <a:p>
                  <a:endParaRPr lang="zh-CN" altLang="en-US"/>
                </a:p>
              </p:txBody>
            </p:sp>
          </p:grpSp>
        </p:grpSp>
      </p:grpSp>
      <p:grpSp>
        <p:nvGrpSpPr>
          <p:cNvPr id="30" name="组合 29">
            <a:extLst>
              <a:ext uri="{FF2B5EF4-FFF2-40B4-BE49-F238E27FC236}">
                <a16:creationId xmlns:a16="http://schemas.microsoft.com/office/drawing/2014/main" id="{ADF99CA0-35A6-44E2-8484-0381A0620894}"/>
              </a:ext>
            </a:extLst>
          </p:cNvPr>
          <p:cNvGrpSpPr/>
          <p:nvPr/>
        </p:nvGrpSpPr>
        <p:grpSpPr>
          <a:xfrm>
            <a:off x="1391710" y="4148726"/>
            <a:ext cx="3327863" cy="1674601"/>
            <a:chOff x="7382399" y="1058541"/>
            <a:chExt cx="3257008" cy="1674601"/>
          </a:xfrm>
        </p:grpSpPr>
        <p:sp>
          <p:nvSpPr>
            <p:cNvPr id="31" name="TextBox 57">
              <a:extLst>
                <a:ext uri="{FF2B5EF4-FFF2-40B4-BE49-F238E27FC236}">
                  <a16:creationId xmlns:a16="http://schemas.microsoft.com/office/drawing/2014/main" id="{513339E7-D959-4031-930A-243CDF6B7D0F}"/>
                </a:ext>
              </a:extLst>
            </p:cNvPr>
            <p:cNvSpPr txBox="1"/>
            <p:nvPr/>
          </p:nvSpPr>
          <p:spPr>
            <a:xfrm>
              <a:off x="7382399" y="1058541"/>
              <a:ext cx="3257008" cy="404983"/>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120000"/>
                </a:lnSpc>
                <a:buFont typeface="Wingdings" panose="05000000000000000000" pitchFamily="2" charset="2"/>
                <a:buChar char="l"/>
              </a:pPr>
              <a:r>
                <a:rPr lang="zh-CN" altLang="en-US" sz="2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2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58">
              <a:extLst>
                <a:ext uri="{FF2B5EF4-FFF2-40B4-BE49-F238E27FC236}">
                  <a16:creationId xmlns:a16="http://schemas.microsoft.com/office/drawing/2014/main" id="{78441372-71A7-455C-B3A6-593A78145ACE}"/>
                </a:ext>
              </a:extLst>
            </p:cNvPr>
            <p:cNvSpPr txBox="1"/>
            <p:nvPr/>
          </p:nvSpPr>
          <p:spPr>
            <a:xfrm>
              <a:off x="7393020" y="1625146"/>
              <a:ext cx="2611327" cy="1107996"/>
            </a:xfrm>
            <a:prstGeom prst="rect">
              <a:avLst/>
            </a:prstGeom>
            <a:noFill/>
          </p:spPr>
          <p:txBody>
            <a:bodyPr wrap="square" lIns="0" tIns="0" rIns="0" bIns="0" numCol="1" spcCol="36000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组合 32">
            <a:extLst>
              <a:ext uri="{FF2B5EF4-FFF2-40B4-BE49-F238E27FC236}">
                <a16:creationId xmlns:a16="http://schemas.microsoft.com/office/drawing/2014/main" id="{0DBA75D0-CFCC-45B7-9A4A-7E3C0E16F3A7}"/>
              </a:ext>
            </a:extLst>
          </p:cNvPr>
          <p:cNvGrpSpPr/>
          <p:nvPr/>
        </p:nvGrpSpPr>
        <p:grpSpPr>
          <a:xfrm>
            <a:off x="4899850" y="4148726"/>
            <a:ext cx="3327863" cy="1674601"/>
            <a:chOff x="7382399" y="1058541"/>
            <a:chExt cx="3257008" cy="1674601"/>
          </a:xfrm>
        </p:grpSpPr>
        <p:sp>
          <p:nvSpPr>
            <p:cNvPr id="34" name="TextBox 57">
              <a:extLst>
                <a:ext uri="{FF2B5EF4-FFF2-40B4-BE49-F238E27FC236}">
                  <a16:creationId xmlns:a16="http://schemas.microsoft.com/office/drawing/2014/main" id="{150D3FC0-88E7-4BC0-97B7-B6CDB162F38C}"/>
                </a:ext>
              </a:extLst>
            </p:cNvPr>
            <p:cNvSpPr txBox="1"/>
            <p:nvPr/>
          </p:nvSpPr>
          <p:spPr>
            <a:xfrm>
              <a:off x="7382399" y="1058541"/>
              <a:ext cx="3257008" cy="404983"/>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120000"/>
                </a:lnSpc>
                <a:buFont typeface="Wingdings" panose="05000000000000000000" pitchFamily="2" charset="2"/>
                <a:buChar char="l"/>
              </a:pPr>
              <a:r>
                <a:rPr lang="zh-CN" altLang="en-US" sz="2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2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58">
              <a:extLst>
                <a:ext uri="{FF2B5EF4-FFF2-40B4-BE49-F238E27FC236}">
                  <a16:creationId xmlns:a16="http://schemas.microsoft.com/office/drawing/2014/main" id="{610D783B-E877-4859-AC06-F8445109E405}"/>
                </a:ext>
              </a:extLst>
            </p:cNvPr>
            <p:cNvSpPr txBox="1"/>
            <p:nvPr/>
          </p:nvSpPr>
          <p:spPr>
            <a:xfrm>
              <a:off x="7393020" y="1625146"/>
              <a:ext cx="2611327" cy="1107996"/>
            </a:xfrm>
            <a:prstGeom prst="rect">
              <a:avLst/>
            </a:prstGeom>
            <a:noFill/>
          </p:spPr>
          <p:txBody>
            <a:bodyPr wrap="square" lIns="0" tIns="0" rIns="0" bIns="0" numCol="1" spcCol="36000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组合 35">
            <a:extLst>
              <a:ext uri="{FF2B5EF4-FFF2-40B4-BE49-F238E27FC236}">
                <a16:creationId xmlns:a16="http://schemas.microsoft.com/office/drawing/2014/main" id="{61F70B48-33B4-4A6E-86BD-8F0763E165AF}"/>
              </a:ext>
            </a:extLst>
          </p:cNvPr>
          <p:cNvGrpSpPr/>
          <p:nvPr/>
        </p:nvGrpSpPr>
        <p:grpSpPr>
          <a:xfrm>
            <a:off x="8227713" y="4148726"/>
            <a:ext cx="3327863" cy="1674601"/>
            <a:chOff x="7382399" y="1058541"/>
            <a:chExt cx="3257008" cy="1674601"/>
          </a:xfrm>
        </p:grpSpPr>
        <p:sp>
          <p:nvSpPr>
            <p:cNvPr id="37" name="TextBox 57">
              <a:extLst>
                <a:ext uri="{FF2B5EF4-FFF2-40B4-BE49-F238E27FC236}">
                  <a16:creationId xmlns:a16="http://schemas.microsoft.com/office/drawing/2014/main" id="{B68A0884-A695-4E7C-B322-4FED2ADFED8D}"/>
                </a:ext>
              </a:extLst>
            </p:cNvPr>
            <p:cNvSpPr txBox="1"/>
            <p:nvPr/>
          </p:nvSpPr>
          <p:spPr>
            <a:xfrm>
              <a:off x="7382399" y="1058541"/>
              <a:ext cx="3257008" cy="404983"/>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120000"/>
                </a:lnSpc>
                <a:buFont typeface="Wingdings" panose="05000000000000000000" pitchFamily="2" charset="2"/>
                <a:buChar char="l"/>
              </a:pPr>
              <a:r>
                <a:rPr lang="zh-CN" altLang="en-US" sz="2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2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58">
              <a:extLst>
                <a:ext uri="{FF2B5EF4-FFF2-40B4-BE49-F238E27FC236}">
                  <a16:creationId xmlns:a16="http://schemas.microsoft.com/office/drawing/2014/main" id="{63C6C6B1-F171-472B-86AF-20A8DAE96FA9}"/>
                </a:ext>
              </a:extLst>
            </p:cNvPr>
            <p:cNvSpPr txBox="1"/>
            <p:nvPr/>
          </p:nvSpPr>
          <p:spPr>
            <a:xfrm>
              <a:off x="7393020" y="1625146"/>
              <a:ext cx="2611327" cy="1107996"/>
            </a:xfrm>
            <a:prstGeom prst="rect">
              <a:avLst/>
            </a:prstGeom>
            <a:noFill/>
          </p:spPr>
          <p:txBody>
            <a:bodyPr wrap="square" lIns="0" tIns="0" rIns="0" bIns="0" numCol="1" spcCol="36000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161090692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91439" y="71720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工作不足</a:t>
              </a:r>
            </a:p>
          </p:txBody>
        </p:sp>
      </p:grpSp>
      <p:grpSp>
        <p:nvGrpSpPr>
          <p:cNvPr id="7" name="组合 6">
            <a:extLst>
              <a:ext uri="{FF2B5EF4-FFF2-40B4-BE49-F238E27FC236}">
                <a16:creationId xmlns:a16="http://schemas.microsoft.com/office/drawing/2014/main" id="{4EE2CE85-BB43-4052-8A29-16034869C739}"/>
              </a:ext>
            </a:extLst>
          </p:cNvPr>
          <p:cNvGrpSpPr/>
          <p:nvPr/>
        </p:nvGrpSpPr>
        <p:grpSpPr>
          <a:xfrm>
            <a:off x="1115046" y="2129592"/>
            <a:ext cx="1645940" cy="1672309"/>
            <a:chOff x="1142104" y="2744325"/>
            <a:chExt cx="1723855" cy="1751472"/>
          </a:xfrm>
        </p:grpSpPr>
        <p:sp>
          <p:nvSpPr>
            <p:cNvPr id="8" name="任意多边形 3"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a:extLst>
                <a:ext uri="{FF2B5EF4-FFF2-40B4-BE49-F238E27FC236}">
                  <a16:creationId xmlns:a16="http://schemas.microsoft.com/office/drawing/2014/main" id="{520CB3E2-A8CE-43F7-8253-6227A5CB9319}"/>
                </a:ext>
              </a:extLst>
            </p:cNvPr>
            <p:cNvSpPr/>
            <p:nvPr/>
          </p:nvSpPr>
          <p:spPr>
            <a:xfrm rot="8076271">
              <a:off x="1124776" y="2976372"/>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rgbClr val="1E8F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solidFill>
                  <a:schemeClr val="tx1"/>
                </a:solidFill>
              </a:endParaRPr>
            </a:p>
          </p:txBody>
        </p:sp>
        <p:sp>
          <p:nvSpPr>
            <p:cNvPr id="10" name="五边形 4"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a:extLst>
                <a:ext uri="{FF2B5EF4-FFF2-40B4-BE49-F238E27FC236}">
                  <a16:creationId xmlns:a16="http://schemas.microsoft.com/office/drawing/2014/main" id="{DA353191-E971-4542-B1A7-46BD87AC5675}"/>
                </a:ext>
              </a:extLst>
            </p:cNvPr>
            <p:cNvSpPr/>
            <p:nvPr/>
          </p:nvSpPr>
          <p:spPr>
            <a:xfrm>
              <a:off x="1142104" y="2788645"/>
              <a:ext cx="1723855" cy="1327216"/>
            </a:xfrm>
            <a:prstGeom prst="homePlate">
              <a:avLst/>
            </a:prstGeom>
            <a:solidFill>
              <a:srgbClr val="1E8F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p>
          </p:txBody>
        </p:sp>
        <p:sp>
          <p:nvSpPr>
            <p:cNvPr id="11" name="Freeform 48">
              <a:extLst>
                <a:ext uri="{FF2B5EF4-FFF2-40B4-BE49-F238E27FC236}">
                  <a16:creationId xmlns:a16="http://schemas.microsoft.com/office/drawing/2014/main" id="{4C003485-2E51-48C7-A404-182905D3E380}"/>
                </a:ext>
              </a:extLst>
            </p:cNvPr>
            <p:cNvSpPr>
              <a:spLocks noEditPoints="1"/>
            </p:cNvSpPr>
            <p:nvPr/>
          </p:nvSpPr>
          <p:spPr bwMode="auto">
            <a:xfrm>
              <a:off x="1538827" y="3107497"/>
              <a:ext cx="564680" cy="540511"/>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DFDFD"/>
            </a:solidFill>
            <a:ln>
              <a:noFill/>
            </a:ln>
            <a:effectLst/>
          </p:spPr>
          <p:txBody>
            <a:bodyPr vert="horz" wrap="square" lIns="87307" tIns="43653" rIns="87307" bIns="43653" numCol="1" anchor="t" anchorCtr="0" compatLnSpc="1"/>
            <a:lstStyle/>
            <a:p>
              <a:endParaRPr lang="zh-CN" altLang="en-US" sz="1267">
                <a:solidFill>
                  <a:schemeClr val="accent2"/>
                </a:solidFill>
              </a:endParaRPr>
            </a:p>
          </p:txBody>
        </p:sp>
      </p:grpSp>
      <p:grpSp>
        <p:nvGrpSpPr>
          <p:cNvPr id="12" name="组合 11">
            <a:extLst>
              <a:ext uri="{FF2B5EF4-FFF2-40B4-BE49-F238E27FC236}">
                <a16:creationId xmlns:a16="http://schemas.microsoft.com/office/drawing/2014/main" id="{D5F4C694-5A43-4091-BADA-33514115EAD7}"/>
              </a:ext>
            </a:extLst>
          </p:cNvPr>
          <p:cNvGrpSpPr/>
          <p:nvPr/>
        </p:nvGrpSpPr>
        <p:grpSpPr>
          <a:xfrm>
            <a:off x="3720922" y="2129592"/>
            <a:ext cx="1645940" cy="1672309"/>
            <a:chOff x="3871335" y="2744325"/>
            <a:chExt cx="1723855" cy="1751472"/>
          </a:xfrm>
        </p:grpSpPr>
        <p:sp>
          <p:nvSpPr>
            <p:cNvPr id="13" name="任意多边形 7"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a:extLst>
                <a:ext uri="{FF2B5EF4-FFF2-40B4-BE49-F238E27FC236}">
                  <a16:creationId xmlns:a16="http://schemas.microsoft.com/office/drawing/2014/main" id="{F81460A3-61FD-4E55-9816-332E659040A3}"/>
                </a:ext>
              </a:extLst>
            </p:cNvPr>
            <p:cNvSpPr/>
            <p:nvPr/>
          </p:nvSpPr>
          <p:spPr>
            <a:xfrm rot="8076271">
              <a:off x="3854007" y="2976372"/>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rgbClr val="1E8F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dirty="0">
                <a:solidFill>
                  <a:schemeClr val="tx1"/>
                </a:solidFill>
              </a:endParaRPr>
            </a:p>
          </p:txBody>
        </p:sp>
        <p:sp>
          <p:nvSpPr>
            <p:cNvPr id="14" name="五边形 8"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a:extLst>
                <a:ext uri="{FF2B5EF4-FFF2-40B4-BE49-F238E27FC236}">
                  <a16:creationId xmlns:a16="http://schemas.microsoft.com/office/drawing/2014/main" id="{86518966-A9FB-474D-8589-37FF1564AC46}"/>
                </a:ext>
              </a:extLst>
            </p:cNvPr>
            <p:cNvSpPr/>
            <p:nvPr/>
          </p:nvSpPr>
          <p:spPr>
            <a:xfrm>
              <a:off x="3871335" y="2788645"/>
              <a:ext cx="1723855" cy="1327216"/>
            </a:xfrm>
            <a:prstGeom prst="homePlate">
              <a:avLst/>
            </a:prstGeom>
            <a:solidFill>
              <a:srgbClr val="1E8F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dirty="0"/>
            </a:p>
          </p:txBody>
        </p:sp>
        <p:sp>
          <p:nvSpPr>
            <p:cNvPr id="15" name="Freeform 26">
              <a:extLst>
                <a:ext uri="{FF2B5EF4-FFF2-40B4-BE49-F238E27FC236}">
                  <a16:creationId xmlns:a16="http://schemas.microsoft.com/office/drawing/2014/main" id="{9D877D27-C975-45A1-B7B1-E69C6E27F0A6}"/>
                </a:ext>
              </a:extLst>
            </p:cNvPr>
            <p:cNvSpPr>
              <a:spLocks noEditPoints="1"/>
            </p:cNvSpPr>
            <p:nvPr/>
          </p:nvSpPr>
          <p:spPr bwMode="auto">
            <a:xfrm>
              <a:off x="4420576" y="3207068"/>
              <a:ext cx="473513" cy="4974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a:effectLst/>
          </p:spPr>
          <p:txBody>
            <a:bodyPr vert="horz" wrap="square" lIns="87307" tIns="43653" rIns="87307" bIns="43653" numCol="1" anchor="t" anchorCtr="0" compatLnSpc="1"/>
            <a:lstStyle/>
            <a:p>
              <a:endParaRPr lang="zh-CN" altLang="en-US" sz="1267">
                <a:solidFill>
                  <a:schemeClr val="accent2"/>
                </a:solidFill>
              </a:endParaRPr>
            </a:p>
          </p:txBody>
        </p:sp>
      </p:grpSp>
      <p:grpSp>
        <p:nvGrpSpPr>
          <p:cNvPr id="16" name="组合 15">
            <a:extLst>
              <a:ext uri="{FF2B5EF4-FFF2-40B4-BE49-F238E27FC236}">
                <a16:creationId xmlns:a16="http://schemas.microsoft.com/office/drawing/2014/main" id="{5ECBC8FC-975C-495A-A683-E8720100A23F}"/>
              </a:ext>
            </a:extLst>
          </p:cNvPr>
          <p:cNvGrpSpPr/>
          <p:nvPr/>
        </p:nvGrpSpPr>
        <p:grpSpPr>
          <a:xfrm>
            <a:off x="6326796" y="2101856"/>
            <a:ext cx="1645940" cy="1672309"/>
            <a:chOff x="6600565" y="2715276"/>
            <a:chExt cx="1723855" cy="1751472"/>
          </a:xfrm>
        </p:grpSpPr>
        <p:sp>
          <p:nvSpPr>
            <p:cNvPr id="17" name="任意多边形 11"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a:extLst>
                <a:ext uri="{FF2B5EF4-FFF2-40B4-BE49-F238E27FC236}">
                  <a16:creationId xmlns:a16="http://schemas.microsoft.com/office/drawing/2014/main" id="{715702AB-3E33-4087-995F-F50D3B0FB583}"/>
                </a:ext>
              </a:extLst>
            </p:cNvPr>
            <p:cNvSpPr/>
            <p:nvPr/>
          </p:nvSpPr>
          <p:spPr>
            <a:xfrm rot="8076271">
              <a:off x="6583237" y="2947323"/>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rgbClr val="1E8F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solidFill>
                  <a:schemeClr val="tx1"/>
                </a:solidFill>
              </a:endParaRPr>
            </a:p>
          </p:txBody>
        </p:sp>
        <p:sp>
          <p:nvSpPr>
            <p:cNvPr id="18" name="五边形 12"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a:extLst>
                <a:ext uri="{FF2B5EF4-FFF2-40B4-BE49-F238E27FC236}">
                  <a16:creationId xmlns:a16="http://schemas.microsoft.com/office/drawing/2014/main" id="{73F0F282-9956-4367-964B-63B8E882311D}"/>
                </a:ext>
              </a:extLst>
            </p:cNvPr>
            <p:cNvSpPr/>
            <p:nvPr/>
          </p:nvSpPr>
          <p:spPr>
            <a:xfrm>
              <a:off x="6600565" y="2759595"/>
              <a:ext cx="1723855" cy="1327216"/>
            </a:xfrm>
            <a:prstGeom prst="homePlate">
              <a:avLst/>
            </a:prstGeom>
            <a:solidFill>
              <a:srgbClr val="1E8F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dirty="0"/>
            </a:p>
          </p:txBody>
        </p:sp>
        <p:sp>
          <p:nvSpPr>
            <p:cNvPr id="19" name="Freeform 31">
              <a:extLst>
                <a:ext uri="{FF2B5EF4-FFF2-40B4-BE49-F238E27FC236}">
                  <a16:creationId xmlns:a16="http://schemas.microsoft.com/office/drawing/2014/main" id="{2446D738-46CC-4F1D-AF5E-E4CD500140CB}"/>
                </a:ext>
              </a:extLst>
            </p:cNvPr>
            <p:cNvSpPr>
              <a:spLocks noEditPoints="1"/>
            </p:cNvSpPr>
            <p:nvPr/>
          </p:nvSpPr>
          <p:spPr bwMode="auto">
            <a:xfrm>
              <a:off x="7109989" y="3190868"/>
              <a:ext cx="435045" cy="547103"/>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DFDFD"/>
            </a:solidFill>
            <a:ln>
              <a:noFill/>
            </a:ln>
            <a:effectLst/>
          </p:spPr>
          <p:txBody>
            <a:bodyPr vert="horz" wrap="square" lIns="87307" tIns="43653" rIns="87307" bIns="43653" numCol="1" anchor="t" anchorCtr="0" compatLnSpc="1"/>
            <a:lstStyle/>
            <a:p>
              <a:endParaRPr lang="zh-CN" altLang="en-US" sz="1267">
                <a:solidFill>
                  <a:schemeClr val="accent2"/>
                </a:solidFill>
              </a:endParaRPr>
            </a:p>
          </p:txBody>
        </p:sp>
      </p:grpSp>
      <p:grpSp>
        <p:nvGrpSpPr>
          <p:cNvPr id="20" name="组合 19">
            <a:extLst>
              <a:ext uri="{FF2B5EF4-FFF2-40B4-BE49-F238E27FC236}">
                <a16:creationId xmlns:a16="http://schemas.microsoft.com/office/drawing/2014/main" id="{0F2FB5BE-4FE9-4ADD-9241-15C83D0E0408}"/>
              </a:ext>
            </a:extLst>
          </p:cNvPr>
          <p:cNvGrpSpPr/>
          <p:nvPr/>
        </p:nvGrpSpPr>
        <p:grpSpPr>
          <a:xfrm>
            <a:off x="8932670" y="2101856"/>
            <a:ext cx="1645940" cy="1672309"/>
            <a:chOff x="9329796" y="2715276"/>
            <a:chExt cx="1723855" cy="1751472"/>
          </a:xfrm>
        </p:grpSpPr>
        <p:sp>
          <p:nvSpPr>
            <p:cNvPr id="21" name="任意多边形 15"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a:extLst>
                <a:ext uri="{FF2B5EF4-FFF2-40B4-BE49-F238E27FC236}">
                  <a16:creationId xmlns:a16="http://schemas.microsoft.com/office/drawing/2014/main" id="{AEA9417F-A497-47C8-84A5-B4833F7F00B6}"/>
                </a:ext>
              </a:extLst>
            </p:cNvPr>
            <p:cNvSpPr/>
            <p:nvPr/>
          </p:nvSpPr>
          <p:spPr>
            <a:xfrm rot="8076271">
              <a:off x="9312468" y="2947323"/>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rgbClr val="1E8F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solidFill>
                  <a:schemeClr val="tx1"/>
                </a:solidFill>
              </a:endParaRPr>
            </a:p>
          </p:txBody>
        </p:sp>
        <p:sp>
          <p:nvSpPr>
            <p:cNvPr id="22" name="五边形 16"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a:extLst>
                <a:ext uri="{FF2B5EF4-FFF2-40B4-BE49-F238E27FC236}">
                  <a16:creationId xmlns:a16="http://schemas.microsoft.com/office/drawing/2014/main" id="{CB0F0206-058E-4A8D-B00C-3B369537106B}"/>
                </a:ext>
              </a:extLst>
            </p:cNvPr>
            <p:cNvSpPr/>
            <p:nvPr/>
          </p:nvSpPr>
          <p:spPr>
            <a:xfrm>
              <a:off x="9329796" y="2759595"/>
              <a:ext cx="1723855" cy="1327216"/>
            </a:xfrm>
            <a:prstGeom prst="homePlate">
              <a:avLst/>
            </a:prstGeom>
            <a:solidFill>
              <a:srgbClr val="1E8F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dirty="0"/>
            </a:p>
          </p:txBody>
        </p:sp>
        <p:sp>
          <p:nvSpPr>
            <p:cNvPr id="23" name="Freeform 16">
              <a:extLst>
                <a:ext uri="{FF2B5EF4-FFF2-40B4-BE49-F238E27FC236}">
                  <a16:creationId xmlns:a16="http://schemas.microsoft.com/office/drawing/2014/main" id="{79D89887-7426-432C-A30B-674434B2E0F3}"/>
                </a:ext>
              </a:extLst>
            </p:cNvPr>
            <p:cNvSpPr>
              <a:spLocks noEditPoints="1"/>
            </p:cNvSpPr>
            <p:nvPr/>
          </p:nvSpPr>
          <p:spPr bwMode="auto">
            <a:xfrm>
              <a:off x="9823913" y="3227548"/>
              <a:ext cx="640056" cy="51042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DFDFD"/>
            </a:solidFill>
            <a:ln>
              <a:noFill/>
            </a:ln>
            <a:effectLst/>
          </p:spPr>
          <p:txBody>
            <a:bodyPr vert="horz" wrap="square" lIns="87307" tIns="43653" rIns="87307" bIns="43653" numCol="1" anchor="t" anchorCtr="0" compatLnSpc="1"/>
            <a:lstStyle/>
            <a:p>
              <a:endParaRPr lang="zh-CN" altLang="en-US" sz="1267">
                <a:solidFill>
                  <a:schemeClr val="accent2"/>
                </a:solidFill>
              </a:endParaRPr>
            </a:p>
          </p:txBody>
        </p:sp>
      </p:grpSp>
      <p:sp>
        <p:nvSpPr>
          <p:cNvPr id="24" name="文本框 23">
            <a:extLst>
              <a:ext uri="{FF2B5EF4-FFF2-40B4-BE49-F238E27FC236}">
                <a16:creationId xmlns:a16="http://schemas.microsoft.com/office/drawing/2014/main" id="{EDA66316-062A-4E47-9481-06AE106234E7}"/>
              </a:ext>
            </a:extLst>
          </p:cNvPr>
          <p:cNvSpPr txBox="1"/>
          <p:nvPr/>
        </p:nvSpPr>
        <p:spPr>
          <a:xfrm>
            <a:off x="3423841" y="4317895"/>
            <a:ext cx="2249334" cy="1209049"/>
          </a:xfrm>
          <a:prstGeom prst="rect">
            <a:avLst/>
          </a:prstGeom>
          <a:noFill/>
          <a:effectLst/>
        </p:spPr>
        <p:txBody>
          <a:bodyPr wrap="none" rtlCol="0">
            <a:spAutoFit/>
          </a:bodyPr>
          <a:lstStyle/>
          <a:p>
            <a:r>
              <a:rPr lang="zh-CN" altLang="en-US" sz="191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91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46"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46"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46"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46"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05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a16="http://schemas.microsoft.com/office/drawing/2014/main" id="{CDB73149-0D10-465E-B908-CCB099E8813A}"/>
              </a:ext>
            </a:extLst>
          </p:cNvPr>
          <p:cNvSpPr txBox="1"/>
          <p:nvPr/>
        </p:nvSpPr>
        <p:spPr>
          <a:xfrm>
            <a:off x="8635591" y="4314415"/>
            <a:ext cx="2249334" cy="1209049"/>
          </a:xfrm>
          <a:prstGeom prst="rect">
            <a:avLst/>
          </a:prstGeom>
          <a:noFill/>
          <a:effectLst/>
        </p:spPr>
        <p:txBody>
          <a:bodyPr wrap="none" rtlCol="0">
            <a:spAutoFit/>
          </a:bodyPr>
          <a:lstStyle/>
          <a:p>
            <a:r>
              <a:rPr lang="zh-CN" altLang="en-US" sz="191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91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46"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46"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46"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46"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05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a:extLst>
              <a:ext uri="{FF2B5EF4-FFF2-40B4-BE49-F238E27FC236}">
                <a16:creationId xmlns:a16="http://schemas.microsoft.com/office/drawing/2014/main" id="{BCB3409F-A141-4C10-89DC-756E4380C494}"/>
              </a:ext>
            </a:extLst>
          </p:cNvPr>
          <p:cNvSpPr txBox="1"/>
          <p:nvPr/>
        </p:nvSpPr>
        <p:spPr>
          <a:xfrm>
            <a:off x="6029715" y="4314415"/>
            <a:ext cx="2249334" cy="1209049"/>
          </a:xfrm>
          <a:prstGeom prst="rect">
            <a:avLst/>
          </a:prstGeom>
          <a:noFill/>
          <a:effectLst/>
        </p:spPr>
        <p:txBody>
          <a:bodyPr wrap="none" rtlCol="0">
            <a:spAutoFit/>
          </a:bodyPr>
          <a:lstStyle/>
          <a:p>
            <a:r>
              <a:rPr lang="zh-CN" altLang="en-US" sz="191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91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46"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46"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46"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46"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05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6">
            <a:extLst>
              <a:ext uri="{FF2B5EF4-FFF2-40B4-BE49-F238E27FC236}">
                <a16:creationId xmlns:a16="http://schemas.microsoft.com/office/drawing/2014/main" id="{37B02EB9-BFA9-416F-8F7A-78C5E98BA040}"/>
              </a:ext>
            </a:extLst>
          </p:cNvPr>
          <p:cNvSpPr txBox="1"/>
          <p:nvPr/>
        </p:nvSpPr>
        <p:spPr>
          <a:xfrm>
            <a:off x="726006" y="4314415"/>
            <a:ext cx="2249334" cy="1209049"/>
          </a:xfrm>
          <a:prstGeom prst="rect">
            <a:avLst/>
          </a:prstGeom>
          <a:noFill/>
          <a:effectLst/>
        </p:spPr>
        <p:txBody>
          <a:bodyPr wrap="none" rtlCol="0">
            <a:spAutoFit/>
          </a:bodyPr>
          <a:lstStyle/>
          <a:p>
            <a:r>
              <a:rPr lang="zh-CN" altLang="en-US" sz="191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91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46"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46"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46"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46"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05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4171730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37"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900" decel="100000" fill="hold"/>
                                        <p:tgtEl>
                                          <p:spTgt spid="7"/>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4" presetID="37" presetClass="entr" presetSubtype="0" fill="hold" nodeType="withEffect">
                                  <p:stCondLst>
                                    <p:cond delay="2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900" decel="100000" fill="hold"/>
                                        <p:tgtEl>
                                          <p:spTgt spid="12"/>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20" presetID="37"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900" decel="100000" fill="hold"/>
                                        <p:tgtEl>
                                          <p:spTgt spid="16"/>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26" presetID="37" presetClass="entr" presetSubtype="0" fill="hold" nodeType="withEffect">
                                  <p:stCondLst>
                                    <p:cond delay="75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anim calcmode="lin" valueType="num">
                                      <p:cBhvr>
                                        <p:cTn id="29" dur="1000" fill="hold"/>
                                        <p:tgtEl>
                                          <p:spTgt spid="20"/>
                                        </p:tgtEl>
                                        <p:attrNameLst>
                                          <p:attrName>ppt_x</p:attrName>
                                        </p:attrNameLst>
                                      </p:cBhvr>
                                      <p:tavLst>
                                        <p:tav tm="0">
                                          <p:val>
                                            <p:strVal val="#ppt_x"/>
                                          </p:val>
                                        </p:tav>
                                        <p:tav tm="100000">
                                          <p:val>
                                            <p:strVal val="#ppt_x"/>
                                          </p:val>
                                        </p:tav>
                                      </p:tavLst>
                                    </p:anim>
                                    <p:anim calcmode="lin" valueType="num">
                                      <p:cBhvr>
                                        <p:cTn id="30" dur="900" decel="100000" fill="hold"/>
                                        <p:tgtEl>
                                          <p:spTgt spid="20"/>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par>
                          <p:cTn id="32" fill="hold">
                            <p:stCondLst>
                              <p:cond delay="1750"/>
                            </p:stCondLst>
                            <p:childTnLst>
                              <p:par>
                                <p:cTn id="33" presetID="50" presetClass="entr" presetSubtype="0" decel="10000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p:cTn id="35" dur="1000" fill="hold"/>
                                        <p:tgtEl>
                                          <p:spTgt spid="24"/>
                                        </p:tgtEl>
                                        <p:attrNameLst>
                                          <p:attrName>ppt_w</p:attrName>
                                        </p:attrNameLst>
                                      </p:cBhvr>
                                      <p:tavLst>
                                        <p:tav tm="0">
                                          <p:val>
                                            <p:strVal val="#ppt_w+.3"/>
                                          </p:val>
                                        </p:tav>
                                        <p:tav tm="100000">
                                          <p:val>
                                            <p:strVal val="#ppt_w"/>
                                          </p:val>
                                        </p:tav>
                                      </p:tavLst>
                                    </p:anim>
                                    <p:anim calcmode="lin" valueType="num">
                                      <p:cBhvr>
                                        <p:cTn id="36" dur="1000" fill="hold"/>
                                        <p:tgtEl>
                                          <p:spTgt spid="24"/>
                                        </p:tgtEl>
                                        <p:attrNameLst>
                                          <p:attrName>ppt_h</p:attrName>
                                        </p:attrNameLst>
                                      </p:cBhvr>
                                      <p:tavLst>
                                        <p:tav tm="0">
                                          <p:val>
                                            <p:strVal val="#ppt_h"/>
                                          </p:val>
                                        </p:tav>
                                        <p:tav tm="100000">
                                          <p:val>
                                            <p:strVal val="#ppt_h"/>
                                          </p:val>
                                        </p:tav>
                                      </p:tavLst>
                                    </p:anim>
                                    <p:animEffect transition="in" filter="fade">
                                      <p:cBhvr>
                                        <p:cTn id="37" dur="1000"/>
                                        <p:tgtEl>
                                          <p:spTgt spid="24"/>
                                        </p:tgtEl>
                                      </p:cBhvr>
                                    </p:animEffect>
                                  </p:childTnLst>
                                </p:cTn>
                              </p:par>
                              <p:par>
                                <p:cTn id="38" presetID="50" presetClass="entr" presetSubtype="0" decel="100000" fill="hold" grpId="0" nodeType="withEffect">
                                  <p:stCondLst>
                                    <p:cond delay="250"/>
                                  </p:stCondLst>
                                  <p:childTnLst>
                                    <p:set>
                                      <p:cBhvr>
                                        <p:cTn id="39" dur="1" fill="hold">
                                          <p:stCondLst>
                                            <p:cond delay="0"/>
                                          </p:stCondLst>
                                        </p:cTn>
                                        <p:tgtEl>
                                          <p:spTgt spid="27"/>
                                        </p:tgtEl>
                                        <p:attrNameLst>
                                          <p:attrName>style.visibility</p:attrName>
                                        </p:attrNameLst>
                                      </p:cBhvr>
                                      <p:to>
                                        <p:strVal val="visible"/>
                                      </p:to>
                                    </p:set>
                                    <p:anim calcmode="lin" valueType="num">
                                      <p:cBhvr>
                                        <p:cTn id="40" dur="1000" fill="hold"/>
                                        <p:tgtEl>
                                          <p:spTgt spid="27"/>
                                        </p:tgtEl>
                                        <p:attrNameLst>
                                          <p:attrName>ppt_w</p:attrName>
                                        </p:attrNameLst>
                                      </p:cBhvr>
                                      <p:tavLst>
                                        <p:tav tm="0">
                                          <p:val>
                                            <p:strVal val="#ppt_w+.3"/>
                                          </p:val>
                                        </p:tav>
                                        <p:tav tm="100000">
                                          <p:val>
                                            <p:strVal val="#ppt_w"/>
                                          </p:val>
                                        </p:tav>
                                      </p:tavLst>
                                    </p:anim>
                                    <p:anim calcmode="lin" valueType="num">
                                      <p:cBhvr>
                                        <p:cTn id="41" dur="1000" fill="hold"/>
                                        <p:tgtEl>
                                          <p:spTgt spid="27"/>
                                        </p:tgtEl>
                                        <p:attrNameLst>
                                          <p:attrName>ppt_h</p:attrName>
                                        </p:attrNameLst>
                                      </p:cBhvr>
                                      <p:tavLst>
                                        <p:tav tm="0">
                                          <p:val>
                                            <p:strVal val="#ppt_h"/>
                                          </p:val>
                                        </p:tav>
                                        <p:tav tm="100000">
                                          <p:val>
                                            <p:strVal val="#ppt_h"/>
                                          </p:val>
                                        </p:tav>
                                      </p:tavLst>
                                    </p:anim>
                                    <p:animEffect transition="in" filter="fade">
                                      <p:cBhvr>
                                        <p:cTn id="42" dur="1000"/>
                                        <p:tgtEl>
                                          <p:spTgt spid="27"/>
                                        </p:tgtEl>
                                      </p:cBhvr>
                                    </p:animEffect>
                                  </p:childTnLst>
                                </p:cTn>
                              </p:par>
                              <p:par>
                                <p:cTn id="43" presetID="50" presetClass="entr" presetSubtype="0" decel="100000" fill="hold" grpId="0" nodeType="withEffect">
                                  <p:stCondLst>
                                    <p:cond delay="500"/>
                                  </p:stCondLst>
                                  <p:childTnLst>
                                    <p:set>
                                      <p:cBhvr>
                                        <p:cTn id="44" dur="1" fill="hold">
                                          <p:stCondLst>
                                            <p:cond delay="0"/>
                                          </p:stCondLst>
                                        </p:cTn>
                                        <p:tgtEl>
                                          <p:spTgt spid="25"/>
                                        </p:tgtEl>
                                        <p:attrNameLst>
                                          <p:attrName>style.visibility</p:attrName>
                                        </p:attrNameLst>
                                      </p:cBhvr>
                                      <p:to>
                                        <p:strVal val="visible"/>
                                      </p:to>
                                    </p:set>
                                    <p:anim calcmode="lin" valueType="num">
                                      <p:cBhvr>
                                        <p:cTn id="45" dur="1000" fill="hold"/>
                                        <p:tgtEl>
                                          <p:spTgt spid="25"/>
                                        </p:tgtEl>
                                        <p:attrNameLst>
                                          <p:attrName>ppt_w</p:attrName>
                                        </p:attrNameLst>
                                      </p:cBhvr>
                                      <p:tavLst>
                                        <p:tav tm="0">
                                          <p:val>
                                            <p:strVal val="#ppt_w+.3"/>
                                          </p:val>
                                        </p:tav>
                                        <p:tav tm="100000">
                                          <p:val>
                                            <p:strVal val="#ppt_w"/>
                                          </p:val>
                                        </p:tav>
                                      </p:tavLst>
                                    </p:anim>
                                    <p:anim calcmode="lin" valueType="num">
                                      <p:cBhvr>
                                        <p:cTn id="46" dur="1000" fill="hold"/>
                                        <p:tgtEl>
                                          <p:spTgt spid="25"/>
                                        </p:tgtEl>
                                        <p:attrNameLst>
                                          <p:attrName>ppt_h</p:attrName>
                                        </p:attrNameLst>
                                      </p:cBhvr>
                                      <p:tavLst>
                                        <p:tav tm="0">
                                          <p:val>
                                            <p:strVal val="#ppt_h"/>
                                          </p:val>
                                        </p:tav>
                                        <p:tav tm="100000">
                                          <p:val>
                                            <p:strVal val="#ppt_h"/>
                                          </p:val>
                                        </p:tav>
                                      </p:tavLst>
                                    </p:anim>
                                    <p:animEffect transition="in" filter="fade">
                                      <p:cBhvr>
                                        <p:cTn id="47" dur="1000"/>
                                        <p:tgtEl>
                                          <p:spTgt spid="25"/>
                                        </p:tgtEl>
                                      </p:cBhvr>
                                    </p:animEffect>
                                  </p:childTnLst>
                                </p:cTn>
                              </p:par>
                              <p:par>
                                <p:cTn id="48" presetID="50" presetClass="entr" presetSubtype="0" decel="100000" fill="hold" grpId="0" nodeType="withEffect">
                                  <p:stCondLst>
                                    <p:cond delay="750"/>
                                  </p:stCondLst>
                                  <p:childTnLst>
                                    <p:set>
                                      <p:cBhvr>
                                        <p:cTn id="49" dur="1" fill="hold">
                                          <p:stCondLst>
                                            <p:cond delay="0"/>
                                          </p:stCondLst>
                                        </p:cTn>
                                        <p:tgtEl>
                                          <p:spTgt spid="26"/>
                                        </p:tgtEl>
                                        <p:attrNameLst>
                                          <p:attrName>style.visibility</p:attrName>
                                        </p:attrNameLst>
                                      </p:cBhvr>
                                      <p:to>
                                        <p:strVal val="visible"/>
                                      </p:to>
                                    </p:set>
                                    <p:anim calcmode="lin" valueType="num">
                                      <p:cBhvr>
                                        <p:cTn id="50" dur="1000" fill="hold"/>
                                        <p:tgtEl>
                                          <p:spTgt spid="26"/>
                                        </p:tgtEl>
                                        <p:attrNameLst>
                                          <p:attrName>ppt_w</p:attrName>
                                        </p:attrNameLst>
                                      </p:cBhvr>
                                      <p:tavLst>
                                        <p:tav tm="0">
                                          <p:val>
                                            <p:strVal val="#ppt_w+.3"/>
                                          </p:val>
                                        </p:tav>
                                        <p:tav tm="100000">
                                          <p:val>
                                            <p:strVal val="#ppt_w"/>
                                          </p:val>
                                        </p:tav>
                                      </p:tavLst>
                                    </p:anim>
                                    <p:anim calcmode="lin" valueType="num">
                                      <p:cBhvr>
                                        <p:cTn id="51" dur="1000" fill="hold"/>
                                        <p:tgtEl>
                                          <p:spTgt spid="26"/>
                                        </p:tgtEl>
                                        <p:attrNameLst>
                                          <p:attrName>ppt_h</p:attrName>
                                        </p:attrNameLst>
                                      </p:cBhvr>
                                      <p:tavLst>
                                        <p:tav tm="0">
                                          <p:val>
                                            <p:strVal val="#ppt_h"/>
                                          </p:val>
                                        </p:tav>
                                        <p:tav tm="100000">
                                          <p:val>
                                            <p:strVal val="#ppt_h"/>
                                          </p:val>
                                        </p:tav>
                                      </p:tavLst>
                                    </p:anim>
                                    <p:animEffect transition="in" filter="fade">
                                      <p:cBhvr>
                                        <p:cTn id="52"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工作不足</a:t>
              </a:r>
            </a:p>
          </p:txBody>
        </p:sp>
      </p:grpSp>
      <p:sp>
        <p:nvSpPr>
          <p:cNvPr id="7" name="椭圆 6">
            <a:extLst>
              <a:ext uri="{FF2B5EF4-FFF2-40B4-BE49-F238E27FC236}">
                <a16:creationId xmlns:a16="http://schemas.microsoft.com/office/drawing/2014/main" id="{67C1125C-CCB3-4795-B6BF-41F04BF6E984}"/>
              </a:ext>
            </a:extLst>
          </p:cNvPr>
          <p:cNvSpPr/>
          <p:nvPr/>
        </p:nvSpPr>
        <p:spPr>
          <a:xfrm>
            <a:off x="4647299" y="2643801"/>
            <a:ext cx="2394943" cy="239525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1">
              <a:solidFill>
                <a:schemeClr val="tx1">
                  <a:lumMod val="50000"/>
                  <a:lumOff val="50000"/>
                </a:schemeClr>
              </a:solidFill>
            </a:endParaRPr>
          </a:p>
        </p:txBody>
      </p:sp>
      <p:sp>
        <p:nvSpPr>
          <p:cNvPr id="8" name="矩形 7">
            <a:extLst>
              <a:ext uri="{FF2B5EF4-FFF2-40B4-BE49-F238E27FC236}">
                <a16:creationId xmlns:a16="http://schemas.microsoft.com/office/drawing/2014/main" id="{183F49B6-BDCA-45BC-A303-F68FE40FE283}"/>
              </a:ext>
            </a:extLst>
          </p:cNvPr>
          <p:cNvSpPr/>
          <p:nvPr/>
        </p:nvSpPr>
        <p:spPr>
          <a:xfrm>
            <a:off x="7259647" y="1905601"/>
            <a:ext cx="2660478" cy="1062599"/>
          </a:xfrm>
          <a:prstGeom prst="rect">
            <a:avLst/>
          </a:prstGeom>
        </p:spPr>
        <p:txBody>
          <a:bodyPr wrap="square">
            <a:spAutoFit/>
          </a:bodyPr>
          <a:lstStyle/>
          <a:p>
            <a:pPr>
              <a:lnSpc>
                <a:spcPct val="150000"/>
              </a:lnSpc>
              <a:spcBef>
                <a:spcPct val="0"/>
              </a:spcBef>
            </a:pP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rPr>
              <a:t>单击此处输入文本，单击此处输入文本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rPr>
              <a:t>单击此处输入文本，单击此处输入文本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endPar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endParaRPr>
          </a:p>
        </p:txBody>
      </p:sp>
      <p:sp>
        <p:nvSpPr>
          <p:cNvPr id="10" name="矩形 9">
            <a:extLst>
              <a:ext uri="{FF2B5EF4-FFF2-40B4-BE49-F238E27FC236}">
                <a16:creationId xmlns:a16="http://schemas.microsoft.com/office/drawing/2014/main" id="{DE3CD472-E3CE-44E7-B4C3-1F4F4AD85586}"/>
              </a:ext>
            </a:extLst>
          </p:cNvPr>
          <p:cNvSpPr/>
          <p:nvPr/>
        </p:nvSpPr>
        <p:spPr>
          <a:xfrm>
            <a:off x="1761763" y="1905601"/>
            <a:ext cx="2668131" cy="1062599"/>
          </a:xfrm>
          <a:prstGeom prst="rect">
            <a:avLst/>
          </a:prstGeom>
        </p:spPr>
        <p:txBody>
          <a:bodyPr wrap="square">
            <a:spAutoFit/>
          </a:bodyPr>
          <a:lstStyle/>
          <a:p>
            <a:pPr algn="r">
              <a:lnSpc>
                <a:spcPct val="150000"/>
              </a:lnSpc>
              <a:spcBef>
                <a:spcPct val="0"/>
              </a:spcBef>
            </a:pP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rPr>
              <a:t>单击此处输入文本，单击此处输入文本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rPr>
              <a:t>单击此处输入文本，单击此处输入文本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endPar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endParaRPr>
          </a:p>
        </p:txBody>
      </p:sp>
      <p:sp>
        <p:nvSpPr>
          <p:cNvPr id="11" name="矩形 10">
            <a:extLst>
              <a:ext uri="{FF2B5EF4-FFF2-40B4-BE49-F238E27FC236}">
                <a16:creationId xmlns:a16="http://schemas.microsoft.com/office/drawing/2014/main" id="{52F83FB2-53F1-4FD6-828E-7CB1BE6B9F27}"/>
              </a:ext>
            </a:extLst>
          </p:cNvPr>
          <p:cNvSpPr/>
          <p:nvPr/>
        </p:nvSpPr>
        <p:spPr>
          <a:xfrm>
            <a:off x="8154318" y="3428103"/>
            <a:ext cx="2660478" cy="1062599"/>
          </a:xfrm>
          <a:prstGeom prst="rect">
            <a:avLst/>
          </a:prstGeom>
        </p:spPr>
        <p:txBody>
          <a:bodyPr wrap="square">
            <a:spAutoFit/>
          </a:bodyPr>
          <a:lstStyle/>
          <a:p>
            <a:pPr>
              <a:lnSpc>
                <a:spcPct val="150000"/>
              </a:lnSpc>
              <a:spcBef>
                <a:spcPct val="0"/>
              </a:spcBef>
            </a:pP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rPr>
              <a:t>单击此处输入文本，单击此处输入文本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rPr>
              <a:t>单击此处输入文本，单击此处输入文本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endPar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endParaRPr>
          </a:p>
        </p:txBody>
      </p:sp>
      <p:sp>
        <p:nvSpPr>
          <p:cNvPr id="12" name="矩形 11">
            <a:extLst>
              <a:ext uri="{FF2B5EF4-FFF2-40B4-BE49-F238E27FC236}">
                <a16:creationId xmlns:a16="http://schemas.microsoft.com/office/drawing/2014/main" id="{12204041-7F65-4D5C-9D5B-9FBCDCDC33BD}"/>
              </a:ext>
            </a:extLst>
          </p:cNvPr>
          <p:cNvSpPr/>
          <p:nvPr/>
        </p:nvSpPr>
        <p:spPr>
          <a:xfrm>
            <a:off x="867091" y="3428103"/>
            <a:ext cx="2668131" cy="1062599"/>
          </a:xfrm>
          <a:prstGeom prst="rect">
            <a:avLst/>
          </a:prstGeom>
        </p:spPr>
        <p:txBody>
          <a:bodyPr wrap="square">
            <a:spAutoFit/>
          </a:bodyPr>
          <a:lstStyle/>
          <a:p>
            <a:pPr algn="r">
              <a:lnSpc>
                <a:spcPct val="150000"/>
              </a:lnSpc>
              <a:spcBef>
                <a:spcPct val="0"/>
              </a:spcBef>
            </a:pP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rPr>
              <a:t>单击此处输入文本，单击此处输入文本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rPr>
              <a:t>单击此处输入文本，单击此处输入文本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endPar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endParaRPr>
          </a:p>
        </p:txBody>
      </p:sp>
      <p:sp>
        <p:nvSpPr>
          <p:cNvPr id="13" name="矩形 12">
            <a:extLst>
              <a:ext uri="{FF2B5EF4-FFF2-40B4-BE49-F238E27FC236}">
                <a16:creationId xmlns:a16="http://schemas.microsoft.com/office/drawing/2014/main" id="{3EB8E796-B832-4CC5-8A0F-2FAF9AD12256}"/>
              </a:ext>
            </a:extLst>
          </p:cNvPr>
          <p:cNvSpPr/>
          <p:nvPr/>
        </p:nvSpPr>
        <p:spPr>
          <a:xfrm>
            <a:off x="7259647" y="4927473"/>
            <a:ext cx="2660478" cy="1062599"/>
          </a:xfrm>
          <a:prstGeom prst="rect">
            <a:avLst/>
          </a:prstGeom>
        </p:spPr>
        <p:txBody>
          <a:bodyPr wrap="square">
            <a:spAutoFit/>
          </a:bodyPr>
          <a:lstStyle/>
          <a:p>
            <a:pPr>
              <a:lnSpc>
                <a:spcPct val="150000"/>
              </a:lnSpc>
              <a:spcBef>
                <a:spcPct val="0"/>
              </a:spcBef>
            </a:pP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rPr>
              <a:t>单击此处输入文本，单击此处输入文本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rPr>
              <a:t>单击此处输入文本，单击此处输入文本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endPar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endParaRPr>
          </a:p>
        </p:txBody>
      </p:sp>
      <p:sp>
        <p:nvSpPr>
          <p:cNvPr id="14" name="矩形 13">
            <a:extLst>
              <a:ext uri="{FF2B5EF4-FFF2-40B4-BE49-F238E27FC236}">
                <a16:creationId xmlns:a16="http://schemas.microsoft.com/office/drawing/2014/main" id="{1A94F107-4CC2-4FD1-AD9D-2689939346B6}"/>
              </a:ext>
            </a:extLst>
          </p:cNvPr>
          <p:cNvSpPr/>
          <p:nvPr/>
        </p:nvSpPr>
        <p:spPr>
          <a:xfrm>
            <a:off x="1761763" y="4927473"/>
            <a:ext cx="2668131" cy="1062599"/>
          </a:xfrm>
          <a:prstGeom prst="rect">
            <a:avLst/>
          </a:prstGeom>
        </p:spPr>
        <p:txBody>
          <a:bodyPr wrap="square">
            <a:spAutoFit/>
          </a:bodyPr>
          <a:lstStyle/>
          <a:p>
            <a:pPr algn="r">
              <a:lnSpc>
                <a:spcPct val="150000"/>
              </a:lnSpc>
              <a:spcBef>
                <a:spcPct val="0"/>
              </a:spcBef>
            </a:pP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rPr>
              <a:t>单击此处输入文本，单击此处输入文本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rPr>
              <a:t>单击此处输入文本，单击此处输入文本</a:t>
            </a:r>
            <a:r>
              <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单击此处输入文本</a:t>
            </a:r>
            <a:endParaRPr lang="zh-CN" altLang="da-DK" sz="1051"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ea"/>
            </a:endParaRPr>
          </a:p>
        </p:txBody>
      </p:sp>
      <p:grpSp>
        <p:nvGrpSpPr>
          <p:cNvPr id="15" name="组合 14">
            <a:extLst>
              <a:ext uri="{FF2B5EF4-FFF2-40B4-BE49-F238E27FC236}">
                <a16:creationId xmlns:a16="http://schemas.microsoft.com/office/drawing/2014/main" id="{62D2478C-D41C-47DA-956C-90731D2E78D5}"/>
              </a:ext>
            </a:extLst>
          </p:cNvPr>
          <p:cNvGrpSpPr/>
          <p:nvPr/>
        </p:nvGrpSpPr>
        <p:grpSpPr>
          <a:xfrm>
            <a:off x="6293811" y="1934329"/>
            <a:ext cx="826553" cy="826662"/>
            <a:chOff x="6568487" y="1762689"/>
            <a:chExt cx="869714" cy="869714"/>
          </a:xfrm>
        </p:grpSpPr>
        <p:sp>
          <p:nvSpPr>
            <p:cNvPr id="16" name="椭圆 15">
              <a:extLst>
                <a:ext uri="{FF2B5EF4-FFF2-40B4-BE49-F238E27FC236}">
                  <a16:creationId xmlns:a16="http://schemas.microsoft.com/office/drawing/2014/main" id="{6F42B008-A0AA-40CA-AAB3-0B1B7CEBBE97}"/>
                </a:ext>
              </a:extLst>
            </p:cNvPr>
            <p:cNvSpPr/>
            <p:nvPr/>
          </p:nvSpPr>
          <p:spPr>
            <a:xfrm>
              <a:off x="6568487" y="1762689"/>
              <a:ext cx="869714" cy="869714"/>
            </a:xfrm>
            <a:prstGeom prst="ellipse">
              <a:avLst/>
            </a:prstGeom>
            <a:solidFill>
              <a:srgbClr val="1E8FD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1" dirty="0">
                <a:solidFill>
                  <a:schemeClr val="tx1">
                    <a:lumMod val="50000"/>
                    <a:lumOff val="50000"/>
                  </a:schemeClr>
                </a:solidFill>
              </a:endParaRPr>
            </a:p>
          </p:txBody>
        </p:sp>
        <p:sp>
          <p:nvSpPr>
            <p:cNvPr id="17" name="Freeform 74">
              <a:extLst>
                <a:ext uri="{FF2B5EF4-FFF2-40B4-BE49-F238E27FC236}">
                  <a16:creationId xmlns:a16="http://schemas.microsoft.com/office/drawing/2014/main" id="{C3243EC0-CB15-4BC6-8DE6-6D59A13AF03B}"/>
                </a:ext>
              </a:extLst>
            </p:cNvPr>
            <p:cNvSpPr>
              <a:spLocks noEditPoints="1"/>
            </p:cNvSpPr>
            <p:nvPr/>
          </p:nvSpPr>
          <p:spPr bwMode="auto">
            <a:xfrm>
              <a:off x="6841418" y="2010027"/>
              <a:ext cx="323850" cy="323850"/>
            </a:xfrm>
            <a:custGeom>
              <a:avLst/>
              <a:gdLst>
                <a:gd name="T0" fmla="*/ 892 w 1018"/>
                <a:gd name="T1" fmla="*/ 102 h 1017"/>
                <a:gd name="T2" fmla="*/ 945 w 1018"/>
                <a:gd name="T3" fmla="*/ 137 h 1017"/>
                <a:gd name="T4" fmla="*/ 73 w 1018"/>
                <a:gd name="T5" fmla="*/ 137 h 1017"/>
                <a:gd name="T6" fmla="*/ 127 w 1018"/>
                <a:gd name="T7" fmla="*/ 102 h 1017"/>
                <a:gd name="T8" fmla="*/ 86 w 1018"/>
                <a:gd name="T9" fmla="*/ 64 h 1017"/>
                <a:gd name="T10" fmla="*/ 4 w 1018"/>
                <a:gd name="T11" fmla="*/ 130 h 1017"/>
                <a:gd name="T12" fmla="*/ 21 w 1018"/>
                <a:gd name="T13" fmla="*/ 983 h 1017"/>
                <a:gd name="T14" fmla="*/ 932 w 1018"/>
                <a:gd name="T15" fmla="*/ 1017 h 1017"/>
                <a:gd name="T16" fmla="*/ 1014 w 1018"/>
                <a:gd name="T17" fmla="*/ 951 h 1017"/>
                <a:gd name="T18" fmla="*/ 996 w 1018"/>
                <a:gd name="T19" fmla="*/ 98 h 1017"/>
                <a:gd name="T20" fmla="*/ 954 w 1018"/>
                <a:gd name="T21" fmla="*/ 922 h 1017"/>
                <a:gd name="T22" fmla="*/ 84 w 1018"/>
                <a:gd name="T23" fmla="*/ 952 h 1017"/>
                <a:gd name="T24" fmla="*/ 197 w 1018"/>
                <a:gd name="T25" fmla="*/ 190 h 1017"/>
                <a:gd name="T26" fmla="*/ 218 w 1018"/>
                <a:gd name="T27" fmla="*/ 14 h 1017"/>
                <a:gd name="T28" fmla="*/ 162 w 1018"/>
                <a:gd name="T29" fmla="*/ 20 h 1017"/>
                <a:gd name="T30" fmla="*/ 191 w 1018"/>
                <a:gd name="T31" fmla="*/ 190 h 1017"/>
                <a:gd name="T32" fmla="*/ 350 w 1018"/>
                <a:gd name="T33" fmla="*/ 31 h 1017"/>
                <a:gd name="T34" fmla="*/ 306 w 1018"/>
                <a:gd name="T35" fmla="*/ 2 h 1017"/>
                <a:gd name="T36" fmla="*/ 296 w 1018"/>
                <a:gd name="T37" fmla="*/ 182 h 1017"/>
                <a:gd name="T38" fmla="*/ 472 w 1018"/>
                <a:gd name="T39" fmla="*/ 176 h 1017"/>
                <a:gd name="T40" fmla="*/ 452 w 1018"/>
                <a:gd name="T41" fmla="*/ 0 h 1017"/>
                <a:gd name="T42" fmla="*/ 413 w 1018"/>
                <a:gd name="T43" fmla="*/ 159 h 1017"/>
                <a:gd name="T44" fmla="*/ 579 w 1018"/>
                <a:gd name="T45" fmla="*/ 190 h 1017"/>
                <a:gd name="T46" fmla="*/ 599 w 1018"/>
                <a:gd name="T47" fmla="*/ 14 h 1017"/>
                <a:gd name="T48" fmla="*/ 543 w 1018"/>
                <a:gd name="T49" fmla="*/ 20 h 1017"/>
                <a:gd name="T50" fmla="*/ 573 w 1018"/>
                <a:gd name="T51" fmla="*/ 190 h 1017"/>
                <a:gd name="T52" fmla="*/ 732 w 1018"/>
                <a:gd name="T53" fmla="*/ 31 h 1017"/>
                <a:gd name="T54" fmla="*/ 688 w 1018"/>
                <a:gd name="T55" fmla="*/ 2 h 1017"/>
                <a:gd name="T56" fmla="*/ 677 w 1018"/>
                <a:gd name="T57" fmla="*/ 182 h 1017"/>
                <a:gd name="T58" fmla="*/ 853 w 1018"/>
                <a:gd name="T59" fmla="*/ 176 h 1017"/>
                <a:gd name="T60" fmla="*/ 834 w 1018"/>
                <a:gd name="T61" fmla="*/ 0 h 1017"/>
                <a:gd name="T62" fmla="*/ 795 w 1018"/>
                <a:gd name="T63" fmla="*/ 159 h 1017"/>
                <a:gd name="T64" fmla="*/ 674 w 1018"/>
                <a:gd name="T65" fmla="*/ 794 h 1017"/>
                <a:gd name="T66" fmla="*/ 627 w 1018"/>
                <a:gd name="T67" fmla="*/ 724 h 1017"/>
                <a:gd name="T68" fmla="*/ 573 w 1018"/>
                <a:gd name="T69" fmla="*/ 741 h 1017"/>
                <a:gd name="T70" fmla="*/ 621 w 1018"/>
                <a:gd name="T71" fmla="*/ 839 h 1017"/>
                <a:gd name="T72" fmla="*/ 737 w 1018"/>
                <a:gd name="T73" fmla="*/ 845 h 1017"/>
                <a:gd name="T74" fmla="*/ 795 w 1018"/>
                <a:gd name="T75" fmla="*/ 747 h 1017"/>
                <a:gd name="T76" fmla="*/ 781 w 1018"/>
                <a:gd name="T77" fmla="*/ 642 h 1017"/>
                <a:gd name="T78" fmla="*/ 776 w 1018"/>
                <a:gd name="T79" fmla="*/ 526 h 1017"/>
                <a:gd name="T80" fmla="*/ 673 w 1018"/>
                <a:gd name="T81" fmla="*/ 478 h 1017"/>
                <a:gd name="T82" fmla="*/ 577 w 1018"/>
                <a:gd name="T83" fmla="*/ 555 h 1017"/>
                <a:gd name="T84" fmla="*/ 604 w 1018"/>
                <a:gd name="T85" fmla="*/ 620 h 1017"/>
                <a:gd name="T86" fmla="*/ 639 w 1018"/>
                <a:gd name="T87" fmla="*/ 570 h 1017"/>
                <a:gd name="T88" fmla="*/ 723 w 1018"/>
                <a:gd name="T89" fmla="*/ 561 h 1017"/>
                <a:gd name="T90" fmla="*/ 683 w 1018"/>
                <a:gd name="T91" fmla="*/ 635 h 1017"/>
                <a:gd name="T92" fmla="*/ 655 w 1018"/>
                <a:gd name="T93" fmla="*/ 681 h 1017"/>
                <a:gd name="T94" fmla="*/ 723 w 1018"/>
                <a:gd name="T95" fmla="*/ 720 h 1017"/>
                <a:gd name="T96" fmla="*/ 683 w 1018"/>
                <a:gd name="T97" fmla="*/ 795 h 1017"/>
                <a:gd name="T98" fmla="*/ 413 w 1018"/>
                <a:gd name="T99" fmla="*/ 859 h 1017"/>
                <a:gd name="T100" fmla="*/ 443 w 1018"/>
                <a:gd name="T101" fmla="*/ 815 h 1017"/>
                <a:gd name="T102" fmla="*/ 351 w 1018"/>
                <a:gd name="T103" fmla="*/ 743 h 1017"/>
                <a:gd name="T104" fmla="*/ 445 w 1018"/>
                <a:gd name="T105" fmla="*/ 576 h 1017"/>
                <a:gd name="T106" fmla="*/ 367 w 1018"/>
                <a:gd name="T107" fmla="*/ 482 h 1017"/>
                <a:gd name="T108" fmla="*/ 255 w 1018"/>
                <a:gd name="T109" fmla="*/ 510 h 1017"/>
                <a:gd name="T110" fmla="*/ 229 w 1018"/>
                <a:gd name="T111" fmla="*/ 606 h 1017"/>
                <a:gd name="T112" fmla="*/ 284 w 1018"/>
                <a:gd name="T113" fmla="*/ 601 h 1017"/>
                <a:gd name="T114" fmla="*/ 334 w 1018"/>
                <a:gd name="T115" fmla="*/ 541 h 1017"/>
                <a:gd name="T116" fmla="*/ 374 w 1018"/>
                <a:gd name="T117" fmla="*/ 613 h 1017"/>
                <a:gd name="T118" fmla="*/ 226 w 1018"/>
                <a:gd name="T119" fmla="*/ 803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7">
                  <a:moveTo>
                    <a:pt x="923" y="64"/>
                  </a:moveTo>
                  <a:lnTo>
                    <a:pt x="923" y="64"/>
                  </a:lnTo>
                  <a:lnTo>
                    <a:pt x="916" y="65"/>
                  </a:lnTo>
                  <a:lnTo>
                    <a:pt x="910" y="66"/>
                  </a:lnTo>
                  <a:lnTo>
                    <a:pt x="904" y="69"/>
                  </a:lnTo>
                  <a:lnTo>
                    <a:pt x="900" y="73"/>
                  </a:lnTo>
                  <a:lnTo>
                    <a:pt x="896" y="78"/>
                  </a:lnTo>
                  <a:lnTo>
                    <a:pt x="893" y="83"/>
                  </a:lnTo>
                  <a:lnTo>
                    <a:pt x="892" y="89"/>
                  </a:lnTo>
                  <a:lnTo>
                    <a:pt x="891" y="96"/>
                  </a:lnTo>
                  <a:lnTo>
                    <a:pt x="891" y="96"/>
                  </a:lnTo>
                  <a:lnTo>
                    <a:pt x="892" y="102"/>
                  </a:lnTo>
                  <a:lnTo>
                    <a:pt x="893" y="108"/>
                  </a:lnTo>
                  <a:lnTo>
                    <a:pt x="896" y="113"/>
                  </a:lnTo>
                  <a:lnTo>
                    <a:pt x="900" y="118"/>
                  </a:lnTo>
                  <a:lnTo>
                    <a:pt x="904" y="122"/>
                  </a:lnTo>
                  <a:lnTo>
                    <a:pt x="910" y="125"/>
                  </a:lnTo>
                  <a:lnTo>
                    <a:pt x="916" y="127"/>
                  </a:lnTo>
                  <a:lnTo>
                    <a:pt x="923" y="127"/>
                  </a:lnTo>
                  <a:lnTo>
                    <a:pt x="923" y="127"/>
                  </a:lnTo>
                  <a:lnTo>
                    <a:pt x="929" y="128"/>
                  </a:lnTo>
                  <a:lnTo>
                    <a:pt x="935" y="130"/>
                  </a:lnTo>
                  <a:lnTo>
                    <a:pt x="940" y="132"/>
                  </a:lnTo>
                  <a:lnTo>
                    <a:pt x="945" y="137"/>
                  </a:lnTo>
                  <a:lnTo>
                    <a:pt x="948" y="141"/>
                  </a:lnTo>
                  <a:lnTo>
                    <a:pt x="952" y="146"/>
                  </a:lnTo>
                  <a:lnTo>
                    <a:pt x="954" y="153"/>
                  </a:lnTo>
                  <a:lnTo>
                    <a:pt x="954" y="159"/>
                  </a:lnTo>
                  <a:lnTo>
                    <a:pt x="954" y="318"/>
                  </a:lnTo>
                  <a:lnTo>
                    <a:pt x="63" y="318"/>
                  </a:lnTo>
                  <a:lnTo>
                    <a:pt x="63" y="159"/>
                  </a:lnTo>
                  <a:lnTo>
                    <a:pt x="63" y="159"/>
                  </a:lnTo>
                  <a:lnTo>
                    <a:pt x="64" y="153"/>
                  </a:lnTo>
                  <a:lnTo>
                    <a:pt x="67" y="146"/>
                  </a:lnTo>
                  <a:lnTo>
                    <a:pt x="69" y="141"/>
                  </a:lnTo>
                  <a:lnTo>
                    <a:pt x="73" y="137"/>
                  </a:lnTo>
                  <a:lnTo>
                    <a:pt x="77" y="132"/>
                  </a:lnTo>
                  <a:lnTo>
                    <a:pt x="84" y="130"/>
                  </a:lnTo>
                  <a:lnTo>
                    <a:pt x="89" y="128"/>
                  </a:lnTo>
                  <a:lnTo>
                    <a:pt x="95" y="127"/>
                  </a:lnTo>
                  <a:lnTo>
                    <a:pt x="95" y="127"/>
                  </a:lnTo>
                  <a:lnTo>
                    <a:pt x="102" y="127"/>
                  </a:lnTo>
                  <a:lnTo>
                    <a:pt x="108" y="125"/>
                  </a:lnTo>
                  <a:lnTo>
                    <a:pt x="114" y="122"/>
                  </a:lnTo>
                  <a:lnTo>
                    <a:pt x="118" y="118"/>
                  </a:lnTo>
                  <a:lnTo>
                    <a:pt x="122" y="113"/>
                  </a:lnTo>
                  <a:lnTo>
                    <a:pt x="124" y="108"/>
                  </a:lnTo>
                  <a:lnTo>
                    <a:pt x="127" y="102"/>
                  </a:lnTo>
                  <a:lnTo>
                    <a:pt x="128" y="96"/>
                  </a:lnTo>
                  <a:lnTo>
                    <a:pt x="128" y="96"/>
                  </a:lnTo>
                  <a:lnTo>
                    <a:pt x="127" y="89"/>
                  </a:lnTo>
                  <a:lnTo>
                    <a:pt x="124" y="83"/>
                  </a:lnTo>
                  <a:lnTo>
                    <a:pt x="122" y="78"/>
                  </a:lnTo>
                  <a:lnTo>
                    <a:pt x="118" y="73"/>
                  </a:lnTo>
                  <a:lnTo>
                    <a:pt x="114" y="69"/>
                  </a:lnTo>
                  <a:lnTo>
                    <a:pt x="108" y="66"/>
                  </a:lnTo>
                  <a:lnTo>
                    <a:pt x="102" y="65"/>
                  </a:lnTo>
                  <a:lnTo>
                    <a:pt x="95" y="64"/>
                  </a:lnTo>
                  <a:lnTo>
                    <a:pt x="95" y="64"/>
                  </a:lnTo>
                  <a:lnTo>
                    <a:pt x="86" y="64"/>
                  </a:lnTo>
                  <a:lnTo>
                    <a:pt x="76" y="66"/>
                  </a:lnTo>
                  <a:lnTo>
                    <a:pt x="68" y="68"/>
                  </a:lnTo>
                  <a:lnTo>
                    <a:pt x="58" y="71"/>
                  </a:lnTo>
                  <a:lnTo>
                    <a:pt x="50" y="75"/>
                  </a:lnTo>
                  <a:lnTo>
                    <a:pt x="42" y="80"/>
                  </a:lnTo>
                  <a:lnTo>
                    <a:pt x="35" y="85"/>
                  </a:lnTo>
                  <a:lnTo>
                    <a:pt x="28" y="91"/>
                  </a:lnTo>
                  <a:lnTo>
                    <a:pt x="21" y="98"/>
                  </a:lnTo>
                  <a:lnTo>
                    <a:pt x="16" y="105"/>
                  </a:lnTo>
                  <a:lnTo>
                    <a:pt x="12" y="113"/>
                  </a:lnTo>
                  <a:lnTo>
                    <a:pt x="8" y="122"/>
                  </a:lnTo>
                  <a:lnTo>
                    <a:pt x="4" y="130"/>
                  </a:lnTo>
                  <a:lnTo>
                    <a:pt x="2" y="140"/>
                  </a:lnTo>
                  <a:lnTo>
                    <a:pt x="1" y="149"/>
                  </a:lnTo>
                  <a:lnTo>
                    <a:pt x="0" y="159"/>
                  </a:lnTo>
                  <a:lnTo>
                    <a:pt x="0" y="922"/>
                  </a:lnTo>
                  <a:lnTo>
                    <a:pt x="0" y="922"/>
                  </a:lnTo>
                  <a:lnTo>
                    <a:pt x="1" y="932"/>
                  </a:lnTo>
                  <a:lnTo>
                    <a:pt x="2" y="941"/>
                  </a:lnTo>
                  <a:lnTo>
                    <a:pt x="4" y="951"/>
                  </a:lnTo>
                  <a:lnTo>
                    <a:pt x="8" y="959"/>
                  </a:lnTo>
                  <a:lnTo>
                    <a:pt x="12" y="968"/>
                  </a:lnTo>
                  <a:lnTo>
                    <a:pt x="16" y="976"/>
                  </a:lnTo>
                  <a:lnTo>
                    <a:pt x="21" y="983"/>
                  </a:lnTo>
                  <a:lnTo>
                    <a:pt x="28" y="990"/>
                  </a:lnTo>
                  <a:lnTo>
                    <a:pt x="35" y="996"/>
                  </a:lnTo>
                  <a:lnTo>
                    <a:pt x="42" y="1001"/>
                  </a:lnTo>
                  <a:lnTo>
                    <a:pt x="50" y="1006"/>
                  </a:lnTo>
                  <a:lnTo>
                    <a:pt x="58" y="1010"/>
                  </a:lnTo>
                  <a:lnTo>
                    <a:pt x="68" y="1013"/>
                  </a:lnTo>
                  <a:lnTo>
                    <a:pt x="76" y="1015"/>
                  </a:lnTo>
                  <a:lnTo>
                    <a:pt x="86" y="1017"/>
                  </a:lnTo>
                  <a:lnTo>
                    <a:pt x="95" y="1017"/>
                  </a:lnTo>
                  <a:lnTo>
                    <a:pt x="923" y="1017"/>
                  </a:lnTo>
                  <a:lnTo>
                    <a:pt x="923" y="1017"/>
                  </a:lnTo>
                  <a:lnTo>
                    <a:pt x="932" y="1017"/>
                  </a:lnTo>
                  <a:lnTo>
                    <a:pt x="942" y="1015"/>
                  </a:lnTo>
                  <a:lnTo>
                    <a:pt x="951" y="1013"/>
                  </a:lnTo>
                  <a:lnTo>
                    <a:pt x="959" y="1010"/>
                  </a:lnTo>
                  <a:lnTo>
                    <a:pt x="968" y="1006"/>
                  </a:lnTo>
                  <a:lnTo>
                    <a:pt x="975" y="1001"/>
                  </a:lnTo>
                  <a:lnTo>
                    <a:pt x="983" y="996"/>
                  </a:lnTo>
                  <a:lnTo>
                    <a:pt x="990" y="990"/>
                  </a:lnTo>
                  <a:lnTo>
                    <a:pt x="996" y="983"/>
                  </a:lnTo>
                  <a:lnTo>
                    <a:pt x="1001" y="976"/>
                  </a:lnTo>
                  <a:lnTo>
                    <a:pt x="1006" y="968"/>
                  </a:lnTo>
                  <a:lnTo>
                    <a:pt x="1011" y="959"/>
                  </a:lnTo>
                  <a:lnTo>
                    <a:pt x="1014" y="951"/>
                  </a:lnTo>
                  <a:lnTo>
                    <a:pt x="1016" y="941"/>
                  </a:lnTo>
                  <a:lnTo>
                    <a:pt x="1017" y="932"/>
                  </a:lnTo>
                  <a:lnTo>
                    <a:pt x="1018" y="922"/>
                  </a:lnTo>
                  <a:lnTo>
                    <a:pt x="1018" y="159"/>
                  </a:lnTo>
                  <a:lnTo>
                    <a:pt x="1018" y="159"/>
                  </a:lnTo>
                  <a:lnTo>
                    <a:pt x="1017" y="149"/>
                  </a:lnTo>
                  <a:lnTo>
                    <a:pt x="1016" y="140"/>
                  </a:lnTo>
                  <a:lnTo>
                    <a:pt x="1014" y="130"/>
                  </a:lnTo>
                  <a:lnTo>
                    <a:pt x="1011" y="122"/>
                  </a:lnTo>
                  <a:lnTo>
                    <a:pt x="1006" y="113"/>
                  </a:lnTo>
                  <a:lnTo>
                    <a:pt x="1001" y="105"/>
                  </a:lnTo>
                  <a:lnTo>
                    <a:pt x="996" y="98"/>
                  </a:lnTo>
                  <a:lnTo>
                    <a:pt x="990" y="91"/>
                  </a:lnTo>
                  <a:lnTo>
                    <a:pt x="983" y="85"/>
                  </a:lnTo>
                  <a:lnTo>
                    <a:pt x="975" y="80"/>
                  </a:lnTo>
                  <a:lnTo>
                    <a:pt x="968" y="75"/>
                  </a:lnTo>
                  <a:lnTo>
                    <a:pt x="959" y="71"/>
                  </a:lnTo>
                  <a:lnTo>
                    <a:pt x="951" y="68"/>
                  </a:lnTo>
                  <a:lnTo>
                    <a:pt x="942" y="66"/>
                  </a:lnTo>
                  <a:lnTo>
                    <a:pt x="932" y="64"/>
                  </a:lnTo>
                  <a:lnTo>
                    <a:pt x="923" y="64"/>
                  </a:lnTo>
                  <a:lnTo>
                    <a:pt x="923" y="64"/>
                  </a:lnTo>
                  <a:close/>
                  <a:moveTo>
                    <a:pt x="954" y="922"/>
                  </a:moveTo>
                  <a:lnTo>
                    <a:pt x="954" y="922"/>
                  </a:lnTo>
                  <a:lnTo>
                    <a:pt x="954" y="928"/>
                  </a:lnTo>
                  <a:lnTo>
                    <a:pt x="952" y="935"/>
                  </a:lnTo>
                  <a:lnTo>
                    <a:pt x="948" y="940"/>
                  </a:lnTo>
                  <a:lnTo>
                    <a:pt x="945" y="944"/>
                  </a:lnTo>
                  <a:lnTo>
                    <a:pt x="940" y="949"/>
                  </a:lnTo>
                  <a:lnTo>
                    <a:pt x="935" y="952"/>
                  </a:lnTo>
                  <a:lnTo>
                    <a:pt x="929" y="953"/>
                  </a:lnTo>
                  <a:lnTo>
                    <a:pt x="923" y="954"/>
                  </a:lnTo>
                  <a:lnTo>
                    <a:pt x="95" y="954"/>
                  </a:lnTo>
                  <a:lnTo>
                    <a:pt x="95" y="954"/>
                  </a:lnTo>
                  <a:lnTo>
                    <a:pt x="89" y="953"/>
                  </a:lnTo>
                  <a:lnTo>
                    <a:pt x="84" y="952"/>
                  </a:lnTo>
                  <a:lnTo>
                    <a:pt x="77" y="949"/>
                  </a:lnTo>
                  <a:lnTo>
                    <a:pt x="73" y="944"/>
                  </a:lnTo>
                  <a:lnTo>
                    <a:pt x="69" y="940"/>
                  </a:lnTo>
                  <a:lnTo>
                    <a:pt x="67" y="935"/>
                  </a:lnTo>
                  <a:lnTo>
                    <a:pt x="64" y="928"/>
                  </a:lnTo>
                  <a:lnTo>
                    <a:pt x="63" y="922"/>
                  </a:lnTo>
                  <a:lnTo>
                    <a:pt x="63" y="381"/>
                  </a:lnTo>
                  <a:lnTo>
                    <a:pt x="954" y="381"/>
                  </a:lnTo>
                  <a:lnTo>
                    <a:pt x="954" y="922"/>
                  </a:lnTo>
                  <a:close/>
                  <a:moveTo>
                    <a:pt x="191" y="190"/>
                  </a:moveTo>
                  <a:lnTo>
                    <a:pt x="191" y="190"/>
                  </a:lnTo>
                  <a:lnTo>
                    <a:pt x="197" y="190"/>
                  </a:lnTo>
                  <a:lnTo>
                    <a:pt x="204" y="188"/>
                  </a:lnTo>
                  <a:lnTo>
                    <a:pt x="209" y="185"/>
                  </a:lnTo>
                  <a:lnTo>
                    <a:pt x="214" y="182"/>
                  </a:lnTo>
                  <a:lnTo>
                    <a:pt x="218" y="176"/>
                  </a:lnTo>
                  <a:lnTo>
                    <a:pt x="220" y="171"/>
                  </a:lnTo>
                  <a:lnTo>
                    <a:pt x="222" y="166"/>
                  </a:lnTo>
                  <a:lnTo>
                    <a:pt x="223" y="159"/>
                  </a:lnTo>
                  <a:lnTo>
                    <a:pt x="223" y="31"/>
                  </a:lnTo>
                  <a:lnTo>
                    <a:pt x="223" y="31"/>
                  </a:lnTo>
                  <a:lnTo>
                    <a:pt x="222" y="25"/>
                  </a:lnTo>
                  <a:lnTo>
                    <a:pt x="220" y="20"/>
                  </a:lnTo>
                  <a:lnTo>
                    <a:pt x="218" y="14"/>
                  </a:lnTo>
                  <a:lnTo>
                    <a:pt x="214" y="9"/>
                  </a:lnTo>
                  <a:lnTo>
                    <a:pt x="209" y="6"/>
                  </a:lnTo>
                  <a:lnTo>
                    <a:pt x="204" y="2"/>
                  </a:lnTo>
                  <a:lnTo>
                    <a:pt x="197" y="0"/>
                  </a:lnTo>
                  <a:lnTo>
                    <a:pt x="191" y="0"/>
                  </a:lnTo>
                  <a:lnTo>
                    <a:pt x="191" y="0"/>
                  </a:lnTo>
                  <a:lnTo>
                    <a:pt x="185" y="0"/>
                  </a:lnTo>
                  <a:lnTo>
                    <a:pt x="178" y="2"/>
                  </a:lnTo>
                  <a:lnTo>
                    <a:pt x="173" y="6"/>
                  </a:lnTo>
                  <a:lnTo>
                    <a:pt x="168" y="9"/>
                  </a:lnTo>
                  <a:lnTo>
                    <a:pt x="164" y="14"/>
                  </a:lnTo>
                  <a:lnTo>
                    <a:pt x="162" y="20"/>
                  </a:lnTo>
                  <a:lnTo>
                    <a:pt x="160" y="25"/>
                  </a:lnTo>
                  <a:lnTo>
                    <a:pt x="159" y="31"/>
                  </a:lnTo>
                  <a:lnTo>
                    <a:pt x="159" y="159"/>
                  </a:lnTo>
                  <a:lnTo>
                    <a:pt x="159" y="159"/>
                  </a:lnTo>
                  <a:lnTo>
                    <a:pt x="160" y="166"/>
                  </a:lnTo>
                  <a:lnTo>
                    <a:pt x="162" y="171"/>
                  </a:lnTo>
                  <a:lnTo>
                    <a:pt x="164" y="176"/>
                  </a:lnTo>
                  <a:lnTo>
                    <a:pt x="168" y="182"/>
                  </a:lnTo>
                  <a:lnTo>
                    <a:pt x="173" y="185"/>
                  </a:lnTo>
                  <a:lnTo>
                    <a:pt x="178" y="188"/>
                  </a:lnTo>
                  <a:lnTo>
                    <a:pt x="185" y="190"/>
                  </a:lnTo>
                  <a:lnTo>
                    <a:pt x="191" y="190"/>
                  </a:lnTo>
                  <a:lnTo>
                    <a:pt x="191" y="190"/>
                  </a:lnTo>
                  <a:close/>
                  <a:moveTo>
                    <a:pt x="319" y="190"/>
                  </a:moveTo>
                  <a:lnTo>
                    <a:pt x="319" y="190"/>
                  </a:lnTo>
                  <a:lnTo>
                    <a:pt x="325" y="190"/>
                  </a:lnTo>
                  <a:lnTo>
                    <a:pt x="330" y="188"/>
                  </a:lnTo>
                  <a:lnTo>
                    <a:pt x="336" y="185"/>
                  </a:lnTo>
                  <a:lnTo>
                    <a:pt x="341" y="182"/>
                  </a:lnTo>
                  <a:lnTo>
                    <a:pt x="344" y="176"/>
                  </a:lnTo>
                  <a:lnTo>
                    <a:pt x="348" y="171"/>
                  </a:lnTo>
                  <a:lnTo>
                    <a:pt x="350" y="166"/>
                  </a:lnTo>
                  <a:lnTo>
                    <a:pt x="350" y="159"/>
                  </a:lnTo>
                  <a:lnTo>
                    <a:pt x="350" y="31"/>
                  </a:lnTo>
                  <a:lnTo>
                    <a:pt x="350" y="31"/>
                  </a:lnTo>
                  <a:lnTo>
                    <a:pt x="350" y="25"/>
                  </a:lnTo>
                  <a:lnTo>
                    <a:pt x="348" y="20"/>
                  </a:lnTo>
                  <a:lnTo>
                    <a:pt x="344" y="14"/>
                  </a:lnTo>
                  <a:lnTo>
                    <a:pt x="341" y="9"/>
                  </a:lnTo>
                  <a:lnTo>
                    <a:pt x="336" y="6"/>
                  </a:lnTo>
                  <a:lnTo>
                    <a:pt x="330" y="2"/>
                  </a:lnTo>
                  <a:lnTo>
                    <a:pt x="325" y="0"/>
                  </a:lnTo>
                  <a:lnTo>
                    <a:pt x="319" y="0"/>
                  </a:lnTo>
                  <a:lnTo>
                    <a:pt x="319" y="0"/>
                  </a:lnTo>
                  <a:lnTo>
                    <a:pt x="312" y="0"/>
                  </a:lnTo>
                  <a:lnTo>
                    <a:pt x="306" y="2"/>
                  </a:lnTo>
                  <a:lnTo>
                    <a:pt x="300" y="6"/>
                  </a:lnTo>
                  <a:lnTo>
                    <a:pt x="296" y="9"/>
                  </a:lnTo>
                  <a:lnTo>
                    <a:pt x="292" y="14"/>
                  </a:lnTo>
                  <a:lnTo>
                    <a:pt x="289" y="20"/>
                  </a:lnTo>
                  <a:lnTo>
                    <a:pt x="286" y="25"/>
                  </a:lnTo>
                  <a:lnTo>
                    <a:pt x="286" y="31"/>
                  </a:lnTo>
                  <a:lnTo>
                    <a:pt x="286" y="159"/>
                  </a:lnTo>
                  <a:lnTo>
                    <a:pt x="286" y="159"/>
                  </a:lnTo>
                  <a:lnTo>
                    <a:pt x="286" y="166"/>
                  </a:lnTo>
                  <a:lnTo>
                    <a:pt x="289" y="171"/>
                  </a:lnTo>
                  <a:lnTo>
                    <a:pt x="292" y="176"/>
                  </a:lnTo>
                  <a:lnTo>
                    <a:pt x="296" y="182"/>
                  </a:lnTo>
                  <a:lnTo>
                    <a:pt x="300" y="185"/>
                  </a:lnTo>
                  <a:lnTo>
                    <a:pt x="306" y="188"/>
                  </a:lnTo>
                  <a:lnTo>
                    <a:pt x="312" y="190"/>
                  </a:lnTo>
                  <a:lnTo>
                    <a:pt x="319" y="190"/>
                  </a:lnTo>
                  <a:lnTo>
                    <a:pt x="319" y="190"/>
                  </a:lnTo>
                  <a:close/>
                  <a:moveTo>
                    <a:pt x="445" y="190"/>
                  </a:moveTo>
                  <a:lnTo>
                    <a:pt x="445" y="190"/>
                  </a:lnTo>
                  <a:lnTo>
                    <a:pt x="452" y="190"/>
                  </a:lnTo>
                  <a:lnTo>
                    <a:pt x="458" y="188"/>
                  </a:lnTo>
                  <a:lnTo>
                    <a:pt x="464" y="185"/>
                  </a:lnTo>
                  <a:lnTo>
                    <a:pt x="468" y="182"/>
                  </a:lnTo>
                  <a:lnTo>
                    <a:pt x="472" y="176"/>
                  </a:lnTo>
                  <a:lnTo>
                    <a:pt x="474" y="171"/>
                  </a:lnTo>
                  <a:lnTo>
                    <a:pt x="476" y="166"/>
                  </a:lnTo>
                  <a:lnTo>
                    <a:pt x="477" y="159"/>
                  </a:lnTo>
                  <a:lnTo>
                    <a:pt x="477" y="31"/>
                  </a:lnTo>
                  <a:lnTo>
                    <a:pt x="477" y="31"/>
                  </a:lnTo>
                  <a:lnTo>
                    <a:pt x="476" y="25"/>
                  </a:lnTo>
                  <a:lnTo>
                    <a:pt x="474" y="20"/>
                  </a:lnTo>
                  <a:lnTo>
                    <a:pt x="472" y="14"/>
                  </a:lnTo>
                  <a:lnTo>
                    <a:pt x="468" y="9"/>
                  </a:lnTo>
                  <a:lnTo>
                    <a:pt x="464" y="6"/>
                  </a:lnTo>
                  <a:lnTo>
                    <a:pt x="458" y="2"/>
                  </a:lnTo>
                  <a:lnTo>
                    <a:pt x="452" y="0"/>
                  </a:lnTo>
                  <a:lnTo>
                    <a:pt x="445" y="0"/>
                  </a:lnTo>
                  <a:lnTo>
                    <a:pt x="445" y="0"/>
                  </a:lnTo>
                  <a:lnTo>
                    <a:pt x="439" y="0"/>
                  </a:lnTo>
                  <a:lnTo>
                    <a:pt x="433" y="2"/>
                  </a:lnTo>
                  <a:lnTo>
                    <a:pt x="428" y="6"/>
                  </a:lnTo>
                  <a:lnTo>
                    <a:pt x="423" y="9"/>
                  </a:lnTo>
                  <a:lnTo>
                    <a:pt x="420" y="14"/>
                  </a:lnTo>
                  <a:lnTo>
                    <a:pt x="416" y="20"/>
                  </a:lnTo>
                  <a:lnTo>
                    <a:pt x="414" y="25"/>
                  </a:lnTo>
                  <a:lnTo>
                    <a:pt x="413" y="31"/>
                  </a:lnTo>
                  <a:lnTo>
                    <a:pt x="413" y="159"/>
                  </a:lnTo>
                  <a:lnTo>
                    <a:pt x="413" y="159"/>
                  </a:lnTo>
                  <a:lnTo>
                    <a:pt x="414" y="166"/>
                  </a:lnTo>
                  <a:lnTo>
                    <a:pt x="416" y="171"/>
                  </a:lnTo>
                  <a:lnTo>
                    <a:pt x="420" y="176"/>
                  </a:lnTo>
                  <a:lnTo>
                    <a:pt x="423" y="182"/>
                  </a:lnTo>
                  <a:lnTo>
                    <a:pt x="428" y="185"/>
                  </a:lnTo>
                  <a:lnTo>
                    <a:pt x="433" y="188"/>
                  </a:lnTo>
                  <a:lnTo>
                    <a:pt x="439" y="190"/>
                  </a:lnTo>
                  <a:lnTo>
                    <a:pt x="445" y="190"/>
                  </a:lnTo>
                  <a:lnTo>
                    <a:pt x="445" y="190"/>
                  </a:lnTo>
                  <a:close/>
                  <a:moveTo>
                    <a:pt x="573" y="190"/>
                  </a:moveTo>
                  <a:lnTo>
                    <a:pt x="573" y="190"/>
                  </a:lnTo>
                  <a:lnTo>
                    <a:pt x="579" y="190"/>
                  </a:lnTo>
                  <a:lnTo>
                    <a:pt x="585" y="188"/>
                  </a:lnTo>
                  <a:lnTo>
                    <a:pt x="590" y="185"/>
                  </a:lnTo>
                  <a:lnTo>
                    <a:pt x="595" y="182"/>
                  </a:lnTo>
                  <a:lnTo>
                    <a:pt x="599" y="176"/>
                  </a:lnTo>
                  <a:lnTo>
                    <a:pt x="602" y="171"/>
                  </a:lnTo>
                  <a:lnTo>
                    <a:pt x="604" y="166"/>
                  </a:lnTo>
                  <a:lnTo>
                    <a:pt x="604" y="159"/>
                  </a:lnTo>
                  <a:lnTo>
                    <a:pt x="604" y="31"/>
                  </a:lnTo>
                  <a:lnTo>
                    <a:pt x="604" y="31"/>
                  </a:lnTo>
                  <a:lnTo>
                    <a:pt x="604" y="25"/>
                  </a:lnTo>
                  <a:lnTo>
                    <a:pt x="602" y="20"/>
                  </a:lnTo>
                  <a:lnTo>
                    <a:pt x="599" y="14"/>
                  </a:lnTo>
                  <a:lnTo>
                    <a:pt x="595" y="9"/>
                  </a:lnTo>
                  <a:lnTo>
                    <a:pt x="590" y="6"/>
                  </a:lnTo>
                  <a:lnTo>
                    <a:pt x="585" y="2"/>
                  </a:lnTo>
                  <a:lnTo>
                    <a:pt x="579" y="0"/>
                  </a:lnTo>
                  <a:lnTo>
                    <a:pt x="573" y="0"/>
                  </a:lnTo>
                  <a:lnTo>
                    <a:pt x="573" y="0"/>
                  </a:lnTo>
                  <a:lnTo>
                    <a:pt x="567" y="0"/>
                  </a:lnTo>
                  <a:lnTo>
                    <a:pt x="560" y="2"/>
                  </a:lnTo>
                  <a:lnTo>
                    <a:pt x="555" y="6"/>
                  </a:lnTo>
                  <a:lnTo>
                    <a:pt x="550" y="9"/>
                  </a:lnTo>
                  <a:lnTo>
                    <a:pt x="546" y="14"/>
                  </a:lnTo>
                  <a:lnTo>
                    <a:pt x="543" y="20"/>
                  </a:lnTo>
                  <a:lnTo>
                    <a:pt x="542" y="25"/>
                  </a:lnTo>
                  <a:lnTo>
                    <a:pt x="541" y="31"/>
                  </a:lnTo>
                  <a:lnTo>
                    <a:pt x="541" y="159"/>
                  </a:lnTo>
                  <a:lnTo>
                    <a:pt x="541" y="159"/>
                  </a:lnTo>
                  <a:lnTo>
                    <a:pt x="542" y="166"/>
                  </a:lnTo>
                  <a:lnTo>
                    <a:pt x="543" y="171"/>
                  </a:lnTo>
                  <a:lnTo>
                    <a:pt x="546" y="176"/>
                  </a:lnTo>
                  <a:lnTo>
                    <a:pt x="550" y="182"/>
                  </a:lnTo>
                  <a:lnTo>
                    <a:pt x="555" y="185"/>
                  </a:lnTo>
                  <a:lnTo>
                    <a:pt x="560" y="188"/>
                  </a:lnTo>
                  <a:lnTo>
                    <a:pt x="567" y="190"/>
                  </a:lnTo>
                  <a:lnTo>
                    <a:pt x="573" y="190"/>
                  </a:lnTo>
                  <a:lnTo>
                    <a:pt x="573" y="190"/>
                  </a:lnTo>
                  <a:close/>
                  <a:moveTo>
                    <a:pt x="700" y="190"/>
                  </a:moveTo>
                  <a:lnTo>
                    <a:pt x="700" y="190"/>
                  </a:lnTo>
                  <a:lnTo>
                    <a:pt x="706" y="190"/>
                  </a:lnTo>
                  <a:lnTo>
                    <a:pt x="712" y="188"/>
                  </a:lnTo>
                  <a:lnTo>
                    <a:pt x="718" y="185"/>
                  </a:lnTo>
                  <a:lnTo>
                    <a:pt x="722" y="182"/>
                  </a:lnTo>
                  <a:lnTo>
                    <a:pt x="726" y="176"/>
                  </a:lnTo>
                  <a:lnTo>
                    <a:pt x="730" y="171"/>
                  </a:lnTo>
                  <a:lnTo>
                    <a:pt x="731" y="166"/>
                  </a:lnTo>
                  <a:lnTo>
                    <a:pt x="732" y="159"/>
                  </a:lnTo>
                  <a:lnTo>
                    <a:pt x="732" y="31"/>
                  </a:lnTo>
                  <a:lnTo>
                    <a:pt x="732" y="31"/>
                  </a:lnTo>
                  <a:lnTo>
                    <a:pt x="731" y="25"/>
                  </a:lnTo>
                  <a:lnTo>
                    <a:pt x="730" y="20"/>
                  </a:lnTo>
                  <a:lnTo>
                    <a:pt x="726" y="14"/>
                  </a:lnTo>
                  <a:lnTo>
                    <a:pt x="722" y="9"/>
                  </a:lnTo>
                  <a:lnTo>
                    <a:pt x="718" y="6"/>
                  </a:lnTo>
                  <a:lnTo>
                    <a:pt x="712" y="2"/>
                  </a:lnTo>
                  <a:lnTo>
                    <a:pt x="706" y="0"/>
                  </a:lnTo>
                  <a:lnTo>
                    <a:pt x="700" y="0"/>
                  </a:lnTo>
                  <a:lnTo>
                    <a:pt x="700" y="0"/>
                  </a:lnTo>
                  <a:lnTo>
                    <a:pt x="693" y="0"/>
                  </a:lnTo>
                  <a:lnTo>
                    <a:pt x="688" y="2"/>
                  </a:lnTo>
                  <a:lnTo>
                    <a:pt x="682" y="6"/>
                  </a:lnTo>
                  <a:lnTo>
                    <a:pt x="677" y="9"/>
                  </a:lnTo>
                  <a:lnTo>
                    <a:pt x="674" y="14"/>
                  </a:lnTo>
                  <a:lnTo>
                    <a:pt x="671" y="20"/>
                  </a:lnTo>
                  <a:lnTo>
                    <a:pt x="668" y="25"/>
                  </a:lnTo>
                  <a:lnTo>
                    <a:pt x="668" y="31"/>
                  </a:lnTo>
                  <a:lnTo>
                    <a:pt x="668" y="159"/>
                  </a:lnTo>
                  <a:lnTo>
                    <a:pt x="668" y="159"/>
                  </a:lnTo>
                  <a:lnTo>
                    <a:pt x="668" y="166"/>
                  </a:lnTo>
                  <a:lnTo>
                    <a:pt x="671" y="171"/>
                  </a:lnTo>
                  <a:lnTo>
                    <a:pt x="674" y="176"/>
                  </a:lnTo>
                  <a:lnTo>
                    <a:pt x="677" y="182"/>
                  </a:lnTo>
                  <a:lnTo>
                    <a:pt x="682" y="185"/>
                  </a:lnTo>
                  <a:lnTo>
                    <a:pt x="688" y="188"/>
                  </a:lnTo>
                  <a:lnTo>
                    <a:pt x="693" y="190"/>
                  </a:lnTo>
                  <a:lnTo>
                    <a:pt x="700" y="190"/>
                  </a:lnTo>
                  <a:lnTo>
                    <a:pt x="700" y="190"/>
                  </a:lnTo>
                  <a:close/>
                  <a:moveTo>
                    <a:pt x="827" y="190"/>
                  </a:moveTo>
                  <a:lnTo>
                    <a:pt x="827" y="190"/>
                  </a:lnTo>
                  <a:lnTo>
                    <a:pt x="834" y="190"/>
                  </a:lnTo>
                  <a:lnTo>
                    <a:pt x="839" y="188"/>
                  </a:lnTo>
                  <a:lnTo>
                    <a:pt x="844" y="185"/>
                  </a:lnTo>
                  <a:lnTo>
                    <a:pt x="850" y="182"/>
                  </a:lnTo>
                  <a:lnTo>
                    <a:pt x="853" y="176"/>
                  </a:lnTo>
                  <a:lnTo>
                    <a:pt x="856" y="171"/>
                  </a:lnTo>
                  <a:lnTo>
                    <a:pt x="858" y="166"/>
                  </a:lnTo>
                  <a:lnTo>
                    <a:pt x="858" y="159"/>
                  </a:lnTo>
                  <a:lnTo>
                    <a:pt x="858" y="31"/>
                  </a:lnTo>
                  <a:lnTo>
                    <a:pt x="858" y="31"/>
                  </a:lnTo>
                  <a:lnTo>
                    <a:pt x="858" y="25"/>
                  </a:lnTo>
                  <a:lnTo>
                    <a:pt x="856" y="20"/>
                  </a:lnTo>
                  <a:lnTo>
                    <a:pt x="853" y="14"/>
                  </a:lnTo>
                  <a:lnTo>
                    <a:pt x="850" y="9"/>
                  </a:lnTo>
                  <a:lnTo>
                    <a:pt x="844" y="6"/>
                  </a:lnTo>
                  <a:lnTo>
                    <a:pt x="839" y="2"/>
                  </a:lnTo>
                  <a:lnTo>
                    <a:pt x="834" y="0"/>
                  </a:lnTo>
                  <a:lnTo>
                    <a:pt x="827" y="0"/>
                  </a:lnTo>
                  <a:lnTo>
                    <a:pt x="827" y="0"/>
                  </a:lnTo>
                  <a:lnTo>
                    <a:pt x="821" y="0"/>
                  </a:lnTo>
                  <a:lnTo>
                    <a:pt x="814" y="2"/>
                  </a:lnTo>
                  <a:lnTo>
                    <a:pt x="809" y="6"/>
                  </a:lnTo>
                  <a:lnTo>
                    <a:pt x="805" y="9"/>
                  </a:lnTo>
                  <a:lnTo>
                    <a:pt x="800" y="14"/>
                  </a:lnTo>
                  <a:lnTo>
                    <a:pt x="798" y="20"/>
                  </a:lnTo>
                  <a:lnTo>
                    <a:pt x="796" y="25"/>
                  </a:lnTo>
                  <a:lnTo>
                    <a:pt x="795" y="31"/>
                  </a:lnTo>
                  <a:lnTo>
                    <a:pt x="795" y="159"/>
                  </a:lnTo>
                  <a:lnTo>
                    <a:pt x="795" y="159"/>
                  </a:lnTo>
                  <a:lnTo>
                    <a:pt x="796" y="166"/>
                  </a:lnTo>
                  <a:lnTo>
                    <a:pt x="798" y="171"/>
                  </a:lnTo>
                  <a:lnTo>
                    <a:pt x="800" y="176"/>
                  </a:lnTo>
                  <a:lnTo>
                    <a:pt x="805" y="182"/>
                  </a:lnTo>
                  <a:lnTo>
                    <a:pt x="809" y="185"/>
                  </a:lnTo>
                  <a:lnTo>
                    <a:pt x="814" y="188"/>
                  </a:lnTo>
                  <a:lnTo>
                    <a:pt x="821" y="190"/>
                  </a:lnTo>
                  <a:lnTo>
                    <a:pt x="827" y="190"/>
                  </a:lnTo>
                  <a:lnTo>
                    <a:pt x="827" y="190"/>
                  </a:lnTo>
                  <a:close/>
                  <a:moveTo>
                    <a:pt x="683" y="795"/>
                  </a:moveTo>
                  <a:lnTo>
                    <a:pt x="683" y="795"/>
                  </a:lnTo>
                  <a:lnTo>
                    <a:pt x="674" y="794"/>
                  </a:lnTo>
                  <a:lnTo>
                    <a:pt x="665" y="791"/>
                  </a:lnTo>
                  <a:lnTo>
                    <a:pt x="658" y="787"/>
                  </a:lnTo>
                  <a:lnTo>
                    <a:pt x="650" y="781"/>
                  </a:lnTo>
                  <a:lnTo>
                    <a:pt x="645" y="774"/>
                  </a:lnTo>
                  <a:lnTo>
                    <a:pt x="639" y="766"/>
                  </a:lnTo>
                  <a:lnTo>
                    <a:pt x="637" y="757"/>
                  </a:lnTo>
                  <a:lnTo>
                    <a:pt x="636" y="747"/>
                  </a:lnTo>
                  <a:lnTo>
                    <a:pt x="636" y="747"/>
                  </a:lnTo>
                  <a:lnTo>
                    <a:pt x="635" y="741"/>
                  </a:lnTo>
                  <a:lnTo>
                    <a:pt x="634" y="735"/>
                  </a:lnTo>
                  <a:lnTo>
                    <a:pt x="631" y="730"/>
                  </a:lnTo>
                  <a:lnTo>
                    <a:pt x="627" y="724"/>
                  </a:lnTo>
                  <a:lnTo>
                    <a:pt x="622" y="721"/>
                  </a:lnTo>
                  <a:lnTo>
                    <a:pt x="617" y="718"/>
                  </a:lnTo>
                  <a:lnTo>
                    <a:pt x="611" y="716"/>
                  </a:lnTo>
                  <a:lnTo>
                    <a:pt x="604" y="716"/>
                  </a:lnTo>
                  <a:lnTo>
                    <a:pt x="604" y="716"/>
                  </a:lnTo>
                  <a:lnTo>
                    <a:pt x="598" y="716"/>
                  </a:lnTo>
                  <a:lnTo>
                    <a:pt x="592" y="718"/>
                  </a:lnTo>
                  <a:lnTo>
                    <a:pt x="587" y="721"/>
                  </a:lnTo>
                  <a:lnTo>
                    <a:pt x="582" y="724"/>
                  </a:lnTo>
                  <a:lnTo>
                    <a:pt x="578" y="730"/>
                  </a:lnTo>
                  <a:lnTo>
                    <a:pt x="575" y="735"/>
                  </a:lnTo>
                  <a:lnTo>
                    <a:pt x="573" y="741"/>
                  </a:lnTo>
                  <a:lnTo>
                    <a:pt x="573" y="747"/>
                  </a:lnTo>
                  <a:lnTo>
                    <a:pt x="573" y="747"/>
                  </a:lnTo>
                  <a:lnTo>
                    <a:pt x="573" y="759"/>
                  </a:lnTo>
                  <a:lnTo>
                    <a:pt x="575" y="770"/>
                  </a:lnTo>
                  <a:lnTo>
                    <a:pt x="577" y="780"/>
                  </a:lnTo>
                  <a:lnTo>
                    <a:pt x="582" y="791"/>
                  </a:lnTo>
                  <a:lnTo>
                    <a:pt x="586" y="801"/>
                  </a:lnTo>
                  <a:lnTo>
                    <a:pt x="591" y="809"/>
                  </a:lnTo>
                  <a:lnTo>
                    <a:pt x="598" y="818"/>
                  </a:lnTo>
                  <a:lnTo>
                    <a:pt x="605" y="826"/>
                  </a:lnTo>
                  <a:lnTo>
                    <a:pt x="613" y="833"/>
                  </a:lnTo>
                  <a:lnTo>
                    <a:pt x="621" y="839"/>
                  </a:lnTo>
                  <a:lnTo>
                    <a:pt x="631" y="845"/>
                  </a:lnTo>
                  <a:lnTo>
                    <a:pt x="641" y="850"/>
                  </a:lnTo>
                  <a:lnTo>
                    <a:pt x="651" y="853"/>
                  </a:lnTo>
                  <a:lnTo>
                    <a:pt x="662" y="856"/>
                  </a:lnTo>
                  <a:lnTo>
                    <a:pt x="673" y="858"/>
                  </a:lnTo>
                  <a:lnTo>
                    <a:pt x="683" y="859"/>
                  </a:lnTo>
                  <a:lnTo>
                    <a:pt x="683" y="859"/>
                  </a:lnTo>
                  <a:lnTo>
                    <a:pt x="695" y="858"/>
                  </a:lnTo>
                  <a:lnTo>
                    <a:pt x="706" y="856"/>
                  </a:lnTo>
                  <a:lnTo>
                    <a:pt x="717" y="853"/>
                  </a:lnTo>
                  <a:lnTo>
                    <a:pt x="727" y="850"/>
                  </a:lnTo>
                  <a:lnTo>
                    <a:pt x="737" y="845"/>
                  </a:lnTo>
                  <a:lnTo>
                    <a:pt x="746" y="839"/>
                  </a:lnTo>
                  <a:lnTo>
                    <a:pt x="754" y="833"/>
                  </a:lnTo>
                  <a:lnTo>
                    <a:pt x="763" y="826"/>
                  </a:lnTo>
                  <a:lnTo>
                    <a:pt x="769" y="818"/>
                  </a:lnTo>
                  <a:lnTo>
                    <a:pt x="776" y="809"/>
                  </a:lnTo>
                  <a:lnTo>
                    <a:pt x="782" y="801"/>
                  </a:lnTo>
                  <a:lnTo>
                    <a:pt x="786" y="791"/>
                  </a:lnTo>
                  <a:lnTo>
                    <a:pt x="791" y="780"/>
                  </a:lnTo>
                  <a:lnTo>
                    <a:pt x="793" y="770"/>
                  </a:lnTo>
                  <a:lnTo>
                    <a:pt x="795" y="759"/>
                  </a:lnTo>
                  <a:lnTo>
                    <a:pt x="795" y="747"/>
                  </a:lnTo>
                  <a:lnTo>
                    <a:pt x="795" y="747"/>
                  </a:lnTo>
                  <a:lnTo>
                    <a:pt x="795" y="735"/>
                  </a:lnTo>
                  <a:lnTo>
                    <a:pt x="793" y="724"/>
                  </a:lnTo>
                  <a:lnTo>
                    <a:pt x="790" y="714"/>
                  </a:lnTo>
                  <a:lnTo>
                    <a:pt x="786" y="703"/>
                  </a:lnTo>
                  <a:lnTo>
                    <a:pt x="781" y="693"/>
                  </a:lnTo>
                  <a:lnTo>
                    <a:pt x="776" y="685"/>
                  </a:lnTo>
                  <a:lnTo>
                    <a:pt x="769" y="676"/>
                  </a:lnTo>
                  <a:lnTo>
                    <a:pt x="762" y="668"/>
                  </a:lnTo>
                  <a:lnTo>
                    <a:pt x="762" y="668"/>
                  </a:lnTo>
                  <a:lnTo>
                    <a:pt x="769" y="660"/>
                  </a:lnTo>
                  <a:lnTo>
                    <a:pt x="776" y="652"/>
                  </a:lnTo>
                  <a:lnTo>
                    <a:pt x="781" y="642"/>
                  </a:lnTo>
                  <a:lnTo>
                    <a:pt x="786" y="632"/>
                  </a:lnTo>
                  <a:lnTo>
                    <a:pt x="790" y="621"/>
                  </a:lnTo>
                  <a:lnTo>
                    <a:pt x="793" y="611"/>
                  </a:lnTo>
                  <a:lnTo>
                    <a:pt x="795" y="600"/>
                  </a:lnTo>
                  <a:lnTo>
                    <a:pt x="795" y="588"/>
                  </a:lnTo>
                  <a:lnTo>
                    <a:pt x="795" y="588"/>
                  </a:lnTo>
                  <a:lnTo>
                    <a:pt x="795" y="576"/>
                  </a:lnTo>
                  <a:lnTo>
                    <a:pt x="793" y="566"/>
                  </a:lnTo>
                  <a:lnTo>
                    <a:pt x="791" y="555"/>
                  </a:lnTo>
                  <a:lnTo>
                    <a:pt x="786" y="545"/>
                  </a:lnTo>
                  <a:lnTo>
                    <a:pt x="782" y="536"/>
                  </a:lnTo>
                  <a:lnTo>
                    <a:pt x="776" y="526"/>
                  </a:lnTo>
                  <a:lnTo>
                    <a:pt x="769" y="517"/>
                  </a:lnTo>
                  <a:lnTo>
                    <a:pt x="763" y="510"/>
                  </a:lnTo>
                  <a:lnTo>
                    <a:pt x="754" y="502"/>
                  </a:lnTo>
                  <a:lnTo>
                    <a:pt x="746" y="496"/>
                  </a:lnTo>
                  <a:lnTo>
                    <a:pt x="737" y="491"/>
                  </a:lnTo>
                  <a:lnTo>
                    <a:pt x="727" y="485"/>
                  </a:lnTo>
                  <a:lnTo>
                    <a:pt x="717" y="482"/>
                  </a:lnTo>
                  <a:lnTo>
                    <a:pt x="706" y="479"/>
                  </a:lnTo>
                  <a:lnTo>
                    <a:pt x="695" y="478"/>
                  </a:lnTo>
                  <a:lnTo>
                    <a:pt x="683" y="477"/>
                  </a:lnTo>
                  <a:lnTo>
                    <a:pt x="683" y="477"/>
                  </a:lnTo>
                  <a:lnTo>
                    <a:pt x="673" y="478"/>
                  </a:lnTo>
                  <a:lnTo>
                    <a:pt x="662" y="479"/>
                  </a:lnTo>
                  <a:lnTo>
                    <a:pt x="651" y="482"/>
                  </a:lnTo>
                  <a:lnTo>
                    <a:pt x="641" y="485"/>
                  </a:lnTo>
                  <a:lnTo>
                    <a:pt x="631" y="491"/>
                  </a:lnTo>
                  <a:lnTo>
                    <a:pt x="621" y="496"/>
                  </a:lnTo>
                  <a:lnTo>
                    <a:pt x="613" y="502"/>
                  </a:lnTo>
                  <a:lnTo>
                    <a:pt x="605" y="510"/>
                  </a:lnTo>
                  <a:lnTo>
                    <a:pt x="598" y="517"/>
                  </a:lnTo>
                  <a:lnTo>
                    <a:pt x="591" y="526"/>
                  </a:lnTo>
                  <a:lnTo>
                    <a:pt x="586" y="536"/>
                  </a:lnTo>
                  <a:lnTo>
                    <a:pt x="582" y="545"/>
                  </a:lnTo>
                  <a:lnTo>
                    <a:pt x="577" y="555"/>
                  </a:lnTo>
                  <a:lnTo>
                    <a:pt x="575" y="566"/>
                  </a:lnTo>
                  <a:lnTo>
                    <a:pt x="573" y="576"/>
                  </a:lnTo>
                  <a:lnTo>
                    <a:pt x="573" y="588"/>
                  </a:lnTo>
                  <a:lnTo>
                    <a:pt x="573" y="588"/>
                  </a:lnTo>
                  <a:lnTo>
                    <a:pt x="573" y="595"/>
                  </a:lnTo>
                  <a:lnTo>
                    <a:pt x="575" y="601"/>
                  </a:lnTo>
                  <a:lnTo>
                    <a:pt x="578" y="606"/>
                  </a:lnTo>
                  <a:lnTo>
                    <a:pt x="582" y="611"/>
                  </a:lnTo>
                  <a:lnTo>
                    <a:pt x="587" y="615"/>
                  </a:lnTo>
                  <a:lnTo>
                    <a:pt x="592" y="617"/>
                  </a:lnTo>
                  <a:lnTo>
                    <a:pt x="598" y="619"/>
                  </a:lnTo>
                  <a:lnTo>
                    <a:pt x="604" y="620"/>
                  </a:lnTo>
                  <a:lnTo>
                    <a:pt x="604" y="620"/>
                  </a:lnTo>
                  <a:lnTo>
                    <a:pt x="611" y="619"/>
                  </a:lnTo>
                  <a:lnTo>
                    <a:pt x="617" y="617"/>
                  </a:lnTo>
                  <a:lnTo>
                    <a:pt x="622" y="615"/>
                  </a:lnTo>
                  <a:lnTo>
                    <a:pt x="627" y="611"/>
                  </a:lnTo>
                  <a:lnTo>
                    <a:pt x="631" y="606"/>
                  </a:lnTo>
                  <a:lnTo>
                    <a:pt x="634" y="601"/>
                  </a:lnTo>
                  <a:lnTo>
                    <a:pt x="635" y="595"/>
                  </a:lnTo>
                  <a:lnTo>
                    <a:pt x="636" y="588"/>
                  </a:lnTo>
                  <a:lnTo>
                    <a:pt x="636" y="588"/>
                  </a:lnTo>
                  <a:lnTo>
                    <a:pt x="637" y="579"/>
                  </a:lnTo>
                  <a:lnTo>
                    <a:pt x="639" y="570"/>
                  </a:lnTo>
                  <a:lnTo>
                    <a:pt x="645" y="561"/>
                  </a:lnTo>
                  <a:lnTo>
                    <a:pt x="650" y="555"/>
                  </a:lnTo>
                  <a:lnTo>
                    <a:pt x="658" y="549"/>
                  </a:lnTo>
                  <a:lnTo>
                    <a:pt x="665" y="544"/>
                  </a:lnTo>
                  <a:lnTo>
                    <a:pt x="674" y="541"/>
                  </a:lnTo>
                  <a:lnTo>
                    <a:pt x="683" y="541"/>
                  </a:lnTo>
                  <a:lnTo>
                    <a:pt x="683" y="541"/>
                  </a:lnTo>
                  <a:lnTo>
                    <a:pt x="693" y="541"/>
                  </a:lnTo>
                  <a:lnTo>
                    <a:pt x="703" y="544"/>
                  </a:lnTo>
                  <a:lnTo>
                    <a:pt x="710" y="549"/>
                  </a:lnTo>
                  <a:lnTo>
                    <a:pt x="718" y="555"/>
                  </a:lnTo>
                  <a:lnTo>
                    <a:pt x="723" y="561"/>
                  </a:lnTo>
                  <a:lnTo>
                    <a:pt x="727" y="570"/>
                  </a:lnTo>
                  <a:lnTo>
                    <a:pt x="731" y="579"/>
                  </a:lnTo>
                  <a:lnTo>
                    <a:pt x="732" y="588"/>
                  </a:lnTo>
                  <a:lnTo>
                    <a:pt x="732" y="588"/>
                  </a:lnTo>
                  <a:lnTo>
                    <a:pt x="731" y="598"/>
                  </a:lnTo>
                  <a:lnTo>
                    <a:pt x="727" y="606"/>
                  </a:lnTo>
                  <a:lnTo>
                    <a:pt x="723" y="615"/>
                  </a:lnTo>
                  <a:lnTo>
                    <a:pt x="718" y="621"/>
                  </a:lnTo>
                  <a:lnTo>
                    <a:pt x="710" y="628"/>
                  </a:lnTo>
                  <a:lnTo>
                    <a:pt x="703" y="632"/>
                  </a:lnTo>
                  <a:lnTo>
                    <a:pt x="693" y="635"/>
                  </a:lnTo>
                  <a:lnTo>
                    <a:pt x="683" y="635"/>
                  </a:lnTo>
                  <a:lnTo>
                    <a:pt x="683" y="635"/>
                  </a:lnTo>
                  <a:lnTo>
                    <a:pt x="677" y="637"/>
                  </a:lnTo>
                  <a:lnTo>
                    <a:pt x="672" y="639"/>
                  </a:lnTo>
                  <a:lnTo>
                    <a:pt x="666" y="642"/>
                  </a:lnTo>
                  <a:lnTo>
                    <a:pt x="661" y="645"/>
                  </a:lnTo>
                  <a:lnTo>
                    <a:pt x="658" y="650"/>
                  </a:lnTo>
                  <a:lnTo>
                    <a:pt x="655" y="656"/>
                  </a:lnTo>
                  <a:lnTo>
                    <a:pt x="652" y="661"/>
                  </a:lnTo>
                  <a:lnTo>
                    <a:pt x="652" y="668"/>
                  </a:lnTo>
                  <a:lnTo>
                    <a:pt x="652" y="668"/>
                  </a:lnTo>
                  <a:lnTo>
                    <a:pt x="652" y="674"/>
                  </a:lnTo>
                  <a:lnTo>
                    <a:pt x="655" y="681"/>
                  </a:lnTo>
                  <a:lnTo>
                    <a:pt x="658" y="686"/>
                  </a:lnTo>
                  <a:lnTo>
                    <a:pt x="661" y="690"/>
                  </a:lnTo>
                  <a:lnTo>
                    <a:pt x="666" y="694"/>
                  </a:lnTo>
                  <a:lnTo>
                    <a:pt x="672" y="697"/>
                  </a:lnTo>
                  <a:lnTo>
                    <a:pt x="677" y="699"/>
                  </a:lnTo>
                  <a:lnTo>
                    <a:pt x="683" y="700"/>
                  </a:lnTo>
                  <a:lnTo>
                    <a:pt x="683" y="700"/>
                  </a:lnTo>
                  <a:lnTo>
                    <a:pt x="693" y="701"/>
                  </a:lnTo>
                  <a:lnTo>
                    <a:pt x="703" y="703"/>
                  </a:lnTo>
                  <a:lnTo>
                    <a:pt x="710" y="707"/>
                  </a:lnTo>
                  <a:lnTo>
                    <a:pt x="718" y="714"/>
                  </a:lnTo>
                  <a:lnTo>
                    <a:pt x="723" y="720"/>
                  </a:lnTo>
                  <a:lnTo>
                    <a:pt x="727" y="729"/>
                  </a:lnTo>
                  <a:lnTo>
                    <a:pt x="731" y="737"/>
                  </a:lnTo>
                  <a:lnTo>
                    <a:pt x="732" y="747"/>
                  </a:lnTo>
                  <a:lnTo>
                    <a:pt x="732" y="747"/>
                  </a:lnTo>
                  <a:lnTo>
                    <a:pt x="731" y="757"/>
                  </a:lnTo>
                  <a:lnTo>
                    <a:pt x="727" y="766"/>
                  </a:lnTo>
                  <a:lnTo>
                    <a:pt x="723" y="774"/>
                  </a:lnTo>
                  <a:lnTo>
                    <a:pt x="718" y="781"/>
                  </a:lnTo>
                  <a:lnTo>
                    <a:pt x="710" y="787"/>
                  </a:lnTo>
                  <a:lnTo>
                    <a:pt x="703" y="791"/>
                  </a:lnTo>
                  <a:lnTo>
                    <a:pt x="693" y="794"/>
                  </a:lnTo>
                  <a:lnTo>
                    <a:pt x="683" y="795"/>
                  </a:lnTo>
                  <a:lnTo>
                    <a:pt x="683" y="795"/>
                  </a:lnTo>
                  <a:close/>
                  <a:moveTo>
                    <a:pt x="223" y="826"/>
                  </a:moveTo>
                  <a:lnTo>
                    <a:pt x="223" y="826"/>
                  </a:lnTo>
                  <a:lnTo>
                    <a:pt x="223" y="833"/>
                  </a:lnTo>
                  <a:lnTo>
                    <a:pt x="225" y="839"/>
                  </a:lnTo>
                  <a:lnTo>
                    <a:pt x="229" y="845"/>
                  </a:lnTo>
                  <a:lnTo>
                    <a:pt x="232" y="849"/>
                  </a:lnTo>
                  <a:lnTo>
                    <a:pt x="237" y="853"/>
                  </a:lnTo>
                  <a:lnTo>
                    <a:pt x="242" y="856"/>
                  </a:lnTo>
                  <a:lnTo>
                    <a:pt x="248" y="858"/>
                  </a:lnTo>
                  <a:lnTo>
                    <a:pt x="254" y="859"/>
                  </a:lnTo>
                  <a:lnTo>
                    <a:pt x="413" y="859"/>
                  </a:lnTo>
                  <a:lnTo>
                    <a:pt x="413" y="859"/>
                  </a:lnTo>
                  <a:lnTo>
                    <a:pt x="420" y="858"/>
                  </a:lnTo>
                  <a:lnTo>
                    <a:pt x="426" y="856"/>
                  </a:lnTo>
                  <a:lnTo>
                    <a:pt x="431" y="853"/>
                  </a:lnTo>
                  <a:lnTo>
                    <a:pt x="436" y="849"/>
                  </a:lnTo>
                  <a:lnTo>
                    <a:pt x="440" y="845"/>
                  </a:lnTo>
                  <a:lnTo>
                    <a:pt x="443" y="839"/>
                  </a:lnTo>
                  <a:lnTo>
                    <a:pt x="445" y="833"/>
                  </a:lnTo>
                  <a:lnTo>
                    <a:pt x="445" y="826"/>
                  </a:lnTo>
                  <a:lnTo>
                    <a:pt x="445" y="826"/>
                  </a:lnTo>
                  <a:lnTo>
                    <a:pt x="445" y="820"/>
                  </a:lnTo>
                  <a:lnTo>
                    <a:pt x="443" y="815"/>
                  </a:lnTo>
                  <a:lnTo>
                    <a:pt x="440" y="809"/>
                  </a:lnTo>
                  <a:lnTo>
                    <a:pt x="436" y="804"/>
                  </a:lnTo>
                  <a:lnTo>
                    <a:pt x="431" y="801"/>
                  </a:lnTo>
                  <a:lnTo>
                    <a:pt x="426" y="797"/>
                  </a:lnTo>
                  <a:lnTo>
                    <a:pt x="420" y="795"/>
                  </a:lnTo>
                  <a:lnTo>
                    <a:pt x="413" y="795"/>
                  </a:lnTo>
                  <a:lnTo>
                    <a:pt x="304" y="795"/>
                  </a:lnTo>
                  <a:lnTo>
                    <a:pt x="304" y="795"/>
                  </a:lnTo>
                  <a:lnTo>
                    <a:pt x="314" y="781"/>
                  </a:lnTo>
                  <a:lnTo>
                    <a:pt x="326" y="768"/>
                  </a:lnTo>
                  <a:lnTo>
                    <a:pt x="351" y="743"/>
                  </a:lnTo>
                  <a:lnTo>
                    <a:pt x="351" y="743"/>
                  </a:lnTo>
                  <a:lnTo>
                    <a:pt x="385" y="705"/>
                  </a:lnTo>
                  <a:lnTo>
                    <a:pt x="401" y="687"/>
                  </a:lnTo>
                  <a:lnTo>
                    <a:pt x="415" y="668"/>
                  </a:lnTo>
                  <a:lnTo>
                    <a:pt x="428" y="648"/>
                  </a:lnTo>
                  <a:lnTo>
                    <a:pt x="432" y="639"/>
                  </a:lnTo>
                  <a:lnTo>
                    <a:pt x="437" y="629"/>
                  </a:lnTo>
                  <a:lnTo>
                    <a:pt x="441" y="618"/>
                  </a:lnTo>
                  <a:lnTo>
                    <a:pt x="443" y="609"/>
                  </a:lnTo>
                  <a:lnTo>
                    <a:pt x="445" y="599"/>
                  </a:lnTo>
                  <a:lnTo>
                    <a:pt x="445" y="588"/>
                  </a:lnTo>
                  <a:lnTo>
                    <a:pt x="445" y="588"/>
                  </a:lnTo>
                  <a:lnTo>
                    <a:pt x="445" y="576"/>
                  </a:lnTo>
                  <a:lnTo>
                    <a:pt x="443" y="566"/>
                  </a:lnTo>
                  <a:lnTo>
                    <a:pt x="440" y="555"/>
                  </a:lnTo>
                  <a:lnTo>
                    <a:pt x="437" y="545"/>
                  </a:lnTo>
                  <a:lnTo>
                    <a:pt x="432" y="536"/>
                  </a:lnTo>
                  <a:lnTo>
                    <a:pt x="426" y="526"/>
                  </a:lnTo>
                  <a:lnTo>
                    <a:pt x="420" y="517"/>
                  </a:lnTo>
                  <a:lnTo>
                    <a:pt x="413" y="510"/>
                  </a:lnTo>
                  <a:lnTo>
                    <a:pt x="405" y="502"/>
                  </a:lnTo>
                  <a:lnTo>
                    <a:pt x="396" y="496"/>
                  </a:lnTo>
                  <a:lnTo>
                    <a:pt x="387" y="491"/>
                  </a:lnTo>
                  <a:lnTo>
                    <a:pt x="378" y="485"/>
                  </a:lnTo>
                  <a:lnTo>
                    <a:pt x="367" y="482"/>
                  </a:lnTo>
                  <a:lnTo>
                    <a:pt x="356" y="479"/>
                  </a:lnTo>
                  <a:lnTo>
                    <a:pt x="345" y="478"/>
                  </a:lnTo>
                  <a:lnTo>
                    <a:pt x="334" y="477"/>
                  </a:lnTo>
                  <a:lnTo>
                    <a:pt x="334" y="477"/>
                  </a:lnTo>
                  <a:lnTo>
                    <a:pt x="323" y="478"/>
                  </a:lnTo>
                  <a:lnTo>
                    <a:pt x="311" y="479"/>
                  </a:lnTo>
                  <a:lnTo>
                    <a:pt x="301" y="482"/>
                  </a:lnTo>
                  <a:lnTo>
                    <a:pt x="291" y="485"/>
                  </a:lnTo>
                  <a:lnTo>
                    <a:pt x="281" y="491"/>
                  </a:lnTo>
                  <a:lnTo>
                    <a:pt x="271" y="496"/>
                  </a:lnTo>
                  <a:lnTo>
                    <a:pt x="263" y="502"/>
                  </a:lnTo>
                  <a:lnTo>
                    <a:pt x="255" y="510"/>
                  </a:lnTo>
                  <a:lnTo>
                    <a:pt x="248" y="517"/>
                  </a:lnTo>
                  <a:lnTo>
                    <a:pt x="241" y="526"/>
                  </a:lnTo>
                  <a:lnTo>
                    <a:pt x="236" y="536"/>
                  </a:lnTo>
                  <a:lnTo>
                    <a:pt x="232" y="545"/>
                  </a:lnTo>
                  <a:lnTo>
                    <a:pt x="227" y="555"/>
                  </a:lnTo>
                  <a:lnTo>
                    <a:pt x="225" y="566"/>
                  </a:lnTo>
                  <a:lnTo>
                    <a:pt x="223" y="576"/>
                  </a:lnTo>
                  <a:lnTo>
                    <a:pt x="223" y="588"/>
                  </a:lnTo>
                  <a:lnTo>
                    <a:pt x="223" y="588"/>
                  </a:lnTo>
                  <a:lnTo>
                    <a:pt x="223" y="595"/>
                  </a:lnTo>
                  <a:lnTo>
                    <a:pt x="225" y="601"/>
                  </a:lnTo>
                  <a:lnTo>
                    <a:pt x="229" y="606"/>
                  </a:lnTo>
                  <a:lnTo>
                    <a:pt x="232" y="611"/>
                  </a:lnTo>
                  <a:lnTo>
                    <a:pt x="237" y="615"/>
                  </a:lnTo>
                  <a:lnTo>
                    <a:pt x="242" y="617"/>
                  </a:lnTo>
                  <a:lnTo>
                    <a:pt x="248" y="619"/>
                  </a:lnTo>
                  <a:lnTo>
                    <a:pt x="254" y="620"/>
                  </a:lnTo>
                  <a:lnTo>
                    <a:pt x="254" y="620"/>
                  </a:lnTo>
                  <a:lnTo>
                    <a:pt x="261" y="619"/>
                  </a:lnTo>
                  <a:lnTo>
                    <a:pt x="267" y="617"/>
                  </a:lnTo>
                  <a:lnTo>
                    <a:pt x="273" y="615"/>
                  </a:lnTo>
                  <a:lnTo>
                    <a:pt x="277" y="611"/>
                  </a:lnTo>
                  <a:lnTo>
                    <a:pt x="281" y="606"/>
                  </a:lnTo>
                  <a:lnTo>
                    <a:pt x="284" y="601"/>
                  </a:lnTo>
                  <a:lnTo>
                    <a:pt x="285" y="595"/>
                  </a:lnTo>
                  <a:lnTo>
                    <a:pt x="286" y="588"/>
                  </a:lnTo>
                  <a:lnTo>
                    <a:pt x="286" y="588"/>
                  </a:lnTo>
                  <a:lnTo>
                    <a:pt x="288" y="579"/>
                  </a:lnTo>
                  <a:lnTo>
                    <a:pt x="290" y="570"/>
                  </a:lnTo>
                  <a:lnTo>
                    <a:pt x="294" y="561"/>
                  </a:lnTo>
                  <a:lnTo>
                    <a:pt x="300" y="555"/>
                  </a:lnTo>
                  <a:lnTo>
                    <a:pt x="308" y="549"/>
                  </a:lnTo>
                  <a:lnTo>
                    <a:pt x="315" y="544"/>
                  </a:lnTo>
                  <a:lnTo>
                    <a:pt x="324" y="541"/>
                  </a:lnTo>
                  <a:lnTo>
                    <a:pt x="334" y="541"/>
                  </a:lnTo>
                  <a:lnTo>
                    <a:pt x="334" y="541"/>
                  </a:lnTo>
                  <a:lnTo>
                    <a:pt x="343" y="541"/>
                  </a:lnTo>
                  <a:lnTo>
                    <a:pt x="353" y="544"/>
                  </a:lnTo>
                  <a:lnTo>
                    <a:pt x="361" y="549"/>
                  </a:lnTo>
                  <a:lnTo>
                    <a:pt x="368" y="555"/>
                  </a:lnTo>
                  <a:lnTo>
                    <a:pt x="373" y="561"/>
                  </a:lnTo>
                  <a:lnTo>
                    <a:pt x="378" y="570"/>
                  </a:lnTo>
                  <a:lnTo>
                    <a:pt x="381" y="579"/>
                  </a:lnTo>
                  <a:lnTo>
                    <a:pt x="382" y="588"/>
                  </a:lnTo>
                  <a:lnTo>
                    <a:pt x="382" y="588"/>
                  </a:lnTo>
                  <a:lnTo>
                    <a:pt x="381" y="594"/>
                  </a:lnTo>
                  <a:lnTo>
                    <a:pt x="380" y="600"/>
                  </a:lnTo>
                  <a:lnTo>
                    <a:pt x="374" y="613"/>
                  </a:lnTo>
                  <a:lnTo>
                    <a:pt x="366" y="627"/>
                  </a:lnTo>
                  <a:lnTo>
                    <a:pt x="356" y="641"/>
                  </a:lnTo>
                  <a:lnTo>
                    <a:pt x="344" y="656"/>
                  </a:lnTo>
                  <a:lnTo>
                    <a:pt x="332" y="670"/>
                  </a:lnTo>
                  <a:lnTo>
                    <a:pt x="305" y="699"/>
                  </a:lnTo>
                  <a:lnTo>
                    <a:pt x="305" y="699"/>
                  </a:lnTo>
                  <a:lnTo>
                    <a:pt x="274" y="732"/>
                  </a:lnTo>
                  <a:lnTo>
                    <a:pt x="260" y="748"/>
                  </a:lnTo>
                  <a:lnTo>
                    <a:pt x="247" y="764"/>
                  </a:lnTo>
                  <a:lnTo>
                    <a:pt x="237" y="779"/>
                  </a:lnTo>
                  <a:lnTo>
                    <a:pt x="230" y="795"/>
                  </a:lnTo>
                  <a:lnTo>
                    <a:pt x="226" y="803"/>
                  </a:lnTo>
                  <a:lnTo>
                    <a:pt x="224" y="810"/>
                  </a:lnTo>
                  <a:lnTo>
                    <a:pt x="223" y="819"/>
                  </a:lnTo>
                  <a:lnTo>
                    <a:pt x="223" y="826"/>
                  </a:lnTo>
                  <a:lnTo>
                    <a:pt x="223" y="826"/>
                  </a:lnTo>
                  <a:close/>
                </a:path>
              </a:pathLst>
            </a:custGeom>
            <a:solidFill>
              <a:schemeClr val="bg1"/>
            </a:solidFill>
            <a:ln>
              <a:noFill/>
            </a:ln>
          </p:spPr>
          <p:txBody>
            <a:bodyPr vert="horz" wrap="square" lIns="86913" tIns="43457" rIns="86913" bIns="43457" numCol="1" anchor="t" anchorCtr="0" compatLnSpc="1">
              <a:prstTxWarp prst="textNoShape">
                <a:avLst/>
              </a:prstTxWarp>
            </a:bodyPr>
            <a:lstStyle/>
            <a:p>
              <a:endParaRPr lang="zh-CN" altLang="en-US" sz="1261">
                <a:solidFill>
                  <a:schemeClr val="tx1">
                    <a:lumMod val="50000"/>
                    <a:lumOff val="50000"/>
                  </a:schemeClr>
                </a:solidFill>
              </a:endParaRPr>
            </a:p>
          </p:txBody>
        </p:sp>
      </p:grpSp>
      <p:grpSp>
        <p:nvGrpSpPr>
          <p:cNvPr id="18" name="组合 17">
            <a:extLst>
              <a:ext uri="{FF2B5EF4-FFF2-40B4-BE49-F238E27FC236}">
                <a16:creationId xmlns:a16="http://schemas.microsoft.com/office/drawing/2014/main" id="{D1826BCF-722C-484F-B109-F45C8CF82912}"/>
              </a:ext>
            </a:extLst>
          </p:cNvPr>
          <p:cNvGrpSpPr/>
          <p:nvPr/>
        </p:nvGrpSpPr>
        <p:grpSpPr>
          <a:xfrm>
            <a:off x="7156127" y="3428101"/>
            <a:ext cx="826553" cy="826662"/>
            <a:chOff x="7475830" y="3334254"/>
            <a:chExt cx="869714" cy="869714"/>
          </a:xfrm>
        </p:grpSpPr>
        <p:sp>
          <p:nvSpPr>
            <p:cNvPr id="19" name="椭圆 18">
              <a:extLst>
                <a:ext uri="{FF2B5EF4-FFF2-40B4-BE49-F238E27FC236}">
                  <a16:creationId xmlns:a16="http://schemas.microsoft.com/office/drawing/2014/main" id="{52D95A48-764A-4700-A800-C66DC90CF080}"/>
                </a:ext>
              </a:extLst>
            </p:cNvPr>
            <p:cNvSpPr/>
            <p:nvPr/>
          </p:nvSpPr>
          <p:spPr>
            <a:xfrm>
              <a:off x="7475830" y="3334254"/>
              <a:ext cx="869714" cy="869714"/>
            </a:xfrm>
            <a:prstGeom prst="ellipse">
              <a:avLst/>
            </a:prstGeom>
            <a:solidFill>
              <a:srgbClr val="1E8FD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1" dirty="0">
                <a:solidFill>
                  <a:schemeClr val="tx1">
                    <a:lumMod val="50000"/>
                    <a:lumOff val="50000"/>
                  </a:schemeClr>
                </a:solidFill>
              </a:endParaRPr>
            </a:p>
          </p:txBody>
        </p:sp>
        <p:sp>
          <p:nvSpPr>
            <p:cNvPr id="20" name="Freeform 64">
              <a:extLst>
                <a:ext uri="{FF2B5EF4-FFF2-40B4-BE49-F238E27FC236}">
                  <a16:creationId xmlns:a16="http://schemas.microsoft.com/office/drawing/2014/main" id="{4C0B1497-FC81-4F97-89B3-795A0AC4DB7C}"/>
                </a:ext>
              </a:extLst>
            </p:cNvPr>
            <p:cNvSpPr>
              <a:spLocks noEditPoints="1"/>
            </p:cNvSpPr>
            <p:nvPr/>
          </p:nvSpPr>
          <p:spPr bwMode="auto">
            <a:xfrm>
              <a:off x="7835280" y="3611703"/>
              <a:ext cx="150813" cy="322263"/>
            </a:xfrm>
            <a:custGeom>
              <a:avLst/>
              <a:gdLst>
                <a:gd name="T0" fmla="*/ 402 w 476"/>
                <a:gd name="T1" fmla="*/ 524 h 1017"/>
                <a:gd name="T2" fmla="*/ 274 w 476"/>
                <a:gd name="T3" fmla="*/ 411 h 1017"/>
                <a:gd name="T4" fmla="*/ 204 w 476"/>
                <a:gd name="T5" fmla="*/ 330 h 1017"/>
                <a:gd name="T6" fmla="*/ 212 w 476"/>
                <a:gd name="T7" fmla="*/ 297 h 1017"/>
                <a:gd name="T8" fmla="*/ 267 w 476"/>
                <a:gd name="T9" fmla="*/ 300 h 1017"/>
                <a:gd name="T10" fmla="*/ 278 w 476"/>
                <a:gd name="T11" fmla="*/ 346 h 1017"/>
                <a:gd name="T12" fmla="*/ 328 w 476"/>
                <a:gd name="T13" fmla="*/ 403 h 1017"/>
                <a:gd name="T14" fmla="*/ 411 w 476"/>
                <a:gd name="T15" fmla="*/ 407 h 1017"/>
                <a:gd name="T16" fmla="*/ 467 w 476"/>
                <a:gd name="T17" fmla="*/ 356 h 1017"/>
                <a:gd name="T18" fmla="*/ 456 w 476"/>
                <a:gd name="T19" fmla="*/ 228 h 1017"/>
                <a:gd name="T20" fmla="*/ 369 w 476"/>
                <a:gd name="T21" fmla="*/ 133 h 1017"/>
                <a:gd name="T22" fmla="*/ 269 w 476"/>
                <a:gd name="T23" fmla="*/ 97 h 1017"/>
                <a:gd name="T24" fmla="*/ 245 w 476"/>
                <a:gd name="T25" fmla="*/ 0 h 1017"/>
                <a:gd name="T26" fmla="*/ 207 w 476"/>
                <a:gd name="T27" fmla="*/ 24 h 1017"/>
                <a:gd name="T28" fmla="*/ 131 w 476"/>
                <a:gd name="T29" fmla="*/ 119 h 1017"/>
                <a:gd name="T30" fmla="*/ 31 w 476"/>
                <a:gd name="T31" fmla="*/ 207 h 1017"/>
                <a:gd name="T32" fmla="*/ 0 w 476"/>
                <a:gd name="T33" fmla="*/ 318 h 1017"/>
                <a:gd name="T34" fmla="*/ 47 w 476"/>
                <a:gd name="T35" fmla="*/ 457 h 1017"/>
                <a:gd name="T36" fmla="*/ 174 w 476"/>
                <a:gd name="T37" fmla="*/ 582 h 1017"/>
                <a:gd name="T38" fmla="*/ 271 w 476"/>
                <a:gd name="T39" fmla="*/ 685 h 1017"/>
                <a:gd name="T40" fmla="*/ 260 w 476"/>
                <a:gd name="T41" fmla="*/ 723 h 1017"/>
                <a:gd name="T42" fmla="*/ 224 w 476"/>
                <a:gd name="T43" fmla="*/ 726 h 1017"/>
                <a:gd name="T44" fmla="*/ 201 w 476"/>
                <a:gd name="T45" fmla="*/ 679 h 1017"/>
                <a:gd name="T46" fmla="*/ 157 w 476"/>
                <a:gd name="T47" fmla="*/ 617 h 1017"/>
                <a:gd name="T48" fmla="*/ 74 w 476"/>
                <a:gd name="T49" fmla="*/ 606 h 1017"/>
                <a:gd name="T50" fmla="*/ 14 w 476"/>
                <a:gd name="T51" fmla="*/ 652 h 1017"/>
                <a:gd name="T52" fmla="*/ 12 w 476"/>
                <a:gd name="T53" fmla="*/ 765 h 1017"/>
                <a:gd name="T54" fmla="*/ 92 w 476"/>
                <a:gd name="T55" fmla="*/ 874 h 1017"/>
                <a:gd name="T56" fmla="*/ 193 w 476"/>
                <a:gd name="T57" fmla="*/ 917 h 1017"/>
                <a:gd name="T58" fmla="*/ 225 w 476"/>
                <a:gd name="T59" fmla="*/ 1015 h 1017"/>
                <a:gd name="T60" fmla="*/ 267 w 476"/>
                <a:gd name="T61" fmla="*/ 997 h 1017"/>
                <a:gd name="T62" fmla="*/ 332 w 476"/>
                <a:gd name="T63" fmla="*/ 904 h 1017"/>
                <a:gd name="T64" fmla="*/ 433 w 476"/>
                <a:gd name="T65" fmla="*/ 825 h 1017"/>
                <a:gd name="T66" fmla="*/ 476 w 476"/>
                <a:gd name="T67" fmla="*/ 698 h 1017"/>
                <a:gd name="T68" fmla="*/ 367 w 476"/>
                <a:gd name="T69" fmla="*/ 804 h 1017"/>
                <a:gd name="T70" fmla="*/ 285 w 476"/>
                <a:gd name="T71" fmla="*/ 851 h 1017"/>
                <a:gd name="T72" fmla="*/ 159 w 476"/>
                <a:gd name="T73" fmla="*/ 840 h 1017"/>
                <a:gd name="T74" fmla="*/ 84 w 476"/>
                <a:gd name="T75" fmla="*/ 770 h 1017"/>
                <a:gd name="T76" fmla="*/ 68 w 476"/>
                <a:gd name="T77" fmla="*/ 686 h 1017"/>
                <a:gd name="T78" fmla="*/ 109 w 476"/>
                <a:gd name="T79" fmla="*/ 666 h 1017"/>
                <a:gd name="T80" fmla="*/ 140 w 476"/>
                <a:gd name="T81" fmla="*/ 698 h 1017"/>
                <a:gd name="T82" fmla="*/ 201 w 476"/>
                <a:gd name="T83" fmla="*/ 785 h 1017"/>
                <a:gd name="T84" fmla="*/ 295 w 476"/>
                <a:gd name="T85" fmla="*/ 776 h 1017"/>
                <a:gd name="T86" fmla="*/ 338 w 476"/>
                <a:gd name="T87" fmla="*/ 707 h 1017"/>
                <a:gd name="T88" fmla="*/ 320 w 476"/>
                <a:gd name="T89" fmla="*/ 639 h 1017"/>
                <a:gd name="T90" fmla="*/ 172 w 476"/>
                <a:gd name="T91" fmla="*/ 497 h 1017"/>
                <a:gd name="T92" fmla="*/ 77 w 476"/>
                <a:gd name="T93" fmla="*/ 382 h 1017"/>
                <a:gd name="T94" fmla="*/ 71 w 476"/>
                <a:gd name="T95" fmla="*/ 271 h 1017"/>
                <a:gd name="T96" fmla="*/ 117 w 476"/>
                <a:gd name="T97" fmla="*/ 202 h 1017"/>
                <a:gd name="T98" fmla="*/ 219 w 476"/>
                <a:gd name="T99" fmla="*/ 159 h 1017"/>
                <a:gd name="T100" fmla="*/ 324 w 476"/>
                <a:gd name="T101" fmla="*/ 180 h 1017"/>
                <a:gd name="T102" fmla="*/ 393 w 476"/>
                <a:gd name="T103" fmla="*/ 245 h 1017"/>
                <a:gd name="T104" fmla="*/ 409 w 476"/>
                <a:gd name="T105" fmla="*/ 330 h 1017"/>
                <a:gd name="T106" fmla="*/ 359 w 476"/>
                <a:gd name="T107" fmla="*/ 348 h 1017"/>
                <a:gd name="T108" fmla="*/ 336 w 476"/>
                <a:gd name="T109" fmla="*/ 304 h 1017"/>
                <a:gd name="T110" fmla="*/ 275 w 476"/>
                <a:gd name="T111" fmla="*/ 230 h 1017"/>
                <a:gd name="T112" fmla="*/ 182 w 476"/>
                <a:gd name="T113" fmla="*/ 240 h 1017"/>
                <a:gd name="T114" fmla="*/ 138 w 476"/>
                <a:gd name="T115" fmla="*/ 318 h 1017"/>
                <a:gd name="T116" fmla="*/ 163 w 476"/>
                <a:gd name="T117" fmla="*/ 388 h 1017"/>
                <a:gd name="T118" fmla="*/ 264 w 476"/>
                <a:gd name="T119" fmla="*/ 485 h 1017"/>
                <a:gd name="T120" fmla="*/ 376 w 476"/>
                <a:gd name="T121" fmla="*/ 593 h 1017"/>
                <a:gd name="T122" fmla="*/ 412 w 476"/>
                <a:gd name="T123" fmla="*/ 683 h 1017"/>
                <a:gd name="T124" fmla="*/ 390 w 476"/>
                <a:gd name="T125" fmla="*/ 7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1017">
                  <a:moveTo>
                    <a:pt x="458" y="612"/>
                  </a:moveTo>
                  <a:lnTo>
                    <a:pt x="458" y="612"/>
                  </a:lnTo>
                  <a:lnTo>
                    <a:pt x="453" y="598"/>
                  </a:lnTo>
                  <a:lnTo>
                    <a:pt x="446" y="584"/>
                  </a:lnTo>
                  <a:lnTo>
                    <a:pt x="437" y="569"/>
                  </a:lnTo>
                  <a:lnTo>
                    <a:pt x="427" y="554"/>
                  </a:lnTo>
                  <a:lnTo>
                    <a:pt x="427" y="554"/>
                  </a:lnTo>
                  <a:lnTo>
                    <a:pt x="402" y="524"/>
                  </a:lnTo>
                  <a:lnTo>
                    <a:pt x="402" y="524"/>
                  </a:lnTo>
                  <a:lnTo>
                    <a:pt x="387" y="507"/>
                  </a:lnTo>
                  <a:lnTo>
                    <a:pt x="370" y="491"/>
                  </a:lnTo>
                  <a:lnTo>
                    <a:pt x="370" y="491"/>
                  </a:lnTo>
                  <a:lnTo>
                    <a:pt x="352" y="474"/>
                  </a:lnTo>
                  <a:lnTo>
                    <a:pt x="334" y="459"/>
                  </a:lnTo>
                  <a:lnTo>
                    <a:pt x="334" y="459"/>
                  </a:lnTo>
                  <a:lnTo>
                    <a:pt x="303" y="434"/>
                  </a:lnTo>
                  <a:lnTo>
                    <a:pt x="303" y="434"/>
                  </a:lnTo>
                  <a:lnTo>
                    <a:pt x="274" y="411"/>
                  </a:lnTo>
                  <a:lnTo>
                    <a:pt x="251" y="390"/>
                  </a:lnTo>
                  <a:lnTo>
                    <a:pt x="251" y="390"/>
                  </a:lnTo>
                  <a:lnTo>
                    <a:pt x="235" y="374"/>
                  </a:lnTo>
                  <a:lnTo>
                    <a:pt x="221" y="359"/>
                  </a:lnTo>
                  <a:lnTo>
                    <a:pt x="221" y="359"/>
                  </a:lnTo>
                  <a:lnTo>
                    <a:pt x="211" y="345"/>
                  </a:lnTo>
                  <a:lnTo>
                    <a:pt x="208" y="338"/>
                  </a:lnTo>
                  <a:lnTo>
                    <a:pt x="204" y="330"/>
                  </a:lnTo>
                  <a:lnTo>
                    <a:pt x="204" y="330"/>
                  </a:lnTo>
                  <a:lnTo>
                    <a:pt x="203" y="325"/>
                  </a:lnTo>
                  <a:lnTo>
                    <a:pt x="202" y="318"/>
                  </a:lnTo>
                  <a:lnTo>
                    <a:pt x="202" y="318"/>
                  </a:lnTo>
                  <a:lnTo>
                    <a:pt x="202" y="313"/>
                  </a:lnTo>
                  <a:lnTo>
                    <a:pt x="204" y="308"/>
                  </a:lnTo>
                  <a:lnTo>
                    <a:pt x="204" y="308"/>
                  </a:lnTo>
                  <a:lnTo>
                    <a:pt x="206" y="303"/>
                  </a:lnTo>
                  <a:lnTo>
                    <a:pt x="209" y="300"/>
                  </a:lnTo>
                  <a:lnTo>
                    <a:pt x="212" y="297"/>
                  </a:lnTo>
                  <a:lnTo>
                    <a:pt x="217" y="294"/>
                  </a:lnTo>
                  <a:lnTo>
                    <a:pt x="217" y="294"/>
                  </a:lnTo>
                  <a:lnTo>
                    <a:pt x="225" y="289"/>
                  </a:lnTo>
                  <a:lnTo>
                    <a:pt x="235" y="287"/>
                  </a:lnTo>
                  <a:lnTo>
                    <a:pt x="244" y="287"/>
                  </a:lnTo>
                  <a:lnTo>
                    <a:pt x="251" y="289"/>
                  </a:lnTo>
                  <a:lnTo>
                    <a:pt x="251" y="289"/>
                  </a:lnTo>
                  <a:lnTo>
                    <a:pt x="261" y="295"/>
                  </a:lnTo>
                  <a:lnTo>
                    <a:pt x="267" y="300"/>
                  </a:lnTo>
                  <a:lnTo>
                    <a:pt x="267" y="300"/>
                  </a:lnTo>
                  <a:lnTo>
                    <a:pt x="270" y="304"/>
                  </a:lnTo>
                  <a:lnTo>
                    <a:pt x="271" y="309"/>
                  </a:lnTo>
                  <a:lnTo>
                    <a:pt x="273" y="314"/>
                  </a:lnTo>
                  <a:lnTo>
                    <a:pt x="274" y="318"/>
                  </a:lnTo>
                  <a:lnTo>
                    <a:pt x="274" y="318"/>
                  </a:lnTo>
                  <a:lnTo>
                    <a:pt x="274" y="328"/>
                  </a:lnTo>
                  <a:lnTo>
                    <a:pt x="276" y="338"/>
                  </a:lnTo>
                  <a:lnTo>
                    <a:pt x="278" y="346"/>
                  </a:lnTo>
                  <a:lnTo>
                    <a:pt x="281" y="356"/>
                  </a:lnTo>
                  <a:lnTo>
                    <a:pt x="285" y="363"/>
                  </a:lnTo>
                  <a:lnTo>
                    <a:pt x="291" y="372"/>
                  </a:lnTo>
                  <a:lnTo>
                    <a:pt x="297" y="379"/>
                  </a:lnTo>
                  <a:lnTo>
                    <a:pt x="304" y="387"/>
                  </a:lnTo>
                  <a:lnTo>
                    <a:pt x="304" y="387"/>
                  </a:lnTo>
                  <a:lnTo>
                    <a:pt x="311" y="393"/>
                  </a:lnTo>
                  <a:lnTo>
                    <a:pt x="320" y="399"/>
                  </a:lnTo>
                  <a:lnTo>
                    <a:pt x="328" y="403"/>
                  </a:lnTo>
                  <a:lnTo>
                    <a:pt x="337" y="407"/>
                  </a:lnTo>
                  <a:lnTo>
                    <a:pt x="346" y="409"/>
                  </a:lnTo>
                  <a:lnTo>
                    <a:pt x="355" y="412"/>
                  </a:lnTo>
                  <a:lnTo>
                    <a:pt x="365" y="414"/>
                  </a:lnTo>
                  <a:lnTo>
                    <a:pt x="373" y="414"/>
                  </a:lnTo>
                  <a:lnTo>
                    <a:pt x="383" y="414"/>
                  </a:lnTo>
                  <a:lnTo>
                    <a:pt x="393" y="412"/>
                  </a:lnTo>
                  <a:lnTo>
                    <a:pt x="402" y="409"/>
                  </a:lnTo>
                  <a:lnTo>
                    <a:pt x="411" y="407"/>
                  </a:lnTo>
                  <a:lnTo>
                    <a:pt x="420" y="403"/>
                  </a:lnTo>
                  <a:lnTo>
                    <a:pt x="428" y="399"/>
                  </a:lnTo>
                  <a:lnTo>
                    <a:pt x="437" y="393"/>
                  </a:lnTo>
                  <a:lnTo>
                    <a:pt x="444" y="387"/>
                  </a:lnTo>
                  <a:lnTo>
                    <a:pt x="444" y="387"/>
                  </a:lnTo>
                  <a:lnTo>
                    <a:pt x="451" y="379"/>
                  </a:lnTo>
                  <a:lnTo>
                    <a:pt x="457" y="372"/>
                  </a:lnTo>
                  <a:lnTo>
                    <a:pt x="462" y="363"/>
                  </a:lnTo>
                  <a:lnTo>
                    <a:pt x="467" y="356"/>
                  </a:lnTo>
                  <a:lnTo>
                    <a:pt x="470" y="346"/>
                  </a:lnTo>
                  <a:lnTo>
                    <a:pt x="472" y="338"/>
                  </a:lnTo>
                  <a:lnTo>
                    <a:pt x="474" y="328"/>
                  </a:lnTo>
                  <a:lnTo>
                    <a:pt x="474" y="318"/>
                  </a:lnTo>
                  <a:lnTo>
                    <a:pt x="474" y="318"/>
                  </a:lnTo>
                  <a:lnTo>
                    <a:pt x="473" y="295"/>
                  </a:lnTo>
                  <a:lnTo>
                    <a:pt x="470" y="272"/>
                  </a:lnTo>
                  <a:lnTo>
                    <a:pt x="464" y="251"/>
                  </a:lnTo>
                  <a:lnTo>
                    <a:pt x="456" y="228"/>
                  </a:lnTo>
                  <a:lnTo>
                    <a:pt x="456" y="228"/>
                  </a:lnTo>
                  <a:lnTo>
                    <a:pt x="447" y="214"/>
                  </a:lnTo>
                  <a:lnTo>
                    <a:pt x="439" y="200"/>
                  </a:lnTo>
                  <a:lnTo>
                    <a:pt x="429" y="186"/>
                  </a:lnTo>
                  <a:lnTo>
                    <a:pt x="420" y="174"/>
                  </a:lnTo>
                  <a:lnTo>
                    <a:pt x="408" y="163"/>
                  </a:lnTo>
                  <a:lnTo>
                    <a:pt x="396" y="152"/>
                  </a:lnTo>
                  <a:lnTo>
                    <a:pt x="383" y="141"/>
                  </a:lnTo>
                  <a:lnTo>
                    <a:pt x="369" y="133"/>
                  </a:lnTo>
                  <a:lnTo>
                    <a:pt x="369" y="133"/>
                  </a:lnTo>
                  <a:lnTo>
                    <a:pt x="358" y="125"/>
                  </a:lnTo>
                  <a:lnTo>
                    <a:pt x="347" y="120"/>
                  </a:lnTo>
                  <a:lnTo>
                    <a:pt x="334" y="113"/>
                  </a:lnTo>
                  <a:lnTo>
                    <a:pt x="322" y="109"/>
                  </a:lnTo>
                  <a:lnTo>
                    <a:pt x="309" y="105"/>
                  </a:lnTo>
                  <a:lnTo>
                    <a:pt x="296" y="102"/>
                  </a:lnTo>
                  <a:lnTo>
                    <a:pt x="283" y="99"/>
                  </a:lnTo>
                  <a:lnTo>
                    <a:pt x="269" y="97"/>
                  </a:lnTo>
                  <a:lnTo>
                    <a:pt x="269" y="31"/>
                  </a:lnTo>
                  <a:lnTo>
                    <a:pt x="269" y="31"/>
                  </a:lnTo>
                  <a:lnTo>
                    <a:pt x="269" y="24"/>
                  </a:lnTo>
                  <a:lnTo>
                    <a:pt x="267" y="19"/>
                  </a:lnTo>
                  <a:lnTo>
                    <a:pt x="264" y="14"/>
                  </a:lnTo>
                  <a:lnTo>
                    <a:pt x="261" y="8"/>
                  </a:lnTo>
                  <a:lnTo>
                    <a:pt x="255" y="5"/>
                  </a:lnTo>
                  <a:lnTo>
                    <a:pt x="250" y="2"/>
                  </a:lnTo>
                  <a:lnTo>
                    <a:pt x="245" y="0"/>
                  </a:lnTo>
                  <a:lnTo>
                    <a:pt x="238" y="0"/>
                  </a:lnTo>
                  <a:lnTo>
                    <a:pt x="238" y="0"/>
                  </a:lnTo>
                  <a:lnTo>
                    <a:pt x="232" y="0"/>
                  </a:lnTo>
                  <a:lnTo>
                    <a:pt x="225" y="2"/>
                  </a:lnTo>
                  <a:lnTo>
                    <a:pt x="220" y="5"/>
                  </a:lnTo>
                  <a:lnTo>
                    <a:pt x="216" y="8"/>
                  </a:lnTo>
                  <a:lnTo>
                    <a:pt x="211" y="14"/>
                  </a:lnTo>
                  <a:lnTo>
                    <a:pt x="209" y="19"/>
                  </a:lnTo>
                  <a:lnTo>
                    <a:pt x="207" y="24"/>
                  </a:lnTo>
                  <a:lnTo>
                    <a:pt x="206" y="31"/>
                  </a:lnTo>
                  <a:lnTo>
                    <a:pt x="206" y="97"/>
                  </a:lnTo>
                  <a:lnTo>
                    <a:pt x="206" y="97"/>
                  </a:lnTo>
                  <a:lnTo>
                    <a:pt x="191" y="99"/>
                  </a:lnTo>
                  <a:lnTo>
                    <a:pt x="175" y="103"/>
                  </a:lnTo>
                  <a:lnTo>
                    <a:pt x="161" y="107"/>
                  </a:lnTo>
                  <a:lnTo>
                    <a:pt x="146" y="112"/>
                  </a:lnTo>
                  <a:lnTo>
                    <a:pt x="146" y="112"/>
                  </a:lnTo>
                  <a:lnTo>
                    <a:pt x="131" y="119"/>
                  </a:lnTo>
                  <a:lnTo>
                    <a:pt x="117" y="126"/>
                  </a:lnTo>
                  <a:lnTo>
                    <a:pt x="103" y="134"/>
                  </a:lnTo>
                  <a:lnTo>
                    <a:pt x="89" y="143"/>
                  </a:lnTo>
                  <a:lnTo>
                    <a:pt x="76" y="154"/>
                  </a:lnTo>
                  <a:lnTo>
                    <a:pt x="63" y="166"/>
                  </a:lnTo>
                  <a:lnTo>
                    <a:pt x="52" y="179"/>
                  </a:lnTo>
                  <a:lnTo>
                    <a:pt x="40" y="193"/>
                  </a:lnTo>
                  <a:lnTo>
                    <a:pt x="40" y="193"/>
                  </a:lnTo>
                  <a:lnTo>
                    <a:pt x="31" y="207"/>
                  </a:lnTo>
                  <a:lnTo>
                    <a:pt x="24" y="221"/>
                  </a:lnTo>
                  <a:lnTo>
                    <a:pt x="16" y="236"/>
                  </a:lnTo>
                  <a:lnTo>
                    <a:pt x="11" y="251"/>
                  </a:lnTo>
                  <a:lnTo>
                    <a:pt x="11" y="251"/>
                  </a:lnTo>
                  <a:lnTo>
                    <a:pt x="5" y="267"/>
                  </a:lnTo>
                  <a:lnTo>
                    <a:pt x="2" y="284"/>
                  </a:lnTo>
                  <a:lnTo>
                    <a:pt x="0" y="301"/>
                  </a:lnTo>
                  <a:lnTo>
                    <a:pt x="0" y="318"/>
                  </a:lnTo>
                  <a:lnTo>
                    <a:pt x="0" y="318"/>
                  </a:lnTo>
                  <a:lnTo>
                    <a:pt x="1" y="340"/>
                  </a:lnTo>
                  <a:lnTo>
                    <a:pt x="4" y="362"/>
                  </a:lnTo>
                  <a:lnTo>
                    <a:pt x="10" y="384"/>
                  </a:lnTo>
                  <a:lnTo>
                    <a:pt x="18" y="406"/>
                  </a:lnTo>
                  <a:lnTo>
                    <a:pt x="18" y="406"/>
                  </a:lnTo>
                  <a:lnTo>
                    <a:pt x="25" y="419"/>
                  </a:lnTo>
                  <a:lnTo>
                    <a:pt x="31" y="432"/>
                  </a:lnTo>
                  <a:lnTo>
                    <a:pt x="39" y="445"/>
                  </a:lnTo>
                  <a:lnTo>
                    <a:pt x="47" y="457"/>
                  </a:lnTo>
                  <a:lnTo>
                    <a:pt x="56" y="470"/>
                  </a:lnTo>
                  <a:lnTo>
                    <a:pt x="65" y="481"/>
                  </a:lnTo>
                  <a:lnTo>
                    <a:pt x="76" y="493"/>
                  </a:lnTo>
                  <a:lnTo>
                    <a:pt x="87" y="505"/>
                  </a:lnTo>
                  <a:lnTo>
                    <a:pt x="87" y="505"/>
                  </a:lnTo>
                  <a:lnTo>
                    <a:pt x="108" y="526"/>
                  </a:lnTo>
                  <a:lnTo>
                    <a:pt x="131" y="547"/>
                  </a:lnTo>
                  <a:lnTo>
                    <a:pt x="174" y="582"/>
                  </a:lnTo>
                  <a:lnTo>
                    <a:pt x="174" y="582"/>
                  </a:lnTo>
                  <a:lnTo>
                    <a:pt x="203" y="606"/>
                  </a:lnTo>
                  <a:lnTo>
                    <a:pt x="225" y="625"/>
                  </a:lnTo>
                  <a:lnTo>
                    <a:pt x="225" y="625"/>
                  </a:lnTo>
                  <a:lnTo>
                    <a:pt x="241" y="642"/>
                  </a:lnTo>
                  <a:lnTo>
                    <a:pt x="255" y="657"/>
                  </a:lnTo>
                  <a:lnTo>
                    <a:pt x="255" y="657"/>
                  </a:lnTo>
                  <a:lnTo>
                    <a:pt x="265" y="670"/>
                  </a:lnTo>
                  <a:lnTo>
                    <a:pt x="271" y="685"/>
                  </a:lnTo>
                  <a:lnTo>
                    <a:pt x="271" y="685"/>
                  </a:lnTo>
                  <a:lnTo>
                    <a:pt x="274" y="691"/>
                  </a:lnTo>
                  <a:lnTo>
                    <a:pt x="275" y="697"/>
                  </a:lnTo>
                  <a:lnTo>
                    <a:pt x="275" y="697"/>
                  </a:lnTo>
                  <a:lnTo>
                    <a:pt x="274" y="703"/>
                  </a:lnTo>
                  <a:lnTo>
                    <a:pt x="273" y="708"/>
                  </a:lnTo>
                  <a:lnTo>
                    <a:pt x="273" y="708"/>
                  </a:lnTo>
                  <a:lnTo>
                    <a:pt x="270" y="712"/>
                  </a:lnTo>
                  <a:lnTo>
                    <a:pt x="267" y="716"/>
                  </a:lnTo>
                  <a:lnTo>
                    <a:pt x="260" y="723"/>
                  </a:lnTo>
                  <a:lnTo>
                    <a:pt x="260" y="723"/>
                  </a:lnTo>
                  <a:lnTo>
                    <a:pt x="255" y="725"/>
                  </a:lnTo>
                  <a:lnTo>
                    <a:pt x="250" y="727"/>
                  </a:lnTo>
                  <a:lnTo>
                    <a:pt x="245" y="728"/>
                  </a:lnTo>
                  <a:lnTo>
                    <a:pt x="239" y="728"/>
                  </a:lnTo>
                  <a:lnTo>
                    <a:pt x="239" y="728"/>
                  </a:lnTo>
                  <a:lnTo>
                    <a:pt x="231" y="728"/>
                  </a:lnTo>
                  <a:lnTo>
                    <a:pt x="224" y="726"/>
                  </a:lnTo>
                  <a:lnTo>
                    <a:pt x="224" y="726"/>
                  </a:lnTo>
                  <a:lnTo>
                    <a:pt x="216" y="721"/>
                  </a:lnTo>
                  <a:lnTo>
                    <a:pt x="209" y="715"/>
                  </a:lnTo>
                  <a:lnTo>
                    <a:pt x="209" y="715"/>
                  </a:lnTo>
                  <a:lnTo>
                    <a:pt x="206" y="710"/>
                  </a:lnTo>
                  <a:lnTo>
                    <a:pt x="204" y="706"/>
                  </a:lnTo>
                  <a:lnTo>
                    <a:pt x="203" y="698"/>
                  </a:lnTo>
                  <a:lnTo>
                    <a:pt x="203" y="698"/>
                  </a:lnTo>
                  <a:lnTo>
                    <a:pt x="202" y="688"/>
                  </a:lnTo>
                  <a:lnTo>
                    <a:pt x="201" y="679"/>
                  </a:lnTo>
                  <a:lnTo>
                    <a:pt x="199" y="669"/>
                  </a:lnTo>
                  <a:lnTo>
                    <a:pt x="195" y="660"/>
                  </a:lnTo>
                  <a:lnTo>
                    <a:pt x="191" y="652"/>
                  </a:lnTo>
                  <a:lnTo>
                    <a:pt x="186" y="643"/>
                  </a:lnTo>
                  <a:lnTo>
                    <a:pt x="179" y="636"/>
                  </a:lnTo>
                  <a:lnTo>
                    <a:pt x="172" y="628"/>
                  </a:lnTo>
                  <a:lnTo>
                    <a:pt x="172" y="628"/>
                  </a:lnTo>
                  <a:lnTo>
                    <a:pt x="164" y="622"/>
                  </a:lnTo>
                  <a:lnTo>
                    <a:pt x="157" y="617"/>
                  </a:lnTo>
                  <a:lnTo>
                    <a:pt x="148" y="612"/>
                  </a:lnTo>
                  <a:lnTo>
                    <a:pt x="140" y="608"/>
                  </a:lnTo>
                  <a:lnTo>
                    <a:pt x="130" y="606"/>
                  </a:lnTo>
                  <a:lnTo>
                    <a:pt x="121" y="604"/>
                  </a:lnTo>
                  <a:lnTo>
                    <a:pt x="112" y="603"/>
                  </a:lnTo>
                  <a:lnTo>
                    <a:pt x="102" y="601"/>
                  </a:lnTo>
                  <a:lnTo>
                    <a:pt x="92" y="603"/>
                  </a:lnTo>
                  <a:lnTo>
                    <a:pt x="84" y="604"/>
                  </a:lnTo>
                  <a:lnTo>
                    <a:pt x="74" y="606"/>
                  </a:lnTo>
                  <a:lnTo>
                    <a:pt x="65" y="608"/>
                  </a:lnTo>
                  <a:lnTo>
                    <a:pt x="56" y="612"/>
                  </a:lnTo>
                  <a:lnTo>
                    <a:pt x="47" y="617"/>
                  </a:lnTo>
                  <a:lnTo>
                    <a:pt x="40" y="622"/>
                  </a:lnTo>
                  <a:lnTo>
                    <a:pt x="32" y="628"/>
                  </a:lnTo>
                  <a:lnTo>
                    <a:pt x="32" y="628"/>
                  </a:lnTo>
                  <a:lnTo>
                    <a:pt x="25" y="636"/>
                  </a:lnTo>
                  <a:lnTo>
                    <a:pt x="19" y="643"/>
                  </a:lnTo>
                  <a:lnTo>
                    <a:pt x="14" y="652"/>
                  </a:lnTo>
                  <a:lnTo>
                    <a:pt x="10" y="660"/>
                  </a:lnTo>
                  <a:lnTo>
                    <a:pt x="6" y="669"/>
                  </a:lnTo>
                  <a:lnTo>
                    <a:pt x="3" y="679"/>
                  </a:lnTo>
                  <a:lnTo>
                    <a:pt x="2" y="688"/>
                  </a:lnTo>
                  <a:lnTo>
                    <a:pt x="2" y="698"/>
                  </a:lnTo>
                  <a:lnTo>
                    <a:pt x="2" y="698"/>
                  </a:lnTo>
                  <a:lnTo>
                    <a:pt x="3" y="721"/>
                  </a:lnTo>
                  <a:lnTo>
                    <a:pt x="6" y="743"/>
                  </a:lnTo>
                  <a:lnTo>
                    <a:pt x="12" y="765"/>
                  </a:lnTo>
                  <a:lnTo>
                    <a:pt x="20" y="786"/>
                  </a:lnTo>
                  <a:lnTo>
                    <a:pt x="20" y="786"/>
                  </a:lnTo>
                  <a:lnTo>
                    <a:pt x="28" y="801"/>
                  </a:lnTo>
                  <a:lnTo>
                    <a:pt x="37" y="815"/>
                  </a:lnTo>
                  <a:lnTo>
                    <a:pt x="46" y="828"/>
                  </a:lnTo>
                  <a:lnTo>
                    <a:pt x="56" y="841"/>
                  </a:lnTo>
                  <a:lnTo>
                    <a:pt x="68" y="853"/>
                  </a:lnTo>
                  <a:lnTo>
                    <a:pt x="79" y="863"/>
                  </a:lnTo>
                  <a:lnTo>
                    <a:pt x="92" y="874"/>
                  </a:lnTo>
                  <a:lnTo>
                    <a:pt x="106" y="883"/>
                  </a:lnTo>
                  <a:lnTo>
                    <a:pt x="106" y="883"/>
                  </a:lnTo>
                  <a:lnTo>
                    <a:pt x="118" y="890"/>
                  </a:lnTo>
                  <a:lnTo>
                    <a:pt x="130" y="897"/>
                  </a:lnTo>
                  <a:lnTo>
                    <a:pt x="142" y="902"/>
                  </a:lnTo>
                  <a:lnTo>
                    <a:pt x="155" y="907"/>
                  </a:lnTo>
                  <a:lnTo>
                    <a:pt x="167" y="910"/>
                  </a:lnTo>
                  <a:lnTo>
                    <a:pt x="180" y="915"/>
                  </a:lnTo>
                  <a:lnTo>
                    <a:pt x="193" y="917"/>
                  </a:lnTo>
                  <a:lnTo>
                    <a:pt x="206" y="919"/>
                  </a:lnTo>
                  <a:lnTo>
                    <a:pt x="206" y="986"/>
                  </a:lnTo>
                  <a:lnTo>
                    <a:pt x="206" y="986"/>
                  </a:lnTo>
                  <a:lnTo>
                    <a:pt x="207" y="992"/>
                  </a:lnTo>
                  <a:lnTo>
                    <a:pt x="209" y="997"/>
                  </a:lnTo>
                  <a:lnTo>
                    <a:pt x="211" y="1003"/>
                  </a:lnTo>
                  <a:lnTo>
                    <a:pt x="216" y="1008"/>
                  </a:lnTo>
                  <a:lnTo>
                    <a:pt x="220" y="1011"/>
                  </a:lnTo>
                  <a:lnTo>
                    <a:pt x="225" y="1015"/>
                  </a:lnTo>
                  <a:lnTo>
                    <a:pt x="232" y="1017"/>
                  </a:lnTo>
                  <a:lnTo>
                    <a:pt x="238" y="1017"/>
                  </a:lnTo>
                  <a:lnTo>
                    <a:pt x="238" y="1017"/>
                  </a:lnTo>
                  <a:lnTo>
                    <a:pt x="245" y="1017"/>
                  </a:lnTo>
                  <a:lnTo>
                    <a:pt x="250" y="1015"/>
                  </a:lnTo>
                  <a:lnTo>
                    <a:pt x="255" y="1011"/>
                  </a:lnTo>
                  <a:lnTo>
                    <a:pt x="261" y="1008"/>
                  </a:lnTo>
                  <a:lnTo>
                    <a:pt x="264" y="1003"/>
                  </a:lnTo>
                  <a:lnTo>
                    <a:pt x="267" y="997"/>
                  </a:lnTo>
                  <a:lnTo>
                    <a:pt x="269" y="992"/>
                  </a:lnTo>
                  <a:lnTo>
                    <a:pt x="269" y="986"/>
                  </a:lnTo>
                  <a:lnTo>
                    <a:pt x="269" y="919"/>
                  </a:lnTo>
                  <a:lnTo>
                    <a:pt x="269" y="919"/>
                  </a:lnTo>
                  <a:lnTo>
                    <a:pt x="285" y="917"/>
                  </a:lnTo>
                  <a:lnTo>
                    <a:pt x="300" y="914"/>
                  </a:lnTo>
                  <a:lnTo>
                    <a:pt x="315" y="909"/>
                  </a:lnTo>
                  <a:lnTo>
                    <a:pt x="332" y="904"/>
                  </a:lnTo>
                  <a:lnTo>
                    <a:pt x="332" y="904"/>
                  </a:lnTo>
                  <a:lnTo>
                    <a:pt x="347" y="897"/>
                  </a:lnTo>
                  <a:lnTo>
                    <a:pt x="362" y="889"/>
                  </a:lnTo>
                  <a:lnTo>
                    <a:pt x="376" y="880"/>
                  </a:lnTo>
                  <a:lnTo>
                    <a:pt x="388" y="871"/>
                  </a:lnTo>
                  <a:lnTo>
                    <a:pt x="401" y="860"/>
                  </a:lnTo>
                  <a:lnTo>
                    <a:pt x="413" y="849"/>
                  </a:lnTo>
                  <a:lnTo>
                    <a:pt x="424" y="836"/>
                  </a:lnTo>
                  <a:lnTo>
                    <a:pt x="433" y="825"/>
                  </a:lnTo>
                  <a:lnTo>
                    <a:pt x="433" y="825"/>
                  </a:lnTo>
                  <a:lnTo>
                    <a:pt x="444" y="810"/>
                  </a:lnTo>
                  <a:lnTo>
                    <a:pt x="453" y="795"/>
                  </a:lnTo>
                  <a:lnTo>
                    <a:pt x="460" y="780"/>
                  </a:lnTo>
                  <a:lnTo>
                    <a:pt x="466" y="763"/>
                  </a:lnTo>
                  <a:lnTo>
                    <a:pt x="471" y="748"/>
                  </a:lnTo>
                  <a:lnTo>
                    <a:pt x="474" y="731"/>
                  </a:lnTo>
                  <a:lnTo>
                    <a:pt x="476" y="715"/>
                  </a:lnTo>
                  <a:lnTo>
                    <a:pt x="476" y="698"/>
                  </a:lnTo>
                  <a:lnTo>
                    <a:pt x="476" y="698"/>
                  </a:lnTo>
                  <a:lnTo>
                    <a:pt x="475" y="677"/>
                  </a:lnTo>
                  <a:lnTo>
                    <a:pt x="472" y="655"/>
                  </a:lnTo>
                  <a:lnTo>
                    <a:pt x="467" y="634"/>
                  </a:lnTo>
                  <a:lnTo>
                    <a:pt x="458" y="612"/>
                  </a:lnTo>
                  <a:lnTo>
                    <a:pt x="458" y="612"/>
                  </a:lnTo>
                  <a:close/>
                  <a:moveTo>
                    <a:pt x="383" y="786"/>
                  </a:moveTo>
                  <a:lnTo>
                    <a:pt x="383" y="786"/>
                  </a:lnTo>
                  <a:lnTo>
                    <a:pt x="376" y="796"/>
                  </a:lnTo>
                  <a:lnTo>
                    <a:pt x="367" y="804"/>
                  </a:lnTo>
                  <a:lnTo>
                    <a:pt x="358" y="813"/>
                  </a:lnTo>
                  <a:lnTo>
                    <a:pt x="350" y="820"/>
                  </a:lnTo>
                  <a:lnTo>
                    <a:pt x="340" y="827"/>
                  </a:lnTo>
                  <a:lnTo>
                    <a:pt x="329" y="834"/>
                  </a:lnTo>
                  <a:lnTo>
                    <a:pt x="319" y="840"/>
                  </a:lnTo>
                  <a:lnTo>
                    <a:pt x="308" y="845"/>
                  </a:lnTo>
                  <a:lnTo>
                    <a:pt x="308" y="845"/>
                  </a:lnTo>
                  <a:lnTo>
                    <a:pt x="296" y="848"/>
                  </a:lnTo>
                  <a:lnTo>
                    <a:pt x="285" y="851"/>
                  </a:lnTo>
                  <a:lnTo>
                    <a:pt x="275" y="855"/>
                  </a:lnTo>
                  <a:lnTo>
                    <a:pt x="263" y="856"/>
                  </a:lnTo>
                  <a:lnTo>
                    <a:pt x="252" y="858"/>
                  </a:lnTo>
                  <a:lnTo>
                    <a:pt x="241" y="858"/>
                  </a:lnTo>
                  <a:lnTo>
                    <a:pt x="231" y="858"/>
                  </a:lnTo>
                  <a:lnTo>
                    <a:pt x="220" y="857"/>
                  </a:lnTo>
                  <a:lnTo>
                    <a:pt x="200" y="854"/>
                  </a:lnTo>
                  <a:lnTo>
                    <a:pt x="179" y="848"/>
                  </a:lnTo>
                  <a:lnTo>
                    <a:pt x="159" y="840"/>
                  </a:lnTo>
                  <a:lnTo>
                    <a:pt x="141" y="829"/>
                  </a:lnTo>
                  <a:lnTo>
                    <a:pt x="141" y="829"/>
                  </a:lnTo>
                  <a:lnTo>
                    <a:pt x="130" y="823"/>
                  </a:lnTo>
                  <a:lnTo>
                    <a:pt x="121" y="815"/>
                  </a:lnTo>
                  <a:lnTo>
                    <a:pt x="112" y="807"/>
                  </a:lnTo>
                  <a:lnTo>
                    <a:pt x="104" y="799"/>
                  </a:lnTo>
                  <a:lnTo>
                    <a:pt x="97" y="789"/>
                  </a:lnTo>
                  <a:lnTo>
                    <a:pt x="89" y="781"/>
                  </a:lnTo>
                  <a:lnTo>
                    <a:pt x="84" y="770"/>
                  </a:lnTo>
                  <a:lnTo>
                    <a:pt x="78" y="760"/>
                  </a:lnTo>
                  <a:lnTo>
                    <a:pt x="78" y="760"/>
                  </a:lnTo>
                  <a:lnTo>
                    <a:pt x="73" y="745"/>
                  </a:lnTo>
                  <a:lnTo>
                    <a:pt x="69" y="730"/>
                  </a:lnTo>
                  <a:lnTo>
                    <a:pt x="67" y="714"/>
                  </a:lnTo>
                  <a:lnTo>
                    <a:pt x="65" y="698"/>
                  </a:lnTo>
                  <a:lnTo>
                    <a:pt x="65" y="698"/>
                  </a:lnTo>
                  <a:lnTo>
                    <a:pt x="65" y="692"/>
                  </a:lnTo>
                  <a:lnTo>
                    <a:pt x="68" y="686"/>
                  </a:lnTo>
                  <a:lnTo>
                    <a:pt x="71" y="680"/>
                  </a:lnTo>
                  <a:lnTo>
                    <a:pt x="75" y="676"/>
                  </a:lnTo>
                  <a:lnTo>
                    <a:pt x="75" y="676"/>
                  </a:lnTo>
                  <a:lnTo>
                    <a:pt x="82" y="670"/>
                  </a:lnTo>
                  <a:lnTo>
                    <a:pt x="88" y="667"/>
                  </a:lnTo>
                  <a:lnTo>
                    <a:pt x="94" y="666"/>
                  </a:lnTo>
                  <a:lnTo>
                    <a:pt x="102" y="665"/>
                  </a:lnTo>
                  <a:lnTo>
                    <a:pt x="102" y="665"/>
                  </a:lnTo>
                  <a:lnTo>
                    <a:pt x="109" y="666"/>
                  </a:lnTo>
                  <a:lnTo>
                    <a:pt x="117" y="667"/>
                  </a:lnTo>
                  <a:lnTo>
                    <a:pt x="123" y="670"/>
                  </a:lnTo>
                  <a:lnTo>
                    <a:pt x="129" y="676"/>
                  </a:lnTo>
                  <a:lnTo>
                    <a:pt x="129" y="676"/>
                  </a:lnTo>
                  <a:lnTo>
                    <a:pt x="133" y="680"/>
                  </a:lnTo>
                  <a:lnTo>
                    <a:pt x="136" y="685"/>
                  </a:lnTo>
                  <a:lnTo>
                    <a:pt x="138" y="692"/>
                  </a:lnTo>
                  <a:lnTo>
                    <a:pt x="140" y="698"/>
                  </a:lnTo>
                  <a:lnTo>
                    <a:pt x="140" y="698"/>
                  </a:lnTo>
                  <a:lnTo>
                    <a:pt x="141" y="712"/>
                  </a:lnTo>
                  <a:lnTo>
                    <a:pt x="144" y="725"/>
                  </a:lnTo>
                  <a:lnTo>
                    <a:pt x="149" y="739"/>
                  </a:lnTo>
                  <a:lnTo>
                    <a:pt x="158" y="753"/>
                  </a:lnTo>
                  <a:lnTo>
                    <a:pt x="158" y="753"/>
                  </a:lnTo>
                  <a:lnTo>
                    <a:pt x="166" y="763"/>
                  </a:lnTo>
                  <a:lnTo>
                    <a:pt x="177" y="772"/>
                  </a:lnTo>
                  <a:lnTo>
                    <a:pt x="188" y="780"/>
                  </a:lnTo>
                  <a:lnTo>
                    <a:pt x="201" y="785"/>
                  </a:lnTo>
                  <a:lnTo>
                    <a:pt x="201" y="785"/>
                  </a:lnTo>
                  <a:lnTo>
                    <a:pt x="212" y="789"/>
                  </a:lnTo>
                  <a:lnTo>
                    <a:pt x="224" y="791"/>
                  </a:lnTo>
                  <a:lnTo>
                    <a:pt x="237" y="792"/>
                  </a:lnTo>
                  <a:lnTo>
                    <a:pt x="249" y="791"/>
                  </a:lnTo>
                  <a:lnTo>
                    <a:pt x="261" y="789"/>
                  </a:lnTo>
                  <a:lnTo>
                    <a:pt x="273" y="786"/>
                  </a:lnTo>
                  <a:lnTo>
                    <a:pt x="284" y="782"/>
                  </a:lnTo>
                  <a:lnTo>
                    <a:pt x="295" y="776"/>
                  </a:lnTo>
                  <a:lnTo>
                    <a:pt x="295" y="776"/>
                  </a:lnTo>
                  <a:lnTo>
                    <a:pt x="306" y="768"/>
                  </a:lnTo>
                  <a:lnTo>
                    <a:pt x="315" y="758"/>
                  </a:lnTo>
                  <a:lnTo>
                    <a:pt x="324" y="746"/>
                  </a:lnTo>
                  <a:lnTo>
                    <a:pt x="330" y="735"/>
                  </a:lnTo>
                  <a:lnTo>
                    <a:pt x="330" y="735"/>
                  </a:lnTo>
                  <a:lnTo>
                    <a:pt x="334" y="726"/>
                  </a:lnTo>
                  <a:lnTo>
                    <a:pt x="336" y="716"/>
                  </a:lnTo>
                  <a:lnTo>
                    <a:pt x="338" y="707"/>
                  </a:lnTo>
                  <a:lnTo>
                    <a:pt x="338" y="697"/>
                  </a:lnTo>
                  <a:lnTo>
                    <a:pt x="338" y="697"/>
                  </a:lnTo>
                  <a:lnTo>
                    <a:pt x="337" y="686"/>
                  </a:lnTo>
                  <a:lnTo>
                    <a:pt x="336" y="677"/>
                  </a:lnTo>
                  <a:lnTo>
                    <a:pt x="334" y="667"/>
                  </a:lnTo>
                  <a:lnTo>
                    <a:pt x="329" y="659"/>
                  </a:lnTo>
                  <a:lnTo>
                    <a:pt x="329" y="659"/>
                  </a:lnTo>
                  <a:lnTo>
                    <a:pt x="325" y="649"/>
                  </a:lnTo>
                  <a:lnTo>
                    <a:pt x="320" y="639"/>
                  </a:lnTo>
                  <a:lnTo>
                    <a:pt x="313" y="628"/>
                  </a:lnTo>
                  <a:lnTo>
                    <a:pt x="305" y="618"/>
                  </a:lnTo>
                  <a:lnTo>
                    <a:pt x="305" y="618"/>
                  </a:lnTo>
                  <a:lnTo>
                    <a:pt x="289" y="599"/>
                  </a:lnTo>
                  <a:lnTo>
                    <a:pt x="268" y="579"/>
                  </a:lnTo>
                  <a:lnTo>
                    <a:pt x="268" y="579"/>
                  </a:lnTo>
                  <a:lnTo>
                    <a:pt x="245" y="557"/>
                  </a:lnTo>
                  <a:lnTo>
                    <a:pt x="214" y="533"/>
                  </a:lnTo>
                  <a:lnTo>
                    <a:pt x="172" y="497"/>
                  </a:lnTo>
                  <a:lnTo>
                    <a:pt x="172" y="497"/>
                  </a:lnTo>
                  <a:lnTo>
                    <a:pt x="152" y="480"/>
                  </a:lnTo>
                  <a:lnTo>
                    <a:pt x="133" y="461"/>
                  </a:lnTo>
                  <a:lnTo>
                    <a:pt x="133" y="461"/>
                  </a:lnTo>
                  <a:lnTo>
                    <a:pt x="115" y="442"/>
                  </a:lnTo>
                  <a:lnTo>
                    <a:pt x="100" y="421"/>
                  </a:lnTo>
                  <a:lnTo>
                    <a:pt x="87" y="402"/>
                  </a:lnTo>
                  <a:lnTo>
                    <a:pt x="77" y="382"/>
                  </a:lnTo>
                  <a:lnTo>
                    <a:pt x="77" y="382"/>
                  </a:lnTo>
                  <a:lnTo>
                    <a:pt x="71" y="365"/>
                  </a:lnTo>
                  <a:lnTo>
                    <a:pt x="67" y="349"/>
                  </a:lnTo>
                  <a:lnTo>
                    <a:pt x="64" y="333"/>
                  </a:lnTo>
                  <a:lnTo>
                    <a:pt x="63" y="318"/>
                  </a:lnTo>
                  <a:lnTo>
                    <a:pt x="63" y="318"/>
                  </a:lnTo>
                  <a:lnTo>
                    <a:pt x="63" y="306"/>
                  </a:lnTo>
                  <a:lnTo>
                    <a:pt x="65" y="295"/>
                  </a:lnTo>
                  <a:lnTo>
                    <a:pt x="68" y="283"/>
                  </a:lnTo>
                  <a:lnTo>
                    <a:pt x="71" y="271"/>
                  </a:lnTo>
                  <a:lnTo>
                    <a:pt x="71" y="271"/>
                  </a:lnTo>
                  <a:lnTo>
                    <a:pt x="75" y="260"/>
                  </a:lnTo>
                  <a:lnTo>
                    <a:pt x="80" y="250"/>
                  </a:lnTo>
                  <a:lnTo>
                    <a:pt x="86" y="239"/>
                  </a:lnTo>
                  <a:lnTo>
                    <a:pt x="91" y="230"/>
                  </a:lnTo>
                  <a:lnTo>
                    <a:pt x="91" y="230"/>
                  </a:lnTo>
                  <a:lnTo>
                    <a:pt x="100" y="221"/>
                  </a:lnTo>
                  <a:lnTo>
                    <a:pt x="108" y="211"/>
                  </a:lnTo>
                  <a:lnTo>
                    <a:pt x="117" y="202"/>
                  </a:lnTo>
                  <a:lnTo>
                    <a:pt x="127" y="195"/>
                  </a:lnTo>
                  <a:lnTo>
                    <a:pt x="137" y="187"/>
                  </a:lnTo>
                  <a:lnTo>
                    <a:pt x="148" y="181"/>
                  </a:lnTo>
                  <a:lnTo>
                    <a:pt x="159" y="176"/>
                  </a:lnTo>
                  <a:lnTo>
                    <a:pt x="171" y="171"/>
                  </a:lnTo>
                  <a:lnTo>
                    <a:pt x="171" y="171"/>
                  </a:lnTo>
                  <a:lnTo>
                    <a:pt x="186" y="166"/>
                  </a:lnTo>
                  <a:lnTo>
                    <a:pt x="202" y="162"/>
                  </a:lnTo>
                  <a:lnTo>
                    <a:pt x="219" y="159"/>
                  </a:lnTo>
                  <a:lnTo>
                    <a:pt x="237" y="158"/>
                  </a:lnTo>
                  <a:lnTo>
                    <a:pt x="237" y="158"/>
                  </a:lnTo>
                  <a:lnTo>
                    <a:pt x="250" y="158"/>
                  </a:lnTo>
                  <a:lnTo>
                    <a:pt x="264" y="161"/>
                  </a:lnTo>
                  <a:lnTo>
                    <a:pt x="277" y="163"/>
                  </a:lnTo>
                  <a:lnTo>
                    <a:pt x="289" y="165"/>
                  </a:lnTo>
                  <a:lnTo>
                    <a:pt x="302" y="169"/>
                  </a:lnTo>
                  <a:lnTo>
                    <a:pt x="313" y="173"/>
                  </a:lnTo>
                  <a:lnTo>
                    <a:pt x="324" y="180"/>
                  </a:lnTo>
                  <a:lnTo>
                    <a:pt x="336" y="186"/>
                  </a:lnTo>
                  <a:lnTo>
                    <a:pt x="336" y="186"/>
                  </a:lnTo>
                  <a:lnTo>
                    <a:pt x="346" y="193"/>
                  </a:lnTo>
                  <a:lnTo>
                    <a:pt x="355" y="200"/>
                  </a:lnTo>
                  <a:lnTo>
                    <a:pt x="364" y="208"/>
                  </a:lnTo>
                  <a:lnTo>
                    <a:pt x="371" y="216"/>
                  </a:lnTo>
                  <a:lnTo>
                    <a:pt x="379" y="226"/>
                  </a:lnTo>
                  <a:lnTo>
                    <a:pt x="386" y="235"/>
                  </a:lnTo>
                  <a:lnTo>
                    <a:pt x="393" y="245"/>
                  </a:lnTo>
                  <a:lnTo>
                    <a:pt x="398" y="255"/>
                  </a:lnTo>
                  <a:lnTo>
                    <a:pt x="398" y="255"/>
                  </a:lnTo>
                  <a:lnTo>
                    <a:pt x="403" y="270"/>
                  </a:lnTo>
                  <a:lnTo>
                    <a:pt x="408" y="286"/>
                  </a:lnTo>
                  <a:lnTo>
                    <a:pt x="410" y="301"/>
                  </a:lnTo>
                  <a:lnTo>
                    <a:pt x="411" y="318"/>
                  </a:lnTo>
                  <a:lnTo>
                    <a:pt x="411" y="318"/>
                  </a:lnTo>
                  <a:lnTo>
                    <a:pt x="410" y="325"/>
                  </a:lnTo>
                  <a:lnTo>
                    <a:pt x="409" y="330"/>
                  </a:lnTo>
                  <a:lnTo>
                    <a:pt x="406" y="335"/>
                  </a:lnTo>
                  <a:lnTo>
                    <a:pt x="400" y="340"/>
                  </a:lnTo>
                  <a:lnTo>
                    <a:pt x="400" y="340"/>
                  </a:lnTo>
                  <a:lnTo>
                    <a:pt x="395" y="345"/>
                  </a:lnTo>
                  <a:lnTo>
                    <a:pt x="387" y="348"/>
                  </a:lnTo>
                  <a:lnTo>
                    <a:pt x="381" y="350"/>
                  </a:lnTo>
                  <a:lnTo>
                    <a:pt x="373" y="350"/>
                  </a:lnTo>
                  <a:lnTo>
                    <a:pt x="367" y="350"/>
                  </a:lnTo>
                  <a:lnTo>
                    <a:pt x="359" y="348"/>
                  </a:lnTo>
                  <a:lnTo>
                    <a:pt x="353" y="345"/>
                  </a:lnTo>
                  <a:lnTo>
                    <a:pt x="348" y="340"/>
                  </a:lnTo>
                  <a:lnTo>
                    <a:pt x="348" y="340"/>
                  </a:lnTo>
                  <a:lnTo>
                    <a:pt x="342" y="335"/>
                  </a:lnTo>
                  <a:lnTo>
                    <a:pt x="339" y="330"/>
                  </a:lnTo>
                  <a:lnTo>
                    <a:pt x="338" y="325"/>
                  </a:lnTo>
                  <a:lnTo>
                    <a:pt x="337" y="318"/>
                  </a:lnTo>
                  <a:lnTo>
                    <a:pt x="337" y="318"/>
                  </a:lnTo>
                  <a:lnTo>
                    <a:pt x="336" y="304"/>
                  </a:lnTo>
                  <a:lnTo>
                    <a:pt x="333" y="290"/>
                  </a:lnTo>
                  <a:lnTo>
                    <a:pt x="326" y="276"/>
                  </a:lnTo>
                  <a:lnTo>
                    <a:pt x="319" y="262"/>
                  </a:lnTo>
                  <a:lnTo>
                    <a:pt x="319" y="262"/>
                  </a:lnTo>
                  <a:lnTo>
                    <a:pt x="309" y="252"/>
                  </a:lnTo>
                  <a:lnTo>
                    <a:pt x="299" y="243"/>
                  </a:lnTo>
                  <a:lnTo>
                    <a:pt x="288" y="237"/>
                  </a:lnTo>
                  <a:lnTo>
                    <a:pt x="275" y="230"/>
                  </a:lnTo>
                  <a:lnTo>
                    <a:pt x="275" y="230"/>
                  </a:lnTo>
                  <a:lnTo>
                    <a:pt x="264" y="227"/>
                  </a:lnTo>
                  <a:lnTo>
                    <a:pt x="252" y="225"/>
                  </a:lnTo>
                  <a:lnTo>
                    <a:pt x="240" y="224"/>
                  </a:lnTo>
                  <a:lnTo>
                    <a:pt x="229" y="224"/>
                  </a:lnTo>
                  <a:lnTo>
                    <a:pt x="217" y="226"/>
                  </a:lnTo>
                  <a:lnTo>
                    <a:pt x="205" y="229"/>
                  </a:lnTo>
                  <a:lnTo>
                    <a:pt x="193" y="233"/>
                  </a:lnTo>
                  <a:lnTo>
                    <a:pt x="182" y="240"/>
                  </a:lnTo>
                  <a:lnTo>
                    <a:pt x="182" y="240"/>
                  </a:lnTo>
                  <a:lnTo>
                    <a:pt x="171" y="248"/>
                  </a:lnTo>
                  <a:lnTo>
                    <a:pt x="161" y="258"/>
                  </a:lnTo>
                  <a:lnTo>
                    <a:pt x="152" y="269"/>
                  </a:lnTo>
                  <a:lnTo>
                    <a:pt x="146" y="281"/>
                  </a:lnTo>
                  <a:lnTo>
                    <a:pt x="146" y="281"/>
                  </a:lnTo>
                  <a:lnTo>
                    <a:pt x="143" y="289"/>
                  </a:lnTo>
                  <a:lnTo>
                    <a:pt x="141" y="299"/>
                  </a:lnTo>
                  <a:lnTo>
                    <a:pt x="138" y="309"/>
                  </a:lnTo>
                  <a:lnTo>
                    <a:pt x="138" y="318"/>
                  </a:lnTo>
                  <a:lnTo>
                    <a:pt x="138" y="318"/>
                  </a:lnTo>
                  <a:lnTo>
                    <a:pt x="138" y="329"/>
                  </a:lnTo>
                  <a:lnTo>
                    <a:pt x="141" y="339"/>
                  </a:lnTo>
                  <a:lnTo>
                    <a:pt x="143" y="348"/>
                  </a:lnTo>
                  <a:lnTo>
                    <a:pt x="146" y="356"/>
                  </a:lnTo>
                  <a:lnTo>
                    <a:pt x="146" y="356"/>
                  </a:lnTo>
                  <a:lnTo>
                    <a:pt x="151" y="367"/>
                  </a:lnTo>
                  <a:lnTo>
                    <a:pt x="157" y="377"/>
                  </a:lnTo>
                  <a:lnTo>
                    <a:pt x="163" y="388"/>
                  </a:lnTo>
                  <a:lnTo>
                    <a:pt x="172" y="398"/>
                  </a:lnTo>
                  <a:lnTo>
                    <a:pt x="172" y="398"/>
                  </a:lnTo>
                  <a:lnTo>
                    <a:pt x="179" y="407"/>
                  </a:lnTo>
                  <a:lnTo>
                    <a:pt x="188" y="417"/>
                  </a:lnTo>
                  <a:lnTo>
                    <a:pt x="208" y="437"/>
                  </a:lnTo>
                  <a:lnTo>
                    <a:pt x="208" y="437"/>
                  </a:lnTo>
                  <a:lnTo>
                    <a:pt x="233" y="459"/>
                  </a:lnTo>
                  <a:lnTo>
                    <a:pt x="264" y="485"/>
                  </a:lnTo>
                  <a:lnTo>
                    <a:pt x="264" y="485"/>
                  </a:lnTo>
                  <a:lnTo>
                    <a:pt x="294" y="508"/>
                  </a:lnTo>
                  <a:lnTo>
                    <a:pt x="294" y="508"/>
                  </a:lnTo>
                  <a:lnTo>
                    <a:pt x="310" y="521"/>
                  </a:lnTo>
                  <a:lnTo>
                    <a:pt x="326" y="537"/>
                  </a:lnTo>
                  <a:lnTo>
                    <a:pt x="326" y="537"/>
                  </a:lnTo>
                  <a:lnTo>
                    <a:pt x="341" y="551"/>
                  </a:lnTo>
                  <a:lnTo>
                    <a:pt x="354" y="566"/>
                  </a:lnTo>
                  <a:lnTo>
                    <a:pt x="354" y="566"/>
                  </a:lnTo>
                  <a:lnTo>
                    <a:pt x="376" y="593"/>
                  </a:lnTo>
                  <a:lnTo>
                    <a:pt x="376" y="593"/>
                  </a:lnTo>
                  <a:lnTo>
                    <a:pt x="383" y="604"/>
                  </a:lnTo>
                  <a:lnTo>
                    <a:pt x="390" y="614"/>
                  </a:lnTo>
                  <a:lnTo>
                    <a:pt x="395" y="625"/>
                  </a:lnTo>
                  <a:lnTo>
                    <a:pt x="399" y="636"/>
                  </a:lnTo>
                  <a:lnTo>
                    <a:pt x="399" y="636"/>
                  </a:lnTo>
                  <a:lnTo>
                    <a:pt x="406" y="652"/>
                  </a:lnTo>
                  <a:lnTo>
                    <a:pt x="410" y="667"/>
                  </a:lnTo>
                  <a:lnTo>
                    <a:pt x="412" y="683"/>
                  </a:lnTo>
                  <a:lnTo>
                    <a:pt x="413" y="698"/>
                  </a:lnTo>
                  <a:lnTo>
                    <a:pt x="413" y="698"/>
                  </a:lnTo>
                  <a:lnTo>
                    <a:pt x="412" y="710"/>
                  </a:lnTo>
                  <a:lnTo>
                    <a:pt x="411" y="722"/>
                  </a:lnTo>
                  <a:lnTo>
                    <a:pt x="409" y="732"/>
                  </a:lnTo>
                  <a:lnTo>
                    <a:pt x="406" y="744"/>
                  </a:lnTo>
                  <a:lnTo>
                    <a:pt x="401" y="755"/>
                  </a:lnTo>
                  <a:lnTo>
                    <a:pt x="396" y="766"/>
                  </a:lnTo>
                  <a:lnTo>
                    <a:pt x="390" y="776"/>
                  </a:lnTo>
                  <a:lnTo>
                    <a:pt x="383" y="786"/>
                  </a:lnTo>
                  <a:lnTo>
                    <a:pt x="383" y="786"/>
                  </a:lnTo>
                  <a:close/>
                </a:path>
              </a:pathLst>
            </a:custGeom>
            <a:solidFill>
              <a:schemeClr val="bg1"/>
            </a:solidFill>
            <a:ln>
              <a:noFill/>
            </a:ln>
          </p:spPr>
          <p:txBody>
            <a:bodyPr vert="horz" wrap="square" lIns="86913" tIns="43457" rIns="86913" bIns="43457" numCol="1" anchor="t" anchorCtr="0" compatLnSpc="1">
              <a:prstTxWarp prst="textNoShape">
                <a:avLst/>
              </a:prstTxWarp>
            </a:bodyPr>
            <a:lstStyle/>
            <a:p>
              <a:endParaRPr lang="zh-CN" altLang="en-US" sz="1261">
                <a:solidFill>
                  <a:schemeClr val="tx1">
                    <a:lumMod val="50000"/>
                    <a:lumOff val="50000"/>
                  </a:schemeClr>
                </a:solidFill>
              </a:endParaRPr>
            </a:p>
          </p:txBody>
        </p:sp>
      </p:grpSp>
      <p:grpSp>
        <p:nvGrpSpPr>
          <p:cNvPr id="21" name="组合 20">
            <a:extLst>
              <a:ext uri="{FF2B5EF4-FFF2-40B4-BE49-F238E27FC236}">
                <a16:creationId xmlns:a16="http://schemas.microsoft.com/office/drawing/2014/main" id="{B20AAC1B-D1A6-41AF-B15E-2045174BB1B4}"/>
              </a:ext>
            </a:extLst>
          </p:cNvPr>
          <p:cNvGrpSpPr/>
          <p:nvPr/>
        </p:nvGrpSpPr>
        <p:grpSpPr>
          <a:xfrm>
            <a:off x="6293811" y="4921870"/>
            <a:ext cx="826553" cy="826662"/>
            <a:chOff x="6568486" y="4905819"/>
            <a:chExt cx="869714" cy="869714"/>
          </a:xfrm>
        </p:grpSpPr>
        <p:sp>
          <p:nvSpPr>
            <p:cNvPr id="22" name="椭圆 21">
              <a:extLst>
                <a:ext uri="{FF2B5EF4-FFF2-40B4-BE49-F238E27FC236}">
                  <a16:creationId xmlns:a16="http://schemas.microsoft.com/office/drawing/2014/main" id="{AF2550E4-87FE-49F6-8CA8-C76C3B8F0D85}"/>
                </a:ext>
              </a:extLst>
            </p:cNvPr>
            <p:cNvSpPr/>
            <p:nvPr/>
          </p:nvSpPr>
          <p:spPr>
            <a:xfrm>
              <a:off x="6568486" y="4905819"/>
              <a:ext cx="869714" cy="869714"/>
            </a:xfrm>
            <a:prstGeom prst="ellipse">
              <a:avLst/>
            </a:prstGeom>
            <a:solidFill>
              <a:srgbClr val="1E8FD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1" dirty="0">
                <a:solidFill>
                  <a:schemeClr val="tx1">
                    <a:lumMod val="50000"/>
                    <a:lumOff val="50000"/>
                  </a:schemeClr>
                </a:solidFill>
              </a:endParaRPr>
            </a:p>
          </p:txBody>
        </p:sp>
        <p:sp>
          <p:nvSpPr>
            <p:cNvPr id="23" name="Freeform 75">
              <a:extLst>
                <a:ext uri="{FF2B5EF4-FFF2-40B4-BE49-F238E27FC236}">
                  <a16:creationId xmlns:a16="http://schemas.microsoft.com/office/drawing/2014/main" id="{04CC510D-D1E7-42CF-83FD-E4E3A9863E23}"/>
                </a:ext>
              </a:extLst>
            </p:cNvPr>
            <p:cNvSpPr>
              <a:spLocks noEditPoints="1"/>
            </p:cNvSpPr>
            <p:nvPr/>
          </p:nvSpPr>
          <p:spPr bwMode="auto">
            <a:xfrm>
              <a:off x="6843005" y="5199331"/>
              <a:ext cx="322263" cy="282575"/>
            </a:xfrm>
            <a:custGeom>
              <a:avLst/>
              <a:gdLst>
                <a:gd name="T0" fmla="*/ 918 w 1018"/>
                <a:gd name="T1" fmla="*/ 194 h 891"/>
                <a:gd name="T2" fmla="*/ 888 w 1018"/>
                <a:gd name="T3" fmla="*/ 149 h 891"/>
                <a:gd name="T4" fmla="*/ 837 w 1018"/>
                <a:gd name="T5" fmla="*/ 128 h 891"/>
                <a:gd name="T6" fmla="*/ 427 w 1018"/>
                <a:gd name="T7" fmla="*/ 122 h 891"/>
                <a:gd name="T8" fmla="*/ 414 w 1018"/>
                <a:gd name="T9" fmla="*/ 96 h 891"/>
                <a:gd name="T10" fmla="*/ 397 w 1018"/>
                <a:gd name="T11" fmla="*/ 42 h 891"/>
                <a:gd name="T12" fmla="*/ 356 w 1018"/>
                <a:gd name="T13" fmla="*/ 8 h 891"/>
                <a:gd name="T14" fmla="*/ 191 w 1018"/>
                <a:gd name="T15" fmla="*/ 0 h 891"/>
                <a:gd name="T16" fmla="*/ 138 w 1018"/>
                <a:gd name="T17" fmla="*/ 16 h 891"/>
                <a:gd name="T18" fmla="*/ 103 w 1018"/>
                <a:gd name="T19" fmla="*/ 58 h 891"/>
                <a:gd name="T20" fmla="*/ 96 w 1018"/>
                <a:gd name="T21" fmla="*/ 255 h 891"/>
                <a:gd name="T22" fmla="*/ 42 w 1018"/>
                <a:gd name="T23" fmla="*/ 271 h 891"/>
                <a:gd name="T24" fmla="*/ 8 w 1018"/>
                <a:gd name="T25" fmla="*/ 312 h 891"/>
                <a:gd name="T26" fmla="*/ 64 w 1018"/>
                <a:gd name="T27" fmla="*/ 795 h 891"/>
                <a:gd name="T28" fmla="*/ 80 w 1018"/>
                <a:gd name="T29" fmla="*/ 849 h 891"/>
                <a:gd name="T30" fmla="*/ 122 w 1018"/>
                <a:gd name="T31" fmla="*/ 883 h 891"/>
                <a:gd name="T32" fmla="*/ 859 w 1018"/>
                <a:gd name="T33" fmla="*/ 891 h 891"/>
                <a:gd name="T34" fmla="*/ 912 w 1018"/>
                <a:gd name="T35" fmla="*/ 875 h 891"/>
                <a:gd name="T36" fmla="*/ 947 w 1018"/>
                <a:gd name="T37" fmla="*/ 832 h 891"/>
                <a:gd name="T38" fmla="*/ 1018 w 1018"/>
                <a:gd name="T39" fmla="*/ 350 h 891"/>
                <a:gd name="T40" fmla="*/ 1001 w 1018"/>
                <a:gd name="T41" fmla="*/ 296 h 891"/>
                <a:gd name="T42" fmla="*/ 960 w 1018"/>
                <a:gd name="T43" fmla="*/ 262 h 891"/>
                <a:gd name="T44" fmla="*/ 159 w 1018"/>
                <a:gd name="T45" fmla="*/ 96 h 891"/>
                <a:gd name="T46" fmla="*/ 173 w 1018"/>
                <a:gd name="T47" fmla="*/ 69 h 891"/>
                <a:gd name="T48" fmla="*/ 324 w 1018"/>
                <a:gd name="T49" fmla="*/ 65 h 891"/>
                <a:gd name="T50" fmla="*/ 349 w 1018"/>
                <a:gd name="T51" fmla="*/ 89 h 891"/>
                <a:gd name="T52" fmla="*/ 358 w 1018"/>
                <a:gd name="T53" fmla="*/ 132 h 891"/>
                <a:gd name="T54" fmla="*/ 392 w 1018"/>
                <a:gd name="T55" fmla="*/ 174 h 891"/>
                <a:gd name="T56" fmla="*/ 446 w 1018"/>
                <a:gd name="T57" fmla="*/ 191 h 891"/>
                <a:gd name="T58" fmla="*/ 849 w 1018"/>
                <a:gd name="T59" fmla="*/ 200 h 891"/>
                <a:gd name="T60" fmla="*/ 159 w 1018"/>
                <a:gd name="T61" fmla="*/ 255 h 891"/>
                <a:gd name="T62" fmla="*/ 886 w 1018"/>
                <a:gd name="T63" fmla="*/ 812 h 891"/>
                <a:gd name="T64" fmla="*/ 159 w 1018"/>
                <a:gd name="T65" fmla="*/ 826 h 891"/>
                <a:gd name="T66" fmla="*/ 132 w 1018"/>
                <a:gd name="T67" fmla="*/ 812 h 891"/>
                <a:gd name="T68" fmla="*/ 65 w 1018"/>
                <a:gd name="T69" fmla="*/ 344 h 891"/>
                <a:gd name="T70" fmla="*/ 89 w 1018"/>
                <a:gd name="T71" fmla="*/ 319 h 891"/>
                <a:gd name="T72" fmla="*/ 940 w 1018"/>
                <a:gd name="T73" fmla="*/ 323 h 891"/>
                <a:gd name="T74" fmla="*/ 891 w 1018"/>
                <a:gd name="T75" fmla="*/ 795 h 891"/>
                <a:gd name="T76" fmla="*/ 203 w 1018"/>
                <a:gd name="T77" fmla="*/ 385 h 891"/>
                <a:gd name="T78" fmla="*/ 170 w 1018"/>
                <a:gd name="T79" fmla="*/ 407 h 891"/>
                <a:gd name="T80" fmla="*/ 153 w 1018"/>
                <a:gd name="T81" fmla="*/ 451 h 891"/>
                <a:gd name="T82" fmla="*/ 170 w 1018"/>
                <a:gd name="T83" fmla="*/ 578 h 891"/>
                <a:gd name="T84" fmla="*/ 221 w 1018"/>
                <a:gd name="T85" fmla="*/ 632 h 891"/>
                <a:gd name="T86" fmla="*/ 469 w 1018"/>
                <a:gd name="T87" fmla="*/ 635 h 891"/>
                <a:gd name="T88" fmla="*/ 512 w 1018"/>
                <a:gd name="T89" fmla="*/ 618 h 891"/>
                <a:gd name="T90" fmla="*/ 537 w 1018"/>
                <a:gd name="T91" fmla="*/ 581 h 891"/>
                <a:gd name="T92" fmla="*/ 540 w 1018"/>
                <a:gd name="T93" fmla="*/ 453 h 891"/>
                <a:gd name="T94" fmla="*/ 523 w 1018"/>
                <a:gd name="T95" fmla="*/ 410 h 891"/>
                <a:gd name="T96" fmla="*/ 485 w 1018"/>
                <a:gd name="T97" fmla="*/ 385 h 891"/>
                <a:gd name="T98" fmla="*/ 477 w 1018"/>
                <a:gd name="T99" fmla="*/ 557 h 891"/>
                <a:gd name="T100" fmla="*/ 462 w 1018"/>
                <a:gd name="T101" fmla="*/ 572 h 891"/>
                <a:gd name="T102" fmla="*/ 229 w 1018"/>
                <a:gd name="T103" fmla="*/ 554 h 891"/>
                <a:gd name="T104" fmla="*/ 223 w 1018"/>
                <a:gd name="T105" fmla="*/ 447 h 891"/>
                <a:gd name="T106" fmla="*/ 473 w 1018"/>
                <a:gd name="T107" fmla="*/ 45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8" h="891">
                  <a:moveTo>
                    <a:pt x="922" y="255"/>
                  </a:moveTo>
                  <a:lnTo>
                    <a:pt x="922" y="222"/>
                  </a:lnTo>
                  <a:lnTo>
                    <a:pt x="922" y="222"/>
                  </a:lnTo>
                  <a:lnTo>
                    <a:pt x="922" y="213"/>
                  </a:lnTo>
                  <a:lnTo>
                    <a:pt x="921" y="203"/>
                  </a:lnTo>
                  <a:lnTo>
                    <a:pt x="918" y="194"/>
                  </a:lnTo>
                  <a:lnTo>
                    <a:pt x="915" y="186"/>
                  </a:lnTo>
                  <a:lnTo>
                    <a:pt x="911" y="177"/>
                  </a:lnTo>
                  <a:lnTo>
                    <a:pt x="906" y="170"/>
                  </a:lnTo>
                  <a:lnTo>
                    <a:pt x="901" y="162"/>
                  </a:lnTo>
                  <a:lnTo>
                    <a:pt x="894" y="155"/>
                  </a:lnTo>
                  <a:lnTo>
                    <a:pt x="888" y="149"/>
                  </a:lnTo>
                  <a:lnTo>
                    <a:pt x="880" y="144"/>
                  </a:lnTo>
                  <a:lnTo>
                    <a:pt x="873" y="139"/>
                  </a:lnTo>
                  <a:lnTo>
                    <a:pt x="864" y="134"/>
                  </a:lnTo>
                  <a:lnTo>
                    <a:pt x="856" y="131"/>
                  </a:lnTo>
                  <a:lnTo>
                    <a:pt x="846" y="129"/>
                  </a:lnTo>
                  <a:lnTo>
                    <a:pt x="837" y="128"/>
                  </a:lnTo>
                  <a:lnTo>
                    <a:pt x="828" y="127"/>
                  </a:lnTo>
                  <a:lnTo>
                    <a:pt x="446" y="127"/>
                  </a:lnTo>
                  <a:lnTo>
                    <a:pt x="446" y="127"/>
                  </a:lnTo>
                  <a:lnTo>
                    <a:pt x="439" y="127"/>
                  </a:lnTo>
                  <a:lnTo>
                    <a:pt x="433" y="125"/>
                  </a:lnTo>
                  <a:lnTo>
                    <a:pt x="427" y="122"/>
                  </a:lnTo>
                  <a:lnTo>
                    <a:pt x="423" y="118"/>
                  </a:lnTo>
                  <a:lnTo>
                    <a:pt x="419" y="113"/>
                  </a:lnTo>
                  <a:lnTo>
                    <a:pt x="417" y="108"/>
                  </a:lnTo>
                  <a:lnTo>
                    <a:pt x="415" y="102"/>
                  </a:lnTo>
                  <a:lnTo>
                    <a:pt x="414" y="96"/>
                  </a:lnTo>
                  <a:lnTo>
                    <a:pt x="414" y="96"/>
                  </a:lnTo>
                  <a:lnTo>
                    <a:pt x="414" y="86"/>
                  </a:lnTo>
                  <a:lnTo>
                    <a:pt x="411" y="76"/>
                  </a:lnTo>
                  <a:lnTo>
                    <a:pt x="409" y="67"/>
                  </a:lnTo>
                  <a:lnTo>
                    <a:pt x="406" y="58"/>
                  </a:lnTo>
                  <a:lnTo>
                    <a:pt x="402" y="50"/>
                  </a:lnTo>
                  <a:lnTo>
                    <a:pt x="397" y="42"/>
                  </a:lnTo>
                  <a:lnTo>
                    <a:pt x="392" y="35"/>
                  </a:lnTo>
                  <a:lnTo>
                    <a:pt x="386" y="28"/>
                  </a:lnTo>
                  <a:lnTo>
                    <a:pt x="379" y="22"/>
                  </a:lnTo>
                  <a:lnTo>
                    <a:pt x="372" y="16"/>
                  </a:lnTo>
                  <a:lnTo>
                    <a:pt x="364" y="12"/>
                  </a:lnTo>
                  <a:lnTo>
                    <a:pt x="356" y="8"/>
                  </a:lnTo>
                  <a:lnTo>
                    <a:pt x="347" y="5"/>
                  </a:lnTo>
                  <a:lnTo>
                    <a:pt x="337" y="2"/>
                  </a:lnTo>
                  <a:lnTo>
                    <a:pt x="328" y="0"/>
                  </a:lnTo>
                  <a:lnTo>
                    <a:pt x="318" y="0"/>
                  </a:lnTo>
                  <a:lnTo>
                    <a:pt x="191" y="0"/>
                  </a:lnTo>
                  <a:lnTo>
                    <a:pt x="191" y="0"/>
                  </a:lnTo>
                  <a:lnTo>
                    <a:pt x="182" y="0"/>
                  </a:lnTo>
                  <a:lnTo>
                    <a:pt x="172" y="2"/>
                  </a:lnTo>
                  <a:lnTo>
                    <a:pt x="162" y="5"/>
                  </a:lnTo>
                  <a:lnTo>
                    <a:pt x="154" y="8"/>
                  </a:lnTo>
                  <a:lnTo>
                    <a:pt x="145" y="12"/>
                  </a:lnTo>
                  <a:lnTo>
                    <a:pt x="138" y="16"/>
                  </a:lnTo>
                  <a:lnTo>
                    <a:pt x="130" y="22"/>
                  </a:lnTo>
                  <a:lnTo>
                    <a:pt x="124" y="28"/>
                  </a:lnTo>
                  <a:lnTo>
                    <a:pt x="117" y="35"/>
                  </a:lnTo>
                  <a:lnTo>
                    <a:pt x="112" y="42"/>
                  </a:lnTo>
                  <a:lnTo>
                    <a:pt x="108" y="50"/>
                  </a:lnTo>
                  <a:lnTo>
                    <a:pt x="103" y="58"/>
                  </a:lnTo>
                  <a:lnTo>
                    <a:pt x="100" y="67"/>
                  </a:lnTo>
                  <a:lnTo>
                    <a:pt x="98" y="76"/>
                  </a:lnTo>
                  <a:lnTo>
                    <a:pt x="96" y="86"/>
                  </a:lnTo>
                  <a:lnTo>
                    <a:pt x="96" y="96"/>
                  </a:lnTo>
                  <a:lnTo>
                    <a:pt x="96" y="255"/>
                  </a:lnTo>
                  <a:lnTo>
                    <a:pt x="96" y="255"/>
                  </a:lnTo>
                  <a:lnTo>
                    <a:pt x="86" y="255"/>
                  </a:lnTo>
                  <a:lnTo>
                    <a:pt x="77" y="257"/>
                  </a:lnTo>
                  <a:lnTo>
                    <a:pt x="67" y="259"/>
                  </a:lnTo>
                  <a:lnTo>
                    <a:pt x="58" y="262"/>
                  </a:lnTo>
                  <a:lnTo>
                    <a:pt x="50" y="266"/>
                  </a:lnTo>
                  <a:lnTo>
                    <a:pt x="42" y="271"/>
                  </a:lnTo>
                  <a:lnTo>
                    <a:pt x="35" y="276"/>
                  </a:lnTo>
                  <a:lnTo>
                    <a:pt x="28" y="282"/>
                  </a:lnTo>
                  <a:lnTo>
                    <a:pt x="22" y="289"/>
                  </a:lnTo>
                  <a:lnTo>
                    <a:pt x="17" y="296"/>
                  </a:lnTo>
                  <a:lnTo>
                    <a:pt x="12" y="304"/>
                  </a:lnTo>
                  <a:lnTo>
                    <a:pt x="8" y="312"/>
                  </a:lnTo>
                  <a:lnTo>
                    <a:pt x="5" y="321"/>
                  </a:lnTo>
                  <a:lnTo>
                    <a:pt x="3" y="331"/>
                  </a:lnTo>
                  <a:lnTo>
                    <a:pt x="0" y="340"/>
                  </a:lnTo>
                  <a:lnTo>
                    <a:pt x="0" y="350"/>
                  </a:lnTo>
                  <a:lnTo>
                    <a:pt x="64" y="795"/>
                  </a:lnTo>
                  <a:lnTo>
                    <a:pt x="64" y="795"/>
                  </a:lnTo>
                  <a:lnTo>
                    <a:pt x="65" y="805"/>
                  </a:lnTo>
                  <a:lnTo>
                    <a:pt x="66" y="815"/>
                  </a:lnTo>
                  <a:lnTo>
                    <a:pt x="68" y="823"/>
                  </a:lnTo>
                  <a:lnTo>
                    <a:pt x="71" y="832"/>
                  </a:lnTo>
                  <a:lnTo>
                    <a:pt x="76" y="840"/>
                  </a:lnTo>
                  <a:lnTo>
                    <a:pt x="80" y="849"/>
                  </a:lnTo>
                  <a:lnTo>
                    <a:pt x="85" y="855"/>
                  </a:lnTo>
                  <a:lnTo>
                    <a:pt x="92" y="863"/>
                  </a:lnTo>
                  <a:lnTo>
                    <a:pt x="99" y="868"/>
                  </a:lnTo>
                  <a:lnTo>
                    <a:pt x="106" y="875"/>
                  </a:lnTo>
                  <a:lnTo>
                    <a:pt x="114" y="879"/>
                  </a:lnTo>
                  <a:lnTo>
                    <a:pt x="122" y="883"/>
                  </a:lnTo>
                  <a:lnTo>
                    <a:pt x="131" y="887"/>
                  </a:lnTo>
                  <a:lnTo>
                    <a:pt x="140" y="889"/>
                  </a:lnTo>
                  <a:lnTo>
                    <a:pt x="150" y="890"/>
                  </a:lnTo>
                  <a:lnTo>
                    <a:pt x="159" y="891"/>
                  </a:lnTo>
                  <a:lnTo>
                    <a:pt x="859" y="891"/>
                  </a:lnTo>
                  <a:lnTo>
                    <a:pt x="859" y="891"/>
                  </a:lnTo>
                  <a:lnTo>
                    <a:pt x="868" y="890"/>
                  </a:lnTo>
                  <a:lnTo>
                    <a:pt x="878" y="889"/>
                  </a:lnTo>
                  <a:lnTo>
                    <a:pt x="888" y="887"/>
                  </a:lnTo>
                  <a:lnTo>
                    <a:pt x="896" y="883"/>
                  </a:lnTo>
                  <a:lnTo>
                    <a:pt x="905" y="879"/>
                  </a:lnTo>
                  <a:lnTo>
                    <a:pt x="912" y="875"/>
                  </a:lnTo>
                  <a:lnTo>
                    <a:pt x="920" y="868"/>
                  </a:lnTo>
                  <a:lnTo>
                    <a:pt x="926" y="863"/>
                  </a:lnTo>
                  <a:lnTo>
                    <a:pt x="933" y="855"/>
                  </a:lnTo>
                  <a:lnTo>
                    <a:pt x="938" y="849"/>
                  </a:lnTo>
                  <a:lnTo>
                    <a:pt x="942" y="840"/>
                  </a:lnTo>
                  <a:lnTo>
                    <a:pt x="947" y="832"/>
                  </a:lnTo>
                  <a:lnTo>
                    <a:pt x="950" y="823"/>
                  </a:lnTo>
                  <a:lnTo>
                    <a:pt x="952" y="815"/>
                  </a:lnTo>
                  <a:lnTo>
                    <a:pt x="954" y="805"/>
                  </a:lnTo>
                  <a:lnTo>
                    <a:pt x="954" y="795"/>
                  </a:lnTo>
                  <a:lnTo>
                    <a:pt x="1018" y="350"/>
                  </a:lnTo>
                  <a:lnTo>
                    <a:pt x="1018" y="350"/>
                  </a:lnTo>
                  <a:lnTo>
                    <a:pt x="1018" y="340"/>
                  </a:lnTo>
                  <a:lnTo>
                    <a:pt x="1017" y="331"/>
                  </a:lnTo>
                  <a:lnTo>
                    <a:pt x="1013" y="321"/>
                  </a:lnTo>
                  <a:lnTo>
                    <a:pt x="1010" y="312"/>
                  </a:lnTo>
                  <a:lnTo>
                    <a:pt x="1007" y="304"/>
                  </a:lnTo>
                  <a:lnTo>
                    <a:pt x="1001" y="296"/>
                  </a:lnTo>
                  <a:lnTo>
                    <a:pt x="996" y="289"/>
                  </a:lnTo>
                  <a:lnTo>
                    <a:pt x="990" y="282"/>
                  </a:lnTo>
                  <a:lnTo>
                    <a:pt x="983" y="276"/>
                  </a:lnTo>
                  <a:lnTo>
                    <a:pt x="976" y="271"/>
                  </a:lnTo>
                  <a:lnTo>
                    <a:pt x="968" y="266"/>
                  </a:lnTo>
                  <a:lnTo>
                    <a:pt x="960" y="262"/>
                  </a:lnTo>
                  <a:lnTo>
                    <a:pt x="951" y="259"/>
                  </a:lnTo>
                  <a:lnTo>
                    <a:pt x="941" y="257"/>
                  </a:lnTo>
                  <a:lnTo>
                    <a:pt x="933" y="255"/>
                  </a:lnTo>
                  <a:lnTo>
                    <a:pt x="922" y="255"/>
                  </a:lnTo>
                  <a:lnTo>
                    <a:pt x="922" y="255"/>
                  </a:lnTo>
                  <a:close/>
                  <a:moveTo>
                    <a:pt x="159" y="96"/>
                  </a:moveTo>
                  <a:lnTo>
                    <a:pt x="159" y="96"/>
                  </a:lnTo>
                  <a:lnTo>
                    <a:pt x="160" y="89"/>
                  </a:lnTo>
                  <a:lnTo>
                    <a:pt x="161" y="83"/>
                  </a:lnTo>
                  <a:lnTo>
                    <a:pt x="165" y="78"/>
                  </a:lnTo>
                  <a:lnTo>
                    <a:pt x="169" y="73"/>
                  </a:lnTo>
                  <a:lnTo>
                    <a:pt x="173" y="69"/>
                  </a:lnTo>
                  <a:lnTo>
                    <a:pt x="179" y="66"/>
                  </a:lnTo>
                  <a:lnTo>
                    <a:pt x="185" y="65"/>
                  </a:lnTo>
                  <a:lnTo>
                    <a:pt x="191" y="64"/>
                  </a:lnTo>
                  <a:lnTo>
                    <a:pt x="318" y="64"/>
                  </a:lnTo>
                  <a:lnTo>
                    <a:pt x="318" y="64"/>
                  </a:lnTo>
                  <a:lnTo>
                    <a:pt x="324" y="65"/>
                  </a:lnTo>
                  <a:lnTo>
                    <a:pt x="331" y="66"/>
                  </a:lnTo>
                  <a:lnTo>
                    <a:pt x="336" y="69"/>
                  </a:lnTo>
                  <a:lnTo>
                    <a:pt x="341" y="73"/>
                  </a:lnTo>
                  <a:lnTo>
                    <a:pt x="345" y="78"/>
                  </a:lnTo>
                  <a:lnTo>
                    <a:pt x="348" y="83"/>
                  </a:lnTo>
                  <a:lnTo>
                    <a:pt x="349" y="89"/>
                  </a:lnTo>
                  <a:lnTo>
                    <a:pt x="350" y="96"/>
                  </a:lnTo>
                  <a:lnTo>
                    <a:pt x="350" y="96"/>
                  </a:lnTo>
                  <a:lnTo>
                    <a:pt x="350" y="105"/>
                  </a:lnTo>
                  <a:lnTo>
                    <a:pt x="352" y="115"/>
                  </a:lnTo>
                  <a:lnTo>
                    <a:pt x="354" y="124"/>
                  </a:lnTo>
                  <a:lnTo>
                    <a:pt x="358" y="132"/>
                  </a:lnTo>
                  <a:lnTo>
                    <a:pt x="362" y="141"/>
                  </a:lnTo>
                  <a:lnTo>
                    <a:pt x="366" y="148"/>
                  </a:lnTo>
                  <a:lnTo>
                    <a:pt x="372" y="156"/>
                  </a:lnTo>
                  <a:lnTo>
                    <a:pt x="378" y="163"/>
                  </a:lnTo>
                  <a:lnTo>
                    <a:pt x="385" y="169"/>
                  </a:lnTo>
                  <a:lnTo>
                    <a:pt x="392" y="174"/>
                  </a:lnTo>
                  <a:lnTo>
                    <a:pt x="400" y="179"/>
                  </a:lnTo>
                  <a:lnTo>
                    <a:pt x="408" y="184"/>
                  </a:lnTo>
                  <a:lnTo>
                    <a:pt x="417" y="187"/>
                  </a:lnTo>
                  <a:lnTo>
                    <a:pt x="426" y="189"/>
                  </a:lnTo>
                  <a:lnTo>
                    <a:pt x="436" y="190"/>
                  </a:lnTo>
                  <a:lnTo>
                    <a:pt x="446" y="191"/>
                  </a:lnTo>
                  <a:lnTo>
                    <a:pt x="828" y="191"/>
                  </a:lnTo>
                  <a:lnTo>
                    <a:pt x="828" y="191"/>
                  </a:lnTo>
                  <a:lnTo>
                    <a:pt x="833" y="191"/>
                  </a:lnTo>
                  <a:lnTo>
                    <a:pt x="839" y="193"/>
                  </a:lnTo>
                  <a:lnTo>
                    <a:pt x="845" y="197"/>
                  </a:lnTo>
                  <a:lnTo>
                    <a:pt x="849" y="200"/>
                  </a:lnTo>
                  <a:lnTo>
                    <a:pt x="853" y="205"/>
                  </a:lnTo>
                  <a:lnTo>
                    <a:pt x="857" y="211"/>
                  </a:lnTo>
                  <a:lnTo>
                    <a:pt x="859" y="216"/>
                  </a:lnTo>
                  <a:lnTo>
                    <a:pt x="859" y="222"/>
                  </a:lnTo>
                  <a:lnTo>
                    <a:pt x="859" y="255"/>
                  </a:lnTo>
                  <a:lnTo>
                    <a:pt x="159" y="255"/>
                  </a:lnTo>
                  <a:lnTo>
                    <a:pt x="159" y="96"/>
                  </a:lnTo>
                  <a:close/>
                  <a:moveTo>
                    <a:pt x="891" y="795"/>
                  </a:moveTo>
                  <a:lnTo>
                    <a:pt x="891" y="795"/>
                  </a:lnTo>
                  <a:lnTo>
                    <a:pt x="890" y="802"/>
                  </a:lnTo>
                  <a:lnTo>
                    <a:pt x="888" y="807"/>
                  </a:lnTo>
                  <a:lnTo>
                    <a:pt x="886" y="812"/>
                  </a:lnTo>
                  <a:lnTo>
                    <a:pt x="881" y="818"/>
                  </a:lnTo>
                  <a:lnTo>
                    <a:pt x="877" y="821"/>
                  </a:lnTo>
                  <a:lnTo>
                    <a:pt x="872" y="824"/>
                  </a:lnTo>
                  <a:lnTo>
                    <a:pt x="865" y="826"/>
                  </a:lnTo>
                  <a:lnTo>
                    <a:pt x="859" y="826"/>
                  </a:lnTo>
                  <a:lnTo>
                    <a:pt x="159" y="826"/>
                  </a:lnTo>
                  <a:lnTo>
                    <a:pt x="159" y="826"/>
                  </a:lnTo>
                  <a:lnTo>
                    <a:pt x="153" y="826"/>
                  </a:lnTo>
                  <a:lnTo>
                    <a:pt x="147" y="824"/>
                  </a:lnTo>
                  <a:lnTo>
                    <a:pt x="141" y="821"/>
                  </a:lnTo>
                  <a:lnTo>
                    <a:pt x="137" y="818"/>
                  </a:lnTo>
                  <a:lnTo>
                    <a:pt x="132" y="812"/>
                  </a:lnTo>
                  <a:lnTo>
                    <a:pt x="130" y="807"/>
                  </a:lnTo>
                  <a:lnTo>
                    <a:pt x="128" y="802"/>
                  </a:lnTo>
                  <a:lnTo>
                    <a:pt x="127" y="795"/>
                  </a:lnTo>
                  <a:lnTo>
                    <a:pt x="64" y="350"/>
                  </a:lnTo>
                  <a:lnTo>
                    <a:pt x="64" y="350"/>
                  </a:lnTo>
                  <a:lnTo>
                    <a:pt x="65" y="344"/>
                  </a:lnTo>
                  <a:lnTo>
                    <a:pt x="66" y="337"/>
                  </a:lnTo>
                  <a:lnTo>
                    <a:pt x="69" y="332"/>
                  </a:lnTo>
                  <a:lnTo>
                    <a:pt x="73" y="328"/>
                  </a:lnTo>
                  <a:lnTo>
                    <a:pt x="78" y="323"/>
                  </a:lnTo>
                  <a:lnTo>
                    <a:pt x="83" y="321"/>
                  </a:lnTo>
                  <a:lnTo>
                    <a:pt x="89" y="319"/>
                  </a:lnTo>
                  <a:lnTo>
                    <a:pt x="96" y="318"/>
                  </a:lnTo>
                  <a:lnTo>
                    <a:pt x="922" y="318"/>
                  </a:lnTo>
                  <a:lnTo>
                    <a:pt x="922" y="318"/>
                  </a:lnTo>
                  <a:lnTo>
                    <a:pt x="929" y="319"/>
                  </a:lnTo>
                  <a:lnTo>
                    <a:pt x="935" y="321"/>
                  </a:lnTo>
                  <a:lnTo>
                    <a:pt x="940" y="323"/>
                  </a:lnTo>
                  <a:lnTo>
                    <a:pt x="945" y="328"/>
                  </a:lnTo>
                  <a:lnTo>
                    <a:pt x="949" y="332"/>
                  </a:lnTo>
                  <a:lnTo>
                    <a:pt x="952" y="337"/>
                  </a:lnTo>
                  <a:lnTo>
                    <a:pt x="953" y="344"/>
                  </a:lnTo>
                  <a:lnTo>
                    <a:pt x="954" y="350"/>
                  </a:lnTo>
                  <a:lnTo>
                    <a:pt x="891" y="795"/>
                  </a:lnTo>
                  <a:close/>
                  <a:moveTo>
                    <a:pt x="462" y="381"/>
                  </a:moveTo>
                  <a:lnTo>
                    <a:pt x="228" y="381"/>
                  </a:lnTo>
                  <a:lnTo>
                    <a:pt x="228" y="381"/>
                  </a:lnTo>
                  <a:lnTo>
                    <a:pt x="219" y="382"/>
                  </a:lnTo>
                  <a:lnTo>
                    <a:pt x="211" y="383"/>
                  </a:lnTo>
                  <a:lnTo>
                    <a:pt x="203" y="385"/>
                  </a:lnTo>
                  <a:lnTo>
                    <a:pt x="196" y="389"/>
                  </a:lnTo>
                  <a:lnTo>
                    <a:pt x="189" y="392"/>
                  </a:lnTo>
                  <a:lnTo>
                    <a:pt x="183" y="396"/>
                  </a:lnTo>
                  <a:lnTo>
                    <a:pt x="176" y="402"/>
                  </a:lnTo>
                  <a:lnTo>
                    <a:pt x="170" y="407"/>
                  </a:lnTo>
                  <a:lnTo>
                    <a:pt x="170" y="407"/>
                  </a:lnTo>
                  <a:lnTo>
                    <a:pt x="166" y="413"/>
                  </a:lnTo>
                  <a:lnTo>
                    <a:pt x="161" y="421"/>
                  </a:lnTo>
                  <a:lnTo>
                    <a:pt x="158" y="428"/>
                  </a:lnTo>
                  <a:lnTo>
                    <a:pt x="155" y="436"/>
                  </a:lnTo>
                  <a:lnTo>
                    <a:pt x="154" y="443"/>
                  </a:lnTo>
                  <a:lnTo>
                    <a:pt x="153" y="451"/>
                  </a:lnTo>
                  <a:lnTo>
                    <a:pt x="153" y="459"/>
                  </a:lnTo>
                  <a:lnTo>
                    <a:pt x="153" y="468"/>
                  </a:lnTo>
                  <a:lnTo>
                    <a:pt x="167" y="564"/>
                  </a:lnTo>
                  <a:lnTo>
                    <a:pt x="167" y="564"/>
                  </a:lnTo>
                  <a:lnTo>
                    <a:pt x="168" y="571"/>
                  </a:lnTo>
                  <a:lnTo>
                    <a:pt x="170" y="578"/>
                  </a:lnTo>
                  <a:lnTo>
                    <a:pt x="175" y="591"/>
                  </a:lnTo>
                  <a:lnTo>
                    <a:pt x="183" y="603"/>
                  </a:lnTo>
                  <a:lnTo>
                    <a:pt x="192" y="614"/>
                  </a:lnTo>
                  <a:lnTo>
                    <a:pt x="203" y="623"/>
                  </a:lnTo>
                  <a:lnTo>
                    <a:pt x="215" y="630"/>
                  </a:lnTo>
                  <a:lnTo>
                    <a:pt x="221" y="632"/>
                  </a:lnTo>
                  <a:lnTo>
                    <a:pt x="228" y="634"/>
                  </a:lnTo>
                  <a:lnTo>
                    <a:pt x="234" y="635"/>
                  </a:lnTo>
                  <a:lnTo>
                    <a:pt x="241" y="635"/>
                  </a:lnTo>
                  <a:lnTo>
                    <a:pt x="462" y="637"/>
                  </a:lnTo>
                  <a:lnTo>
                    <a:pt x="462" y="637"/>
                  </a:lnTo>
                  <a:lnTo>
                    <a:pt x="469" y="635"/>
                  </a:lnTo>
                  <a:lnTo>
                    <a:pt x="478" y="634"/>
                  </a:lnTo>
                  <a:lnTo>
                    <a:pt x="485" y="632"/>
                  </a:lnTo>
                  <a:lnTo>
                    <a:pt x="492" y="630"/>
                  </a:lnTo>
                  <a:lnTo>
                    <a:pt x="499" y="627"/>
                  </a:lnTo>
                  <a:lnTo>
                    <a:pt x="506" y="623"/>
                  </a:lnTo>
                  <a:lnTo>
                    <a:pt x="512" y="618"/>
                  </a:lnTo>
                  <a:lnTo>
                    <a:pt x="518" y="613"/>
                  </a:lnTo>
                  <a:lnTo>
                    <a:pt x="523" y="608"/>
                  </a:lnTo>
                  <a:lnTo>
                    <a:pt x="527" y="601"/>
                  </a:lnTo>
                  <a:lnTo>
                    <a:pt x="532" y="595"/>
                  </a:lnTo>
                  <a:lnTo>
                    <a:pt x="535" y="587"/>
                  </a:lnTo>
                  <a:lnTo>
                    <a:pt x="537" y="581"/>
                  </a:lnTo>
                  <a:lnTo>
                    <a:pt x="539" y="572"/>
                  </a:lnTo>
                  <a:lnTo>
                    <a:pt x="540" y="565"/>
                  </a:lnTo>
                  <a:lnTo>
                    <a:pt x="541" y="557"/>
                  </a:lnTo>
                  <a:lnTo>
                    <a:pt x="541" y="462"/>
                  </a:lnTo>
                  <a:lnTo>
                    <a:pt x="541" y="462"/>
                  </a:lnTo>
                  <a:lnTo>
                    <a:pt x="540" y="453"/>
                  </a:lnTo>
                  <a:lnTo>
                    <a:pt x="539" y="446"/>
                  </a:lnTo>
                  <a:lnTo>
                    <a:pt x="537" y="438"/>
                  </a:lnTo>
                  <a:lnTo>
                    <a:pt x="535" y="431"/>
                  </a:lnTo>
                  <a:lnTo>
                    <a:pt x="532" y="423"/>
                  </a:lnTo>
                  <a:lnTo>
                    <a:pt x="527" y="417"/>
                  </a:lnTo>
                  <a:lnTo>
                    <a:pt x="523" y="410"/>
                  </a:lnTo>
                  <a:lnTo>
                    <a:pt x="518" y="405"/>
                  </a:lnTo>
                  <a:lnTo>
                    <a:pt x="512" y="399"/>
                  </a:lnTo>
                  <a:lnTo>
                    <a:pt x="506" y="395"/>
                  </a:lnTo>
                  <a:lnTo>
                    <a:pt x="499" y="391"/>
                  </a:lnTo>
                  <a:lnTo>
                    <a:pt x="492" y="388"/>
                  </a:lnTo>
                  <a:lnTo>
                    <a:pt x="485" y="385"/>
                  </a:lnTo>
                  <a:lnTo>
                    <a:pt x="478" y="383"/>
                  </a:lnTo>
                  <a:lnTo>
                    <a:pt x="469" y="382"/>
                  </a:lnTo>
                  <a:lnTo>
                    <a:pt x="462" y="381"/>
                  </a:lnTo>
                  <a:lnTo>
                    <a:pt x="462" y="381"/>
                  </a:lnTo>
                  <a:close/>
                  <a:moveTo>
                    <a:pt x="477" y="557"/>
                  </a:moveTo>
                  <a:lnTo>
                    <a:pt x="477" y="557"/>
                  </a:lnTo>
                  <a:lnTo>
                    <a:pt x="477" y="560"/>
                  </a:lnTo>
                  <a:lnTo>
                    <a:pt x="476" y="562"/>
                  </a:lnTo>
                  <a:lnTo>
                    <a:pt x="473" y="568"/>
                  </a:lnTo>
                  <a:lnTo>
                    <a:pt x="467" y="571"/>
                  </a:lnTo>
                  <a:lnTo>
                    <a:pt x="465" y="572"/>
                  </a:lnTo>
                  <a:lnTo>
                    <a:pt x="462" y="572"/>
                  </a:lnTo>
                  <a:lnTo>
                    <a:pt x="242" y="572"/>
                  </a:lnTo>
                  <a:lnTo>
                    <a:pt x="242" y="572"/>
                  </a:lnTo>
                  <a:lnTo>
                    <a:pt x="239" y="570"/>
                  </a:lnTo>
                  <a:lnTo>
                    <a:pt x="234" y="566"/>
                  </a:lnTo>
                  <a:lnTo>
                    <a:pt x="231" y="560"/>
                  </a:lnTo>
                  <a:lnTo>
                    <a:pt x="229" y="554"/>
                  </a:lnTo>
                  <a:lnTo>
                    <a:pt x="216" y="459"/>
                  </a:lnTo>
                  <a:lnTo>
                    <a:pt x="216" y="459"/>
                  </a:lnTo>
                  <a:lnTo>
                    <a:pt x="216" y="453"/>
                  </a:lnTo>
                  <a:lnTo>
                    <a:pt x="218" y="449"/>
                  </a:lnTo>
                  <a:lnTo>
                    <a:pt x="218" y="449"/>
                  </a:lnTo>
                  <a:lnTo>
                    <a:pt x="223" y="447"/>
                  </a:lnTo>
                  <a:lnTo>
                    <a:pt x="228" y="446"/>
                  </a:lnTo>
                  <a:lnTo>
                    <a:pt x="462" y="446"/>
                  </a:lnTo>
                  <a:lnTo>
                    <a:pt x="462" y="446"/>
                  </a:lnTo>
                  <a:lnTo>
                    <a:pt x="465" y="446"/>
                  </a:lnTo>
                  <a:lnTo>
                    <a:pt x="467" y="447"/>
                  </a:lnTo>
                  <a:lnTo>
                    <a:pt x="473" y="450"/>
                  </a:lnTo>
                  <a:lnTo>
                    <a:pt x="476" y="455"/>
                  </a:lnTo>
                  <a:lnTo>
                    <a:pt x="477" y="458"/>
                  </a:lnTo>
                  <a:lnTo>
                    <a:pt x="477" y="462"/>
                  </a:lnTo>
                  <a:lnTo>
                    <a:pt x="477" y="557"/>
                  </a:lnTo>
                  <a:close/>
                </a:path>
              </a:pathLst>
            </a:custGeom>
            <a:solidFill>
              <a:schemeClr val="bg1"/>
            </a:solidFill>
            <a:ln>
              <a:noFill/>
            </a:ln>
          </p:spPr>
          <p:txBody>
            <a:bodyPr vert="horz" wrap="square" lIns="86913" tIns="43457" rIns="86913" bIns="43457" numCol="1" anchor="t" anchorCtr="0" compatLnSpc="1">
              <a:prstTxWarp prst="textNoShape">
                <a:avLst/>
              </a:prstTxWarp>
            </a:bodyPr>
            <a:lstStyle/>
            <a:p>
              <a:endParaRPr lang="zh-CN" altLang="en-US" sz="1261">
                <a:solidFill>
                  <a:schemeClr val="tx1">
                    <a:lumMod val="50000"/>
                    <a:lumOff val="50000"/>
                  </a:schemeClr>
                </a:solidFill>
              </a:endParaRPr>
            </a:p>
          </p:txBody>
        </p:sp>
      </p:grpSp>
      <p:grpSp>
        <p:nvGrpSpPr>
          <p:cNvPr id="24" name="组合 23">
            <a:extLst>
              <a:ext uri="{FF2B5EF4-FFF2-40B4-BE49-F238E27FC236}">
                <a16:creationId xmlns:a16="http://schemas.microsoft.com/office/drawing/2014/main" id="{699AAB75-7535-477C-BE4C-F1EAEB5E9E79}"/>
              </a:ext>
            </a:extLst>
          </p:cNvPr>
          <p:cNvGrpSpPr/>
          <p:nvPr/>
        </p:nvGrpSpPr>
        <p:grpSpPr>
          <a:xfrm>
            <a:off x="4569177" y="4921870"/>
            <a:ext cx="826553" cy="826662"/>
            <a:chOff x="4753800" y="4905819"/>
            <a:chExt cx="869714" cy="869714"/>
          </a:xfrm>
        </p:grpSpPr>
        <p:sp>
          <p:nvSpPr>
            <p:cNvPr id="25" name="椭圆 24">
              <a:extLst>
                <a:ext uri="{FF2B5EF4-FFF2-40B4-BE49-F238E27FC236}">
                  <a16:creationId xmlns:a16="http://schemas.microsoft.com/office/drawing/2014/main" id="{2957C4DB-6633-435A-B477-C84C64E0D790}"/>
                </a:ext>
              </a:extLst>
            </p:cNvPr>
            <p:cNvSpPr/>
            <p:nvPr/>
          </p:nvSpPr>
          <p:spPr>
            <a:xfrm>
              <a:off x="4753800" y="4905819"/>
              <a:ext cx="869714" cy="869714"/>
            </a:xfrm>
            <a:prstGeom prst="ellipse">
              <a:avLst/>
            </a:prstGeom>
            <a:solidFill>
              <a:srgbClr val="1E8FD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1" dirty="0">
                <a:solidFill>
                  <a:schemeClr val="tx1">
                    <a:lumMod val="50000"/>
                    <a:lumOff val="50000"/>
                  </a:schemeClr>
                </a:solidFill>
              </a:endParaRPr>
            </a:p>
          </p:txBody>
        </p:sp>
        <p:sp>
          <p:nvSpPr>
            <p:cNvPr id="26" name="Freeform 32">
              <a:extLst>
                <a:ext uri="{FF2B5EF4-FFF2-40B4-BE49-F238E27FC236}">
                  <a16:creationId xmlns:a16="http://schemas.microsoft.com/office/drawing/2014/main" id="{45AC5840-FF45-4CF7-A531-1529B134E675}"/>
                </a:ext>
              </a:extLst>
            </p:cNvPr>
            <p:cNvSpPr>
              <a:spLocks noEditPoints="1"/>
            </p:cNvSpPr>
            <p:nvPr/>
          </p:nvSpPr>
          <p:spPr bwMode="auto">
            <a:xfrm>
              <a:off x="5027526" y="5269330"/>
              <a:ext cx="322263" cy="161925"/>
            </a:xfrm>
            <a:custGeom>
              <a:avLst/>
              <a:gdLst>
                <a:gd name="T0" fmla="*/ 891 w 1019"/>
                <a:gd name="T1" fmla="*/ 95 h 508"/>
                <a:gd name="T2" fmla="*/ 887 w 1019"/>
                <a:gd name="T3" fmla="*/ 67 h 508"/>
                <a:gd name="T4" fmla="*/ 875 w 1019"/>
                <a:gd name="T5" fmla="*/ 41 h 508"/>
                <a:gd name="T6" fmla="*/ 857 w 1019"/>
                <a:gd name="T7" fmla="*/ 22 h 508"/>
                <a:gd name="T8" fmla="*/ 833 w 1019"/>
                <a:gd name="T9" fmla="*/ 7 h 508"/>
                <a:gd name="T10" fmla="*/ 805 w 1019"/>
                <a:gd name="T11" fmla="*/ 1 h 508"/>
                <a:gd name="T12" fmla="*/ 96 w 1019"/>
                <a:gd name="T13" fmla="*/ 0 h 508"/>
                <a:gd name="T14" fmla="*/ 68 w 1019"/>
                <a:gd name="T15" fmla="*/ 4 h 508"/>
                <a:gd name="T16" fmla="*/ 42 w 1019"/>
                <a:gd name="T17" fmla="*/ 16 h 508"/>
                <a:gd name="T18" fmla="*/ 22 w 1019"/>
                <a:gd name="T19" fmla="*/ 35 h 508"/>
                <a:gd name="T20" fmla="*/ 8 w 1019"/>
                <a:gd name="T21" fmla="*/ 59 h 508"/>
                <a:gd name="T22" fmla="*/ 2 w 1019"/>
                <a:gd name="T23" fmla="*/ 85 h 508"/>
                <a:gd name="T24" fmla="*/ 0 w 1019"/>
                <a:gd name="T25" fmla="*/ 414 h 508"/>
                <a:gd name="T26" fmla="*/ 5 w 1019"/>
                <a:gd name="T27" fmla="*/ 442 h 508"/>
                <a:gd name="T28" fmla="*/ 17 w 1019"/>
                <a:gd name="T29" fmla="*/ 466 h 508"/>
                <a:gd name="T30" fmla="*/ 35 w 1019"/>
                <a:gd name="T31" fmla="*/ 487 h 508"/>
                <a:gd name="T32" fmla="*/ 58 w 1019"/>
                <a:gd name="T33" fmla="*/ 501 h 508"/>
                <a:gd name="T34" fmla="*/ 86 w 1019"/>
                <a:gd name="T35" fmla="*/ 508 h 508"/>
                <a:gd name="T36" fmla="*/ 796 w 1019"/>
                <a:gd name="T37" fmla="*/ 508 h 508"/>
                <a:gd name="T38" fmla="*/ 824 w 1019"/>
                <a:gd name="T39" fmla="*/ 504 h 508"/>
                <a:gd name="T40" fmla="*/ 849 w 1019"/>
                <a:gd name="T41" fmla="*/ 492 h 508"/>
                <a:gd name="T42" fmla="*/ 870 w 1019"/>
                <a:gd name="T43" fmla="*/ 474 h 508"/>
                <a:gd name="T44" fmla="*/ 883 w 1019"/>
                <a:gd name="T45" fmla="*/ 450 h 508"/>
                <a:gd name="T46" fmla="*/ 891 w 1019"/>
                <a:gd name="T47" fmla="*/ 423 h 508"/>
                <a:gd name="T48" fmla="*/ 954 w 1019"/>
                <a:gd name="T49" fmla="*/ 414 h 508"/>
                <a:gd name="T50" fmla="*/ 979 w 1019"/>
                <a:gd name="T51" fmla="*/ 408 h 508"/>
                <a:gd name="T52" fmla="*/ 1008 w 1019"/>
                <a:gd name="T53" fmla="*/ 385 h 508"/>
                <a:gd name="T54" fmla="*/ 1018 w 1019"/>
                <a:gd name="T55" fmla="*/ 356 h 508"/>
                <a:gd name="T56" fmla="*/ 1019 w 1019"/>
                <a:gd name="T57" fmla="*/ 158 h 508"/>
                <a:gd name="T58" fmla="*/ 1013 w 1019"/>
                <a:gd name="T59" fmla="*/ 134 h 508"/>
                <a:gd name="T60" fmla="*/ 990 w 1019"/>
                <a:gd name="T61" fmla="*/ 106 h 508"/>
                <a:gd name="T62" fmla="*/ 961 w 1019"/>
                <a:gd name="T63" fmla="*/ 95 h 508"/>
                <a:gd name="T64" fmla="*/ 828 w 1019"/>
                <a:gd name="T65" fmla="*/ 414 h 508"/>
                <a:gd name="T66" fmla="*/ 824 w 1019"/>
                <a:gd name="T67" fmla="*/ 426 h 508"/>
                <a:gd name="T68" fmla="*/ 814 w 1019"/>
                <a:gd name="T69" fmla="*/ 439 h 508"/>
                <a:gd name="T70" fmla="*/ 796 w 1019"/>
                <a:gd name="T71" fmla="*/ 445 h 508"/>
                <a:gd name="T72" fmla="*/ 90 w 1019"/>
                <a:gd name="T73" fmla="*/ 445 h 508"/>
                <a:gd name="T74" fmla="*/ 73 w 1019"/>
                <a:gd name="T75" fmla="*/ 436 h 508"/>
                <a:gd name="T76" fmla="*/ 65 w 1019"/>
                <a:gd name="T77" fmla="*/ 420 h 508"/>
                <a:gd name="T78" fmla="*/ 64 w 1019"/>
                <a:gd name="T79" fmla="*/ 95 h 508"/>
                <a:gd name="T80" fmla="*/ 69 w 1019"/>
                <a:gd name="T81" fmla="*/ 78 h 508"/>
                <a:gd name="T82" fmla="*/ 84 w 1019"/>
                <a:gd name="T83" fmla="*/ 66 h 508"/>
                <a:gd name="T84" fmla="*/ 796 w 1019"/>
                <a:gd name="T85" fmla="*/ 63 h 508"/>
                <a:gd name="T86" fmla="*/ 808 w 1019"/>
                <a:gd name="T87" fmla="*/ 66 h 508"/>
                <a:gd name="T88" fmla="*/ 822 w 1019"/>
                <a:gd name="T89" fmla="*/ 78 h 508"/>
                <a:gd name="T90" fmla="*/ 828 w 1019"/>
                <a:gd name="T91" fmla="*/ 95 h 508"/>
                <a:gd name="T92" fmla="*/ 891 w 1019"/>
                <a:gd name="T93" fmla="*/ 349 h 508"/>
                <a:gd name="T94" fmla="*/ 954 w 1019"/>
                <a:gd name="T95" fmla="*/ 349 h 508"/>
                <a:gd name="T96" fmla="*/ 598 w 1019"/>
                <a:gd name="T97" fmla="*/ 150 h 508"/>
                <a:gd name="T98" fmla="*/ 582 w 1019"/>
                <a:gd name="T99" fmla="*/ 136 h 508"/>
                <a:gd name="T100" fmla="*/ 563 w 1019"/>
                <a:gd name="T101" fmla="*/ 127 h 508"/>
                <a:gd name="T102" fmla="*/ 159 w 1019"/>
                <a:gd name="T103" fmla="*/ 127 h 508"/>
                <a:gd name="T104" fmla="*/ 142 w 1019"/>
                <a:gd name="T105" fmla="*/ 133 h 508"/>
                <a:gd name="T106" fmla="*/ 130 w 1019"/>
                <a:gd name="T107" fmla="*/ 147 h 508"/>
                <a:gd name="T108" fmla="*/ 128 w 1019"/>
                <a:gd name="T109" fmla="*/ 349 h 508"/>
                <a:gd name="T110" fmla="*/ 130 w 1019"/>
                <a:gd name="T111" fmla="*/ 362 h 508"/>
                <a:gd name="T112" fmla="*/ 142 w 1019"/>
                <a:gd name="T113" fmla="*/ 376 h 508"/>
                <a:gd name="T114" fmla="*/ 159 w 1019"/>
                <a:gd name="T115" fmla="*/ 382 h 508"/>
                <a:gd name="T116" fmla="*/ 689 w 1019"/>
                <a:gd name="T117" fmla="*/ 380 h 508"/>
                <a:gd name="T118" fmla="*/ 701 w 1019"/>
                <a:gd name="T119" fmla="*/ 373 h 508"/>
                <a:gd name="T120" fmla="*/ 702 w 1019"/>
                <a:gd name="T121" fmla="*/ 359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9" h="508">
                  <a:moveTo>
                    <a:pt x="954" y="95"/>
                  </a:moveTo>
                  <a:lnTo>
                    <a:pt x="891" y="95"/>
                  </a:lnTo>
                  <a:lnTo>
                    <a:pt x="891" y="95"/>
                  </a:lnTo>
                  <a:lnTo>
                    <a:pt x="891" y="85"/>
                  </a:lnTo>
                  <a:lnTo>
                    <a:pt x="889" y="76"/>
                  </a:lnTo>
                  <a:lnTo>
                    <a:pt x="887" y="67"/>
                  </a:lnTo>
                  <a:lnTo>
                    <a:pt x="883" y="59"/>
                  </a:lnTo>
                  <a:lnTo>
                    <a:pt x="879" y="50"/>
                  </a:lnTo>
                  <a:lnTo>
                    <a:pt x="875" y="41"/>
                  </a:lnTo>
                  <a:lnTo>
                    <a:pt x="870" y="35"/>
                  </a:lnTo>
                  <a:lnTo>
                    <a:pt x="863" y="27"/>
                  </a:lnTo>
                  <a:lnTo>
                    <a:pt x="857" y="22"/>
                  </a:lnTo>
                  <a:lnTo>
                    <a:pt x="849" y="16"/>
                  </a:lnTo>
                  <a:lnTo>
                    <a:pt x="842" y="11"/>
                  </a:lnTo>
                  <a:lnTo>
                    <a:pt x="833" y="7"/>
                  </a:lnTo>
                  <a:lnTo>
                    <a:pt x="824" y="4"/>
                  </a:lnTo>
                  <a:lnTo>
                    <a:pt x="815" y="2"/>
                  </a:lnTo>
                  <a:lnTo>
                    <a:pt x="805" y="1"/>
                  </a:lnTo>
                  <a:lnTo>
                    <a:pt x="796" y="0"/>
                  </a:lnTo>
                  <a:lnTo>
                    <a:pt x="96" y="0"/>
                  </a:lnTo>
                  <a:lnTo>
                    <a:pt x="96" y="0"/>
                  </a:lnTo>
                  <a:lnTo>
                    <a:pt x="86" y="1"/>
                  </a:lnTo>
                  <a:lnTo>
                    <a:pt x="77" y="2"/>
                  </a:lnTo>
                  <a:lnTo>
                    <a:pt x="68" y="4"/>
                  </a:lnTo>
                  <a:lnTo>
                    <a:pt x="58" y="7"/>
                  </a:lnTo>
                  <a:lnTo>
                    <a:pt x="51" y="11"/>
                  </a:lnTo>
                  <a:lnTo>
                    <a:pt x="42" y="16"/>
                  </a:lnTo>
                  <a:lnTo>
                    <a:pt x="35" y="22"/>
                  </a:lnTo>
                  <a:lnTo>
                    <a:pt x="28" y="27"/>
                  </a:lnTo>
                  <a:lnTo>
                    <a:pt x="22" y="35"/>
                  </a:lnTo>
                  <a:lnTo>
                    <a:pt x="17" y="41"/>
                  </a:lnTo>
                  <a:lnTo>
                    <a:pt x="12" y="50"/>
                  </a:lnTo>
                  <a:lnTo>
                    <a:pt x="8" y="59"/>
                  </a:lnTo>
                  <a:lnTo>
                    <a:pt x="5" y="67"/>
                  </a:lnTo>
                  <a:lnTo>
                    <a:pt x="3" y="76"/>
                  </a:lnTo>
                  <a:lnTo>
                    <a:pt x="2" y="85"/>
                  </a:lnTo>
                  <a:lnTo>
                    <a:pt x="0" y="95"/>
                  </a:lnTo>
                  <a:lnTo>
                    <a:pt x="0" y="414"/>
                  </a:lnTo>
                  <a:lnTo>
                    <a:pt x="0" y="414"/>
                  </a:lnTo>
                  <a:lnTo>
                    <a:pt x="2" y="423"/>
                  </a:lnTo>
                  <a:lnTo>
                    <a:pt x="3" y="432"/>
                  </a:lnTo>
                  <a:lnTo>
                    <a:pt x="5" y="442"/>
                  </a:lnTo>
                  <a:lnTo>
                    <a:pt x="8" y="450"/>
                  </a:lnTo>
                  <a:lnTo>
                    <a:pt x="12" y="459"/>
                  </a:lnTo>
                  <a:lnTo>
                    <a:pt x="17" y="466"/>
                  </a:lnTo>
                  <a:lnTo>
                    <a:pt x="22" y="474"/>
                  </a:lnTo>
                  <a:lnTo>
                    <a:pt x="28" y="480"/>
                  </a:lnTo>
                  <a:lnTo>
                    <a:pt x="35" y="487"/>
                  </a:lnTo>
                  <a:lnTo>
                    <a:pt x="42" y="492"/>
                  </a:lnTo>
                  <a:lnTo>
                    <a:pt x="51" y="497"/>
                  </a:lnTo>
                  <a:lnTo>
                    <a:pt x="58" y="501"/>
                  </a:lnTo>
                  <a:lnTo>
                    <a:pt x="68" y="504"/>
                  </a:lnTo>
                  <a:lnTo>
                    <a:pt x="77" y="507"/>
                  </a:lnTo>
                  <a:lnTo>
                    <a:pt x="86" y="508"/>
                  </a:lnTo>
                  <a:lnTo>
                    <a:pt x="96" y="508"/>
                  </a:lnTo>
                  <a:lnTo>
                    <a:pt x="796" y="508"/>
                  </a:lnTo>
                  <a:lnTo>
                    <a:pt x="796" y="508"/>
                  </a:lnTo>
                  <a:lnTo>
                    <a:pt x="805" y="508"/>
                  </a:lnTo>
                  <a:lnTo>
                    <a:pt x="815" y="507"/>
                  </a:lnTo>
                  <a:lnTo>
                    <a:pt x="824" y="504"/>
                  </a:lnTo>
                  <a:lnTo>
                    <a:pt x="833" y="501"/>
                  </a:lnTo>
                  <a:lnTo>
                    <a:pt x="842" y="497"/>
                  </a:lnTo>
                  <a:lnTo>
                    <a:pt x="849" y="492"/>
                  </a:lnTo>
                  <a:lnTo>
                    <a:pt x="857" y="487"/>
                  </a:lnTo>
                  <a:lnTo>
                    <a:pt x="863" y="480"/>
                  </a:lnTo>
                  <a:lnTo>
                    <a:pt x="870" y="474"/>
                  </a:lnTo>
                  <a:lnTo>
                    <a:pt x="875" y="466"/>
                  </a:lnTo>
                  <a:lnTo>
                    <a:pt x="879" y="459"/>
                  </a:lnTo>
                  <a:lnTo>
                    <a:pt x="883" y="450"/>
                  </a:lnTo>
                  <a:lnTo>
                    <a:pt x="887" y="442"/>
                  </a:lnTo>
                  <a:lnTo>
                    <a:pt x="889" y="432"/>
                  </a:lnTo>
                  <a:lnTo>
                    <a:pt x="891" y="423"/>
                  </a:lnTo>
                  <a:lnTo>
                    <a:pt x="891" y="414"/>
                  </a:lnTo>
                  <a:lnTo>
                    <a:pt x="954" y="414"/>
                  </a:lnTo>
                  <a:lnTo>
                    <a:pt x="954" y="414"/>
                  </a:lnTo>
                  <a:lnTo>
                    <a:pt x="961" y="413"/>
                  </a:lnTo>
                  <a:lnTo>
                    <a:pt x="967" y="412"/>
                  </a:lnTo>
                  <a:lnTo>
                    <a:pt x="979" y="408"/>
                  </a:lnTo>
                  <a:lnTo>
                    <a:pt x="990" y="402"/>
                  </a:lnTo>
                  <a:lnTo>
                    <a:pt x="999" y="394"/>
                  </a:lnTo>
                  <a:lnTo>
                    <a:pt x="1008" y="385"/>
                  </a:lnTo>
                  <a:lnTo>
                    <a:pt x="1013" y="374"/>
                  </a:lnTo>
                  <a:lnTo>
                    <a:pt x="1017" y="362"/>
                  </a:lnTo>
                  <a:lnTo>
                    <a:pt x="1018" y="356"/>
                  </a:lnTo>
                  <a:lnTo>
                    <a:pt x="1019" y="349"/>
                  </a:lnTo>
                  <a:lnTo>
                    <a:pt x="1019" y="158"/>
                  </a:lnTo>
                  <a:lnTo>
                    <a:pt x="1019" y="158"/>
                  </a:lnTo>
                  <a:lnTo>
                    <a:pt x="1018" y="152"/>
                  </a:lnTo>
                  <a:lnTo>
                    <a:pt x="1017" y="145"/>
                  </a:lnTo>
                  <a:lnTo>
                    <a:pt x="1013" y="134"/>
                  </a:lnTo>
                  <a:lnTo>
                    <a:pt x="1008" y="123"/>
                  </a:lnTo>
                  <a:lnTo>
                    <a:pt x="999" y="114"/>
                  </a:lnTo>
                  <a:lnTo>
                    <a:pt x="990" y="106"/>
                  </a:lnTo>
                  <a:lnTo>
                    <a:pt x="979" y="100"/>
                  </a:lnTo>
                  <a:lnTo>
                    <a:pt x="967" y="96"/>
                  </a:lnTo>
                  <a:lnTo>
                    <a:pt x="961" y="95"/>
                  </a:lnTo>
                  <a:lnTo>
                    <a:pt x="954" y="95"/>
                  </a:lnTo>
                  <a:lnTo>
                    <a:pt x="954" y="95"/>
                  </a:lnTo>
                  <a:close/>
                  <a:moveTo>
                    <a:pt x="828" y="414"/>
                  </a:moveTo>
                  <a:lnTo>
                    <a:pt x="828" y="414"/>
                  </a:lnTo>
                  <a:lnTo>
                    <a:pt x="827" y="420"/>
                  </a:lnTo>
                  <a:lnTo>
                    <a:pt x="824" y="426"/>
                  </a:lnTo>
                  <a:lnTo>
                    <a:pt x="822" y="431"/>
                  </a:lnTo>
                  <a:lnTo>
                    <a:pt x="818" y="436"/>
                  </a:lnTo>
                  <a:lnTo>
                    <a:pt x="814" y="439"/>
                  </a:lnTo>
                  <a:lnTo>
                    <a:pt x="808" y="443"/>
                  </a:lnTo>
                  <a:lnTo>
                    <a:pt x="802" y="445"/>
                  </a:lnTo>
                  <a:lnTo>
                    <a:pt x="796" y="445"/>
                  </a:lnTo>
                  <a:lnTo>
                    <a:pt x="96" y="445"/>
                  </a:lnTo>
                  <a:lnTo>
                    <a:pt x="96" y="445"/>
                  </a:lnTo>
                  <a:lnTo>
                    <a:pt x="90" y="445"/>
                  </a:lnTo>
                  <a:lnTo>
                    <a:pt x="84" y="443"/>
                  </a:lnTo>
                  <a:lnTo>
                    <a:pt x="78" y="439"/>
                  </a:lnTo>
                  <a:lnTo>
                    <a:pt x="73" y="436"/>
                  </a:lnTo>
                  <a:lnTo>
                    <a:pt x="69" y="431"/>
                  </a:lnTo>
                  <a:lnTo>
                    <a:pt x="67" y="426"/>
                  </a:lnTo>
                  <a:lnTo>
                    <a:pt x="65" y="420"/>
                  </a:lnTo>
                  <a:lnTo>
                    <a:pt x="64" y="414"/>
                  </a:lnTo>
                  <a:lnTo>
                    <a:pt x="64" y="95"/>
                  </a:lnTo>
                  <a:lnTo>
                    <a:pt x="64" y="95"/>
                  </a:lnTo>
                  <a:lnTo>
                    <a:pt x="65" y="89"/>
                  </a:lnTo>
                  <a:lnTo>
                    <a:pt x="67" y="83"/>
                  </a:lnTo>
                  <a:lnTo>
                    <a:pt x="69" y="78"/>
                  </a:lnTo>
                  <a:lnTo>
                    <a:pt x="73" y="73"/>
                  </a:lnTo>
                  <a:lnTo>
                    <a:pt x="78" y="69"/>
                  </a:lnTo>
                  <a:lnTo>
                    <a:pt x="84" y="66"/>
                  </a:lnTo>
                  <a:lnTo>
                    <a:pt x="90" y="64"/>
                  </a:lnTo>
                  <a:lnTo>
                    <a:pt x="96" y="63"/>
                  </a:lnTo>
                  <a:lnTo>
                    <a:pt x="796" y="63"/>
                  </a:lnTo>
                  <a:lnTo>
                    <a:pt x="796" y="63"/>
                  </a:lnTo>
                  <a:lnTo>
                    <a:pt x="802" y="64"/>
                  </a:lnTo>
                  <a:lnTo>
                    <a:pt x="808" y="66"/>
                  </a:lnTo>
                  <a:lnTo>
                    <a:pt x="814" y="69"/>
                  </a:lnTo>
                  <a:lnTo>
                    <a:pt x="818" y="73"/>
                  </a:lnTo>
                  <a:lnTo>
                    <a:pt x="822" y="78"/>
                  </a:lnTo>
                  <a:lnTo>
                    <a:pt x="824" y="83"/>
                  </a:lnTo>
                  <a:lnTo>
                    <a:pt x="827" y="89"/>
                  </a:lnTo>
                  <a:lnTo>
                    <a:pt x="828" y="95"/>
                  </a:lnTo>
                  <a:lnTo>
                    <a:pt x="828" y="414"/>
                  </a:lnTo>
                  <a:close/>
                  <a:moveTo>
                    <a:pt x="954" y="349"/>
                  </a:moveTo>
                  <a:lnTo>
                    <a:pt x="891" y="349"/>
                  </a:lnTo>
                  <a:lnTo>
                    <a:pt x="891" y="158"/>
                  </a:lnTo>
                  <a:lnTo>
                    <a:pt x="954" y="158"/>
                  </a:lnTo>
                  <a:lnTo>
                    <a:pt x="954" y="349"/>
                  </a:lnTo>
                  <a:close/>
                  <a:moveTo>
                    <a:pt x="601" y="155"/>
                  </a:moveTo>
                  <a:lnTo>
                    <a:pt x="601" y="155"/>
                  </a:lnTo>
                  <a:lnTo>
                    <a:pt x="598" y="150"/>
                  </a:lnTo>
                  <a:lnTo>
                    <a:pt x="594" y="144"/>
                  </a:lnTo>
                  <a:lnTo>
                    <a:pt x="588" y="139"/>
                  </a:lnTo>
                  <a:lnTo>
                    <a:pt x="582" y="136"/>
                  </a:lnTo>
                  <a:lnTo>
                    <a:pt x="576" y="132"/>
                  </a:lnTo>
                  <a:lnTo>
                    <a:pt x="569" y="129"/>
                  </a:lnTo>
                  <a:lnTo>
                    <a:pt x="563" y="127"/>
                  </a:lnTo>
                  <a:lnTo>
                    <a:pt x="555" y="127"/>
                  </a:lnTo>
                  <a:lnTo>
                    <a:pt x="159" y="127"/>
                  </a:lnTo>
                  <a:lnTo>
                    <a:pt x="159" y="127"/>
                  </a:lnTo>
                  <a:lnTo>
                    <a:pt x="153" y="127"/>
                  </a:lnTo>
                  <a:lnTo>
                    <a:pt x="147" y="129"/>
                  </a:lnTo>
                  <a:lnTo>
                    <a:pt x="142" y="133"/>
                  </a:lnTo>
                  <a:lnTo>
                    <a:pt x="137" y="136"/>
                  </a:lnTo>
                  <a:lnTo>
                    <a:pt x="133" y="141"/>
                  </a:lnTo>
                  <a:lnTo>
                    <a:pt x="130" y="147"/>
                  </a:lnTo>
                  <a:lnTo>
                    <a:pt x="128" y="152"/>
                  </a:lnTo>
                  <a:lnTo>
                    <a:pt x="128" y="158"/>
                  </a:lnTo>
                  <a:lnTo>
                    <a:pt x="128" y="349"/>
                  </a:lnTo>
                  <a:lnTo>
                    <a:pt x="128" y="349"/>
                  </a:lnTo>
                  <a:lnTo>
                    <a:pt x="128" y="356"/>
                  </a:lnTo>
                  <a:lnTo>
                    <a:pt x="130" y="362"/>
                  </a:lnTo>
                  <a:lnTo>
                    <a:pt x="133" y="368"/>
                  </a:lnTo>
                  <a:lnTo>
                    <a:pt x="137" y="372"/>
                  </a:lnTo>
                  <a:lnTo>
                    <a:pt x="142" y="376"/>
                  </a:lnTo>
                  <a:lnTo>
                    <a:pt x="147" y="379"/>
                  </a:lnTo>
                  <a:lnTo>
                    <a:pt x="153" y="380"/>
                  </a:lnTo>
                  <a:lnTo>
                    <a:pt x="159" y="382"/>
                  </a:lnTo>
                  <a:lnTo>
                    <a:pt x="683" y="382"/>
                  </a:lnTo>
                  <a:lnTo>
                    <a:pt x="683" y="382"/>
                  </a:lnTo>
                  <a:lnTo>
                    <a:pt x="689" y="380"/>
                  </a:lnTo>
                  <a:lnTo>
                    <a:pt x="694" y="379"/>
                  </a:lnTo>
                  <a:lnTo>
                    <a:pt x="698" y="376"/>
                  </a:lnTo>
                  <a:lnTo>
                    <a:pt x="701" y="373"/>
                  </a:lnTo>
                  <a:lnTo>
                    <a:pt x="703" y="369"/>
                  </a:lnTo>
                  <a:lnTo>
                    <a:pt x="703" y="364"/>
                  </a:lnTo>
                  <a:lnTo>
                    <a:pt x="702" y="359"/>
                  </a:lnTo>
                  <a:lnTo>
                    <a:pt x="700" y="353"/>
                  </a:lnTo>
                  <a:lnTo>
                    <a:pt x="601" y="155"/>
                  </a:lnTo>
                  <a:close/>
                </a:path>
              </a:pathLst>
            </a:custGeom>
            <a:solidFill>
              <a:schemeClr val="bg1"/>
            </a:solidFill>
            <a:ln>
              <a:noFill/>
            </a:ln>
          </p:spPr>
          <p:txBody>
            <a:bodyPr vert="horz" wrap="square" lIns="86913" tIns="43457" rIns="86913" bIns="43457" numCol="1" anchor="t" anchorCtr="0" compatLnSpc="1">
              <a:prstTxWarp prst="textNoShape">
                <a:avLst/>
              </a:prstTxWarp>
            </a:bodyPr>
            <a:lstStyle/>
            <a:p>
              <a:endParaRPr lang="zh-CN" altLang="en-US" sz="1261">
                <a:solidFill>
                  <a:schemeClr val="tx1">
                    <a:lumMod val="50000"/>
                    <a:lumOff val="50000"/>
                  </a:schemeClr>
                </a:solidFill>
              </a:endParaRPr>
            </a:p>
          </p:txBody>
        </p:sp>
      </p:grpSp>
      <p:grpSp>
        <p:nvGrpSpPr>
          <p:cNvPr id="27" name="组合 26">
            <a:extLst>
              <a:ext uri="{FF2B5EF4-FFF2-40B4-BE49-F238E27FC236}">
                <a16:creationId xmlns:a16="http://schemas.microsoft.com/office/drawing/2014/main" id="{495A1ADC-3F15-4F8E-8D5B-76EF38556EA4}"/>
              </a:ext>
            </a:extLst>
          </p:cNvPr>
          <p:cNvGrpSpPr/>
          <p:nvPr/>
        </p:nvGrpSpPr>
        <p:grpSpPr>
          <a:xfrm>
            <a:off x="3706862" y="3428101"/>
            <a:ext cx="826553" cy="826662"/>
            <a:chOff x="3846456" y="3334254"/>
            <a:chExt cx="869714" cy="869714"/>
          </a:xfrm>
        </p:grpSpPr>
        <p:sp>
          <p:nvSpPr>
            <p:cNvPr id="28" name="椭圆 27">
              <a:extLst>
                <a:ext uri="{FF2B5EF4-FFF2-40B4-BE49-F238E27FC236}">
                  <a16:creationId xmlns:a16="http://schemas.microsoft.com/office/drawing/2014/main" id="{95F4A5A8-84FF-4991-A8EC-53DA34E58046}"/>
                </a:ext>
              </a:extLst>
            </p:cNvPr>
            <p:cNvSpPr/>
            <p:nvPr/>
          </p:nvSpPr>
          <p:spPr>
            <a:xfrm>
              <a:off x="3846456" y="3334254"/>
              <a:ext cx="869714" cy="869714"/>
            </a:xfrm>
            <a:prstGeom prst="ellipse">
              <a:avLst/>
            </a:prstGeom>
            <a:solidFill>
              <a:srgbClr val="1E8FD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1" dirty="0">
                <a:solidFill>
                  <a:schemeClr val="tx1">
                    <a:lumMod val="50000"/>
                    <a:lumOff val="50000"/>
                  </a:schemeClr>
                </a:solidFill>
              </a:endParaRPr>
            </a:p>
          </p:txBody>
        </p:sp>
        <p:sp>
          <p:nvSpPr>
            <p:cNvPr id="29" name="Freeform 99">
              <a:extLst>
                <a:ext uri="{FF2B5EF4-FFF2-40B4-BE49-F238E27FC236}">
                  <a16:creationId xmlns:a16="http://schemas.microsoft.com/office/drawing/2014/main" id="{A8E67B74-6894-49E4-B320-538D24D1DE6A}"/>
                </a:ext>
              </a:extLst>
            </p:cNvPr>
            <p:cNvSpPr>
              <a:spLocks noEditPoints="1"/>
            </p:cNvSpPr>
            <p:nvPr/>
          </p:nvSpPr>
          <p:spPr bwMode="auto">
            <a:xfrm>
              <a:off x="4120181" y="3598744"/>
              <a:ext cx="322263" cy="323850"/>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chemeClr val="bg1"/>
            </a:solidFill>
            <a:ln>
              <a:noFill/>
            </a:ln>
          </p:spPr>
          <p:txBody>
            <a:bodyPr vert="horz" wrap="square" lIns="86913" tIns="43457" rIns="86913" bIns="43457" numCol="1" anchor="t" anchorCtr="0" compatLnSpc="1">
              <a:prstTxWarp prst="textNoShape">
                <a:avLst/>
              </a:prstTxWarp>
            </a:bodyPr>
            <a:lstStyle/>
            <a:p>
              <a:endParaRPr lang="zh-CN" altLang="en-US" sz="1261">
                <a:solidFill>
                  <a:schemeClr val="tx1">
                    <a:lumMod val="50000"/>
                    <a:lumOff val="50000"/>
                  </a:schemeClr>
                </a:solidFill>
              </a:endParaRPr>
            </a:p>
          </p:txBody>
        </p:sp>
      </p:grpSp>
      <p:grpSp>
        <p:nvGrpSpPr>
          <p:cNvPr id="30" name="组合 29">
            <a:extLst>
              <a:ext uri="{FF2B5EF4-FFF2-40B4-BE49-F238E27FC236}">
                <a16:creationId xmlns:a16="http://schemas.microsoft.com/office/drawing/2014/main" id="{0E699825-924E-435E-8678-0C819B0800ED}"/>
              </a:ext>
            </a:extLst>
          </p:cNvPr>
          <p:cNvGrpSpPr/>
          <p:nvPr/>
        </p:nvGrpSpPr>
        <p:grpSpPr>
          <a:xfrm>
            <a:off x="4569177" y="1934329"/>
            <a:ext cx="826553" cy="826662"/>
            <a:chOff x="4753799" y="1762689"/>
            <a:chExt cx="869714" cy="869714"/>
          </a:xfrm>
        </p:grpSpPr>
        <p:sp>
          <p:nvSpPr>
            <p:cNvPr id="31" name="椭圆 30">
              <a:extLst>
                <a:ext uri="{FF2B5EF4-FFF2-40B4-BE49-F238E27FC236}">
                  <a16:creationId xmlns:a16="http://schemas.microsoft.com/office/drawing/2014/main" id="{F3D9E00C-6091-47BB-B880-876858E9E312}"/>
                </a:ext>
              </a:extLst>
            </p:cNvPr>
            <p:cNvSpPr/>
            <p:nvPr/>
          </p:nvSpPr>
          <p:spPr>
            <a:xfrm>
              <a:off x="4753799" y="1762689"/>
              <a:ext cx="869714" cy="869714"/>
            </a:xfrm>
            <a:prstGeom prst="ellipse">
              <a:avLst/>
            </a:prstGeom>
            <a:solidFill>
              <a:srgbClr val="1E8FD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1" dirty="0">
                <a:solidFill>
                  <a:schemeClr val="tx1">
                    <a:lumMod val="50000"/>
                    <a:lumOff val="50000"/>
                  </a:schemeClr>
                </a:solidFill>
              </a:endParaRPr>
            </a:p>
          </p:txBody>
        </p:sp>
        <p:sp>
          <p:nvSpPr>
            <p:cNvPr id="32" name="Freeform 101">
              <a:extLst>
                <a:ext uri="{FF2B5EF4-FFF2-40B4-BE49-F238E27FC236}">
                  <a16:creationId xmlns:a16="http://schemas.microsoft.com/office/drawing/2014/main" id="{2D21F467-5874-49C0-B8E2-E17CE6256B8B}"/>
                </a:ext>
              </a:extLst>
            </p:cNvPr>
            <p:cNvSpPr>
              <a:spLocks noEditPoints="1"/>
            </p:cNvSpPr>
            <p:nvPr/>
          </p:nvSpPr>
          <p:spPr bwMode="auto">
            <a:xfrm>
              <a:off x="5075800" y="2035621"/>
              <a:ext cx="212725" cy="323850"/>
            </a:xfrm>
            <a:custGeom>
              <a:avLst/>
              <a:gdLst>
                <a:gd name="T0" fmla="*/ 448 w 669"/>
                <a:gd name="T1" fmla="*/ 12 h 1018"/>
                <a:gd name="T2" fmla="*/ 378 w 669"/>
                <a:gd name="T3" fmla="*/ 70 h 1018"/>
                <a:gd name="T4" fmla="*/ 350 w 669"/>
                <a:gd name="T5" fmla="*/ 159 h 1018"/>
                <a:gd name="T6" fmla="*/ 338 w 669"/>
                <a:gd name="T7" fmla="*/ 205 h 1018"/>
                <a:gd name="T8" fmla="*/ 301 w 669"/>
                <a:gd name="T9" fmla="*/ 243 h 1018"/>
                <a:gd name="T10" fmla="*/ 255 w 669"/>
                <a:gd name="T11" fmla="*/ 255 h 1018"/>
                <a:gd name="T12" fmla="*/ 202 w 669"/>
                <a:gd name="T13" fmla="*/ 238 h 1018"/>
                <a:gd name="T14" fmla="*/ 167 w 669"/>
                <a:gd name="T15" fmla="*/ 196 h 1018"/>
                <a:gd name="T16" fmla="*/ 159 w 669"/>
                <a:gd name="T17" fmla="*/ 119 h 1018"/>
                <a:gd name="T18" fmla="*/ 187 w 669"/>
                <a:gd name="T19" fmla="*/ 88 h 1018"/>
                <a:gd name="T20" fmla="*/ 177 w 669"/>
                <a:gd name="T21" fmla="*/ 23 h 1018"/>
                <a:gd name="T22" fmla="*/ 140 w 669"/>
                <a:gd name="T23" fmla="*/ 1 h 1018"/>
                <a:gd name="T24" fmla="*/ 83 w 669"/>
                <a:gd name="T25" fmla="*/ 19 h 1018"/>
                <a:gd name="T26" fmla="*/ 64 w 669"/>
                <a:gd name="T27" fmla="*/ 64 h 1018"/>
                <a:gd name="T28" fmla="*/ 83 w 669"/>
                <a:gd name="T29" fmla="*/ 109 h 1018"/>
                <a:gd name="T30" fmla="*/ 26 w 669"/>
                <a:gd name="T31" fmla="*/ 954 h 1018"/>
                <a:gd name="T32" fmla="*/ 1 w 669"/>
                <a:gd name="T33" fmla="*/ 979 h 1018"/>
                <a:gd name="T34" fmla="*/ 10 w 669"/>
                <a:gd name="T35" fmla="*/ 1008 h 1018"/>
                <a:gd name="T36" fmla="*/ 223 w 669"/>
                <a:gd name="T37" fmla="*/ 1018 h 1018"/>
                <a:gd name="T38" fmla="*/ 252 w 669"/>
                <a:gd name="T39" fmla="*/ 998 h 1018"/>
                <a:gd name="T40" fmla="*/ 249 w 669"/>
                <a:gd name="T41" fmla="*/ 968 h 1018"/>
                <a:gd name="T42" fmla="*/ 159 w 669"/>
                <a:gd name="T43" fmla="*/ 954 h 1018"/>
                <a:gd name="T44" fmla="*/ 204 w 669"/>
                <a:gd name="T45" fmla="*/ 595 h 1018"/>
                <a:gd name="T46" fmla="*/ 271 w 669"/>
                <a:gd name="T47" fmla="*/ 604 h 1018"/>
                <a:gd name="T48" fmla="*/ 356 w 669"/>
                <a:gd name="T49" fmla="*/ 568 h 1018"/>
                <a:gd name="T50" fmla="*/ 407 w 669"/>
                <a:gd name="T51" fmla="*/ 492 h 1018"/>
                <a:gd name="T52" fmla="*/ 415 w 669"/>
                <a:gd name="T53" fmla="*/ 426 h 1018"/>
                <a:gd name="T54" fmla="*/ 442 w 669"/>
                <a:gd name="T55" fmla="*/ 378 h 1018"/>
                <a:gd name="T56" fmla="*/ 491 w 669"/>
                <a:gd name="T57" fmla="*/ 352 h 1018"/>
                <a:gd name="T58" fmla="*/ 538 w 669"/>
                <a:gd name="T59" fmla="*/ 354 h 1018"/>
                <a:gd name="T60" fmla="*/ 583 w 669"/>
                <a:gd name="T61" fmla="*/ 385 h 1018"/>
                <a:gd name="T62" fmla="*/ 604 w 669"/>
                <a:gd name="T63" fmla="*/ 435 h 1018"/>
                <a:gd name="T64" fmla="*/ 614 w 669"/>
                <a:gd name="T65" fmla="*/ 467 h 1018"/>
                <a:gd name="T66" fmla="*/ 643 w 669"/>
                <a:gd name="T67" fmla="*/ 476 h 1018"/>
                <a:gd name="T68" fmla="*/ 668 w 669"/>
                <a:gd name="T69" fmla="*/ 451 h 1018"/>
                <a:gd name="T70" fmla="*/ 661 w 669"/>
                <a:gd name="T71" fmla="*/ 112 h 1018"/>
                <a:gd name="T72" fmla="*/ 611 w 669"/>
                <a:gd name="T73" fmla="*/ 36 h 1018"/>
                <a:gd name="T74" fmla="*/ 526 w 669"/>
                <a:gd name="T75" fmla="*/ 1 h 1018"/>
                <a:gd name="T76" fmla="*/ 584 w 669"/>
                <a:gd name="T77" fmla="*/ 304 h 1018"/>
                <a:gd name="T78" fmla="*/ 509 w 669"/>
                <a:gd name="T79" fmla="*/ 286 h 1018"/>
                <a:gd name="T80" fmla="*/ 434 w 669"/>
                <a:gd name="T81" fmla="*/ 305 h 1018"/>
                <a:gd name="T82" fmla="*/ 369 w 669"/>
                <a:gd name="T83" fmla="*/ 370 h 1018"/>
                <a:gd name="T84" fmla="*/ 350 w 669"/>
                <a:gd name="T85" fmla="*/ 445 h 1018"/>
                <a:gd name="T86" fmla="*/ 334 w 669"/>
                <a:gd name="T87" fmla="*/ 499 h 1018"/>
                <a:gd name="T88" fmla="*/ 292 w 669"/>
                <a:gd name="T89" fmla="*/ 533 h 1018"/>
                <a:gd name="T90" fmla="*/ 245 w 669"/>
                <a:gd name="T91" fmla="*/ 540 h 1018"/>
                <a:gd name="T92" fmla="*/ 194 w 669"/>
                <a:gd name="T93" fmla="*/ 519 h 1018"/>
                <a:gd name="T94" fmla="*/ 163 w 669"/>
                <a:gd name="T95" fmla="*/ 474 h 1018"/>
                <a:gd name="T96" fmla="*/ 170 w 669"/>
                <a:gd name="T97" fmla="*/ 293 h 1018"/>
                <a:gd name="T98" fmla="*/ 242 w 669"/>
                <a:gd name="T99" fmla="*/ 317 h 1018"/>
                <a:gd name="T100" fmla="*/ 317 w 669"/>
                <a:gd name="T101" fmla="*/ 305 h 1018"/>
                <a:gd name="T102" fmla="*/ 387 w 669"/>
                <a:gd name="T103" fmla="*/ 247 h 1018"/>
                <a:gd name="T104" fmla="*/ 414 w 669"/>
                <a:gd name="T105" fmla="*/ 159 h 1018"/>
                <a:gd name="T106" fmla="*/ 425 w 669"/>
                <a:gd name="T107" fmla="*/ 113 h 1018"/>
                <a:gd name="T108" fmla="*/ 464 w 669"/>
                <a:gd name="T109" fmla="*/ 75 h 1018"/>
                <a:gd name="T110" fmla="*/ 509 w 669"/>
                <a:gd name="T111" fmla="*/ 64 h 1018"/>
                <a:gd name="T112" fmla="*/ 562 w 669"/>
                <a:gd name="T113" fmla="*/ 80 h 1018"/>
                <a:gd name="T114" fmla="*/ 597 w 669"/>
                <a:gd name="T115" fmla="*/ 12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9" h="1018">
                  <a:moveTo>
                    <a:pt x="509" y="0"/>
                  </a:moveTo>
                  <a:lnTo>
                    <a:pt x="509" y="0"/>
                  </a:lnTo>
                  <a:lnTo>
                    <a:pt x="493" y="1"/>
                  </a:lnTo>
                  <a:lnTo>
                    <a:pt x="478" y="3"/>
                  </a:lnTo>
                  <a:lnTo>
                    <a:pt x="462" y="7"/>
                  </a:lnTo>
                  <a:lnTo>
                    <a:pt x="448" y="12"/>
                  </a:lnTo>
                  <a:lnTo>
                    <a:pt x="434" y="19"/>
                  </a:lnTo>
                  <a:lnTo>
                    <a:pt x="421" y="27"/>
                  </a:lnTo>
                  <a:lnTo>
                    <a:pt x="408" y="36"/>
                  </a:lnTo>
                  <a:lnTo>
                    <a:pt x="397" y="47"/>
                  </a:lnTo>
                  <a:lnTo>
                    <a:pt x="387" y="58"/>
                  </a:lnTo>
                  <a:lnTo>
                    <a:pt x="378" y="70"/>
                  </a:lnTo>
                  <a:lnTo>
                    <a:pt x="369" y="83"/>
                  </a:lnTo>
                  <a:lnTo>
                    <a:pt x="363" y="97"/>
                  </a:lnTo>
                  <a:lnTo>
                    <a:pt x="358" y="112"/>
                  </a:lnTo>
                  <a:lnTo>
                    <a:pt x="353" y="127"/>
                  </a:lnTo>
                  <a:lnTo>
                    <a:pt x="351" y="142"/>
                  </a:lnTo>
                  <a:lnTo>
                    <a:pt x="350" y="159"/>
                  </a:lnTo>
                  <a:lnTo>
                    <a:pt x="350" y="159"/>
                  </a:lnTo>
                  <a:lnTo>
                    <a:pt x="350" y="169"/>
                  </a:lnTo>
                  <a:lnTo>
                    <a:pt x="348" y="178"/>
                  </a:lnTo>
                  <a:lnTo>
                    <a:pt x="346" y="187"/>
                  </a:lnTo>
                  <a:lnTo>
                    <a:pt x="343" y="196"/>
                  </a:lnTo>
                  <a:lnTo>
                    <a:pt x="338" y="205"/>
                  </a:lnTo>
                  <a:lnTo>
                    <a:pt x="334" y="212"/>
                  </a:lnTo>
                  <a:lnTo>
                    <a:pt x="329" y="220"/>
                  </a:lnTo>
                  <a:lnTo>
                    <a:pt x="322" y="226"/>
                  </a:lnTo>
                  <a:lnTo>
                    <a:pt x="316" y="232"/>
                  </a:lnTo>
                  <a:lnTo>
                    <a:pt x="308" y="238"/>
                  </a:lnTo>
                  <a:lnTo>
                    <a:pt x="301" y="243"/>
                  </a:lnTo>
                  <a:lnTo>
                    <a:pt x="292" y="247"/>
                  </a:lnTo>
                  <a:lnTo>
                    <a:pt x="284" y="251"/>
                  </a:lnTo>
                  <a:lnTo>
                    <a:pt x="274" y="253"/>
                  </a:lnTo>
                  <a:lnTo>
                    <a:pt x="264" y="254"/>
                  </a:lnTo>
                  <a:lnTo>
                    <a:pt x="255" y="255"/>
                  </a:lnTo>
                  <a:lnTo>
                    <a:pt x="255" y="255"/>
                  </a:lnTo>
                  <a:lnTo>
                    <a:pt x="245" y="254"/>
                  </a:lnTo>
                  <a:lnTo>
                    <a:pt x="235" y="253"/>
                  </a:lnTo>
                  <a:lnTo>
                    <a:pt x="227" y="251"/>
                  </a:lnTo>
                  <a:lnTo>
                    <a:pt x="218" y="247"/>
                  </a:lnTo>
                  <a:lnTo>
                    <a:pt x="209" y="243"/>
                  </a:lnTo>
                  <a:lnTo>
                    <a:pt x="202" y="238"/>
                  </a:lnTo>
                  <a:lnTo>
                    <a:pt x="194" y="232"/>
                  </a:lnTo>
                  <a:lnTo>
                    <a:pt x="187" y="226"/>
                  </a:lnTo>
                  <a:lnTo>
                    <a:pt x="182" y="220"/>
                  </a:lnTo>
                  <a:lnTo>
                    <a:pt x="176" y="212"/>
                  </a:lnTo>
                  <a:lnTo>
                    <a:pt x="171" y="205"/>
                  </a:lnTo>
                  <a:lnTo>
                    <a:pt x="167" y="196"/>
                  </a:lnTo>
                  <a:lnTo>
                    <a:pt x="163" y="187"/>
                  </a:lnTo>
                  <a:lnTo>
                    <a:pt x="161" y="178"/>
                  </a:lnTo>
                  <a:lnTo>
                    <a:pt x="160" y="169"/>
                  </a:lnTo>
                  <a:lnTo>
                    <a:pt x="159" y="159"/>
                  </a:lnTo>
                  <a:lnTo>
                    <a:pt x="159" y="119"/>
                  </a:lnTo>
                  <a:lnTo>
                    <a:pt x="159" y="119"/>
                  </a:lnTo>
                  <a:lnTo>
                    <a:pt x="167" y="114"/>
                  </a:lnTo>
                  <a:lnTo>
                    <a:pt x="173" y="109"/>
                  </a:lnTo>
                  <a:lnTo>
                    <a:pt x="173" y="109"/>
                  </a:lnTo>
                  <a:lnTo>
                    <a:pt x="177" y="104"/>
                  </a:lnTo>
                  <a:lnTo>
                    <a:pt x="181" y="98"/>
                  </a:lnTo>
                  <a:lnTo>
                    <a:pt x="187" y="88"/>
                  </a:lnTo>
                  <a:lnTo>
                    <a:pt x="190" y="76"/>
                  </a:lnTo>
                  <a:lnTo>
                    <a:pt x="191" y="64"/>
                  </a:lnTo>
                  <a:lnTo>
                    <a:pt x="190" y="51"/>
                  </a:lnTo>
                  <a:lnTo>
                    <a:pt x="187" y="39"/>
                  </a:lnTo>
                  <a:lnTo>
                    <a:pt x="181" y="29"/>
                  </a:lnTo>
                  <a:lnTo>
                    <a:pt x="177" y="23"/>
                  </a:lnTo>
                  <a:lnTo>
                    <a:pt x="173" y="19"/>
                  </a:lnTo>
                  <a:lnTo>
                    <a:pt x="173" y="19"/>
                  </a:lnTo>
                  <a:lnTo>
                    <a:pt x="168" y="15"/>
                  </a:lnTo>
                  <a:lnTo>
                    <a:pt x="162" y="10"/>
                  </a:lnTo>
                  <a:lnTo>
                    <a:pt x="152" y="5"/>
                  </a:lnTo>
                  <a:lnTo>
                    <a:pt x="140" y="1"/>
                  </a:lnTo>
                  <a:lnTo>
                    <a:pt x="128" y="0"/>
                  </a:lnTo>
                  <a:lnTo>
                    <a:pt x="115" y="1"/>
                  </a:lnTo>
                  <a:lnTo>
                    <a:pt x="103" y="5"/>
                  </a:lnTo>
                  <a:lnTo>
                    <a:pt x="93" y="10"/>
                  </a:lnTo>
                  <a:lnTo>
                    <a:pt x="87" y="15"/>
                  </a:lnTo>
                  <a:lnTo>
                    <a:pt x="83" y="19"/>
                  </a:lnTo>
                  <a:lnTo>
                    <a:pt x="83" y="19"/>
                  </a:lnTo>
                  <a:lnTo>
                    <a:pt x="79" y="23"/>
                  </a:lnTo>
                  <a:lnTo>
                    <a:pt x="74" y="29"/>
                  </a:lnTo>
                  <a:lnTo>
                    <a:pt x="69" y="39"/>
                  </a:lnTo>
                  <a:lnTo>
                    <a:pt x="66" y="51"/>
                  </a:lnTo>
                  <a:lnTo>
                    <a:pt x="64" y="64"/>
                  </a:lnTo>
                  <a:lnTo>
                    <a:pt x="66" y="76"/>
                  </a:lnTo>
                  <a:lnTo>
                    <a:pt x="69" y="88"/>
                  </a:lnTo>
                  <a:lnTo>
                    <a:pt x="74" y="98"/>
                  </a:lnTo>
                  <a:lnTo>
                    <a:pt x="79" y="104"/>
                  </a:lnTo>
                  <a:lnTo>
                    <a:pt x="83" y="109"/>
                  </a:lnTo>
                  <a:lnTo>
                    <a:pt x="83" y="109"/>
                  </a:lnTo>
                  <a:lnTo>
                    <a:pt x="89" y="114"/>
                  </a:lnTo>
                  <a:lnTo>
                    <a:pt x="96" y="119"/>
                  </a:lnTo>
                  <a:lnTo>
                    <a:pt x="96" y="954"/>
                  </a:lnTo>
                  <a:lnTo>
                    <a:pt x="32" y="954"/>
                  </a:lnTo>
                  <a:lnTo>
                    <a:pt x="32" y="954"/>
                  </a:lnTo>
                  <a:lnTo>
                    <a:pt x="26" y="954"/>
                  </a:lnTo>
                  <a:lnTo>
                    <a:pt x="20" y="957"/>
                  </a:lnTo>
                  <a:lnTo>
                    <a:pt x="14" y="960"/>
                  </a:lnTo>
                  <a:lnTo>
                    <a:pt x="10" y="963"/>
                  </a:lnTo>
                  <a:lnTo>
                    <a:pt x="6" y="968"/>
                  </a:lnTo>
                  <a:lnTo>
                    <a:pt x="2" y="974"/>
                  </a:lnTo>
                  <a:lnTo>
                    <a:pt x="1" y="979"/>
                  </a:lnTo>
                  <a:lnTo>
                    <a:pt x="0" y="986"/>
                  </a:lnTo>
                  <a:lnTo>
                    <a:pt x="0" y="986"/>
                  </a:lnTo>
                  <a:lnTo>
                    <a:pt x="1" y="992"/>
                  </a:lnTo>
                  <a:lnTo>
                    <a:pt x="2" y="998"/>
                  </a:lnTo>
                  <a:lnTo>
                    <a:pt x="6" y="1004"/>
                  </a:lnTo>
                  <a:lnTo>
                    <a:pt x="10" y="1008"/>
                  </a:lnTo>
                  <a:lnTo>
                    <a:pt x="14" y="1012"/>
                  </a:lnTo>
                  <a:lnTo>
                    <a:pt x="20" y="1016"/>
                  </a:lnTo>
                  <a:lnTo>
                    <a:pt x="26" y="1017"/>
                  </a:lnTo>
                  <a:lnTo>
                    <a:pt x="32" y="1018"/>
                  </a:lnTo>
                  <a:lnTo>
                    <a:pt x="223" y="1018"/>
                  </a:lnTo>
                  <a:lnTo>
                    <a:pt x="223" y="1018"/>
                  </a:lnTo>
                  <a:lnTo>
                    <a:pt x="230" y="1017"/>
                  </a:lnTo>
                  <a:lnTo>
                    <a:pt x="235" y="1016"/>
                  </a:lnTo>
                  <a:lnTo>
                    <a:pt x="241" y="1012"/>
                  </a:lnTo>
                  <a:lnTo>
                    <a:pt x="246" y="1008"/>
                  </a:lnTo>
                  <a:lnTo>
                    <a:pt x="249" y="1004"/>
                  </a:lnTo>
                  <a:lnTo>
                    <a:pt x="252" y="998"/>
                  </a:lnTo>
                  <a:lnTo>
                    <a:pt x="255" y="992"/>
                  </a:lnTo>
                  <a:lnTo>
                    <a:pt x="255" y="986"/>
                  </a:lnTo>
                  <a:lnTo>
                    <a:pt x="255" y="986"/>
                  </a:lnTo>
                  <a:lnTo>
                    <a:pt x="255" y="979"/>
                  </a:lnTo>
                  <a:lnTo>
                    <a:pt x="252" y="974"/>
                  </a:lnTo>
                  <a:lnTo>
                    <a:pt x="249" y="968"/>
                  </a:lnTo>
                  <a:lnTo>
                    <a:pt x="246" y="963"/>
                  </a:lnTo>
                  <a:lnTo>
                    <a:pt x="241" y="960"/>
                  </a:lnTo>
                  <a:lnTo>
                    <a:pt x="235" y="957"/>
                  </a:lnTo>
                  <a:lnTo>
                    <a:pt x="230" y="954"/>
                  </a:lnTo>
                  <a:lnTo>
                    <a:pt x="223" y="954"/>
                  </a:lnTo>
                  <a:lnTo>
                    <a:pt x="159" y="954"/>
                  </a:lnTo>
                  <a:lnTo>
                    <a:pt x="159" y="571"/>
                  </a:lnTo>
                  <a:lnTo>
                    <a:pt x="159" y="571"/>
                  </a:lnTo>
                  <a:lnTo>
                    <a:pt x="170" y="579"/>
                  </a:lnTo>
                  <a:lnTo>
                    <a:pt x="181" y="585"/>
                  </a:lnTo>
                  <a:lnTo>
                    <a:pt x="192" y="591"/>
                  </a:lnTo>
                  <a:lnTo>
                    <a:pt x="204" y="595"/>
                  </a:lnTo>
                  <a:lnTo>
                    <a:pt x="216" y="599"/>
                  </a:lnTo>
                  <a:lnTo>
                    <a:pt x="229" y="602"/>
                  </a:lnTo>
                  <a:lnTo>
                    <a:pt x="242" y="604"/>
                  </a:lnTo>
                  <a:lnTo>
                    <a:pt x="255" y="605"/>
                  </a:lnTo>
                  <a:lnTo>
                    <a:pt x="255" y="605"/>
                  </a:lnTo>
                  <a:lnTo>
                    <a:pt x="271" y="604"/>
                  </a:lnTo>
                  <a:lnTo>
                    <a:pt x="287" y="602"/>
                  </a:lnTo>
                  <a:lnTo>
                    <a:pt x="302" y="597"/>
                  </a:lnTo>
                  <a:lnTo>
                    <a:pt x="317" y="592"/>
                  </a:lnTo>
                  <a:lnTo>
                    <a:pt x="331" y="585"/>
                  </a:lnTo>
                  <a:lnTo>
                    <a:pt x="344" y="577"/>
                  </a:lnTo>
                  <a:lnTo>
                    <a:pt x="356" y="568"/>
                  </a:lnTo>
                  <a:lnTo>
                    <a:pt x="367" y="558"/>
                  </a:lnTo>
                  <a:lnTo>
                    <a:pt x="378" y="547"/>
                  </a:lnTo>
                  <a:lnTo>
                    <a:pt x="387" y="534"/>
                  </a:lnTo>
                  <a:lnTo>
                    <a:pt x="395" y="521"/>
                  </a:lnTo>
                  <a:lnTo>
                    <a:pt x="402" y="507"/>
                  </a:lnTo>
                  <a:lnTo>
                    <a:pt x="407" y="492"/>
                  </a:lnTo>
                  <a:lnTo>
                    <a:pt x="410" y="477"/>
                  </a:lnTo>
                  <a:lnTo>
                    <a:pt x="413" y="462"/>
                  </a:lnTo>
                  <a:lnTo>
                    <a:pt x="414" y="445"/>
                  </a:lnTo>
                  <a:lnTo>
                    <a:pt x="414" y="445"/>
                  </a:lnTo>
                  <a:lnTo>
                    <a:pt x="414" y="435"/>
                  </a:lnTo>
                  <a:lnTo>
                    <a:pt x="415" y="426"/>
                  </a:lnTo>
                  <a:lnTo>
                    <a:pt x="419" y="417"/>
                  </a:lnTo>
                  <a:lnTo>
                    <a:pt x="422" y="408"/>
                  </a:lnTo>
                  <a:lnTo>
                    <a:pt x="425" y="400"/>
                  </a:lnTo>
                  <a:lnTo>
                    <a:pt x="431" y="392"/>
                  </a:lnTo>
                  <a:lnTo>
                    <a:pt x="436" y="385"/>
                  </a:lnTo>
                  <a:lnTo>
                    <a:pt x="442" y="378"/>
                  </a:lnTo>
                  <a:lnTo>
                    <a:pt x="449" y="372"/>
                  </a:lnTo>
                  <a:lnTo>
                    <a:pt x="456" y="367"/>
                  </a:lnTo>
                  <a:lnTo>
                    <a:pt x="464" y="361"/>
                  </a:lnTo>
                  <a:lnTo>
                    <a:pt x="472" y="357"/>
                  </a:lnTo>
                  <a:lnTo>
                    <a:pt x="481" y="354"/>
                  </a:lnTo>
                  <a:lnTo>
                    <a:pt x="491" y="352"/>
                  </a:lnTo>
                  <a:lnTo>
                    <a:pt x="499" y="350"/>
                  </a:lnTo>
                  <a:lnTo>
                    <a:pt x="509" y="349"/>
                  </a:lnTo>
                  <a:lnTo>
                    <a:pt x="509" y="349"/>
                  </a:lnTo>
                  <a:lnTo>
                    <a:pt x="520" y="350"/>
                  </a:lnTo>
                  <a:lnTo>
                    <a:pt x="528" y="352"/>
                  </a:lnTo>
                  <a:lnTo>
                    <a:pt x="538" y="354"/>
                  </a:lnTo>
                  <a:lnTo>
                    <a:pt x="546" y="357"/>
                  </a:lnTo>
                  <a:lnTo>
                    <a:pt x="555" y="361"/>
                  </a:lnTo>
                  <a:lnTo>
                    <a:pt x="562" y="367"/>
                  </a:lnTo>
                  <a:lnTo>
                    <a:pt x="570" y="372"/>
                  </a:lnTo>
                  <a:lnTo>
                    <a:pt x="576" y="378"/>
                  </a:lnTo>
                  <a:lnTo>
                    <a:pt x="583" y="385"/>
                  </a:lnTo>
                  <a:lnTo>
                    <a:pt x="588" y="392"/>
                  </a:lnTo>
                  <a:lnTo>
                    <a:pt x="594" y="400"/>
                  </a:lnTo>
                  <a:lnTo>
                    <a:pt x="597" y="408"/>
                  </a:lnTo>
                  <a:lnTo>
                    <a:pt x="600" y="417"/>
                  </a:lnTo>
                  <a:lnTo>
                    <a:pt x="603" y="426"/>
                  </a:lnTo>
                  <a:lnTo>
                    <a:pt x="604" y="435"/>
                  </a:lnTo>
                  <a:lnTo>
                    <a:pt x="604" y="445"/>
                  </a:lnTo>
                  <a:lnTo>
                    <a:pt x="604" y="445"/>
                  </a:lnTo>
                  <a:lnTo>
                    <a:pt x="605" y="451"/>
                  </a:lnTo>
                  <a:lnTo>
                    <a:pt x="608" y="458"/>
                  </a:lnTo>
                  <a:lnTo>
                    <a:pt x="610" y="463"/>
                  </a:lnTo>
                  <a:lnTo>
                    <a:pt x="614" y="467"/>
                  </a:lnTo>
                  <a:lnTo>
                    <a:pt x="618" y="472"/>
                  </a:lnTo>
                  <a:lnTo>
                    <a:pt x="624" y="475"/>
                  </a:lnTo>
                  <a:lnTo>
                    <a:pt x="630" y="476"/>
                  </a:lnTo>
                  <a:lnTo>
                    <a:pt x="637" y="477"/>
                  </a:lnTo>
                  <a:lnTo>
                    <a:pt x="637" y="477"/>
                  </a:lnTo>
                  <a:lnTo>
                    <a:pt x="643" y="476"/>
                  </a:lnTo>
                  <a:lnTo>
                    <a:pt x="649" y="475"/>
                  </a:lnTo>
                  <a:lnTo>
                    <a:pt x="655" y="472"/>
                  </a:lnTo>
                  <a:lnTo>
                    <a:pt x="659" y="467"/>
                  </a:lnTo>
                  <a:lnTo>
                    <a:pt x="663" y="463"/>
                  </a:lnTo>
                  <a:lnTo>
                    <a:pt x="665" y="458"/>
                  </a:lnTo>
                  <a:lnTo>
                    <a:pt x="668" y="451"/>
                  </a:lnTo>
                  <a:lnTo>
                    <a:pt x="669" y="445"/>
                  </a:lnTo>
                  <a:lnTo>
                    <a:pt x="669" y="159"/>
                  </a:lnTo>
                  <a:lnTo>
                    <a:pt x="669" y="159"/>
                  </a:lnTo>
                  <a:lnTo>
                    <a:pt x="668" y="142"/>
                  </a:lnTo>
                  <a:lnTo>
                    <a:pt x="665" y="127"/>
                  </a:lnTo>
                  <a:lnTo>
                    <a:pt x="661" y="112"/>
                  </a:lnTo>
                  <a:lnTo>
                    <a:pt x="656" y="97"/>
                  </a:lnTo>
                  <a:lnTo>
                    <a:pt x="649" y="83"/>
                  </a:lnTo>
                  <a:lnTo>
                    <a:pt x="641" y="70"/>
                  </a:lnTo>
                  <a:lnTo>
                    <a:pt x="632" y="58"/>
                  </a:lnTo>
                  <a:lnTo>
                    <a:pt x="621" y="47"/>
                  </a:lnTo>
                  <a:lnTo>
                    <a:pt x="611" y="36"/>
                  </a:lnTo>
                  <a:lnTo>
                    <a:pt x="598" y="27"/>
                  </a:lnTo>
                  <a:lnTo>
                    <a:pt x="585" y="19"/>
                  </a:lnTo>
                  <a:lnTo>
                    <a:pt x="571" y="12"/>
                  </a:lnTo>
                  <a:lnTo>
                    <a:pt x="556" y="7"/>
                  </a:lnTo>
                  <a:lnTo>
                    <a:pt x="541" y="3"/>
                  </a:lnTo>
                  <a:lnTo>
                    <a:pt x="526" y="1"/>
                  </a:lnTo>
                  <a:lnTo>
                    <a:pt x="509" y="0"/>
                  </a:lnTo>
                  <a:lnTo>
                    <a:pt x="509" y="0"/>
                  </a:lnTo>
                  <a:close/>
                  <a:moveTo>
                    <a:pt x="604" y="318"/>
                  </a:moveTo>
                  <a:lnTo>
                    <a:pt x="604" y="318"/>
                  </a:lnTo>
                  <a:lnTo>
                    <a:pt x="595" y="311"/>
                  </a:lnTo>
                  <a:lnTo>
                    <a:pt x="584" y="304"/>
                  </a:lnTo>
                  <a:lnTo>
                    <a:pt x="572" y="299"/>
                  </a:lnTo>
                  <a:lnTo>
                    <a:pt x="560" y="295"/>
                  </a:lnTo>
                  <a:lnTo>
                    <a:pt x="549" y="291"/>
                  </a:lnTo>
                  <a:lnTo>
                    <a:pt x="536" y="288"/>
                  </a:lnTo>
                  <a:lnTo>
                    <a:pt x="523" y="287"/>
                  </a:lnTo>
                  <a:lnTo>
                    <a:pt x="509" y="286"/>
                  </a:lnTo>
                  <a:lnTo>
                    <a:pt x="509" y="286"/>
                  </a:lnTo>
                  <a:lnTo>
                    <a:pt x="493" y="287"/>
                  </a:lnTo>
                  <a:lnTo>
                    <a:pt x="478" y="289"/>
                  </a:lnTo>
                  <a:lnTo>
                    <a:pt x="462" y="294"/>
                  </a:lnTo>
                  <a:lnTo>
                    <a:pt x="448" y="299"/>
                  </a:lnTo>
                  <a:lnTo>
                    <a:pt x="434" y="305"/>
                  </a:lnTo>
                  <a:lnTo>
                    <a:pt x="421" y="314"/>
                  </a:lnTo>
                  <a:lnTo>
                    <a:pt x="408" y="323"/>
                  </a:lnTo>
                  <a:lnTo>
                    <a:pt x="397" y="333"/>
                  </a:lnTo>
                  <a:lnTo>
                    <a:pt x="387" y="344"/>
                  </a:lnTo>
                  <a:lnTo>
                    <a:pt x="378" y="357"/>
                  </a:lnTo>
                  <a:lnTo>
                    <a:pt x="369" y="370"/>
                  </a:lnTo>
                  <a:lnTo>
                    <a:pt x="363" y="384"/>
                  </a:lnTo>
                  <a:lnTo>
                    <a:pt x="358" y="398"/>
                  </a:lnTo>
                  <a:lnTo>
                    <a:pt x="353" y="414"/>
                  </a:lnTo>
                  <a:lnTo>
                    <a:pt x="351" y="429"/>
                  </a:lnTo>
                  <a:lnTo>
                    <a:pt x="350" y="445"/>
                  </a:lnTo>
                  <a:lnTo>
                    <a:pt x="350" y="445"/>
                  </a:lnTo>
                  <a:lnTo>
                    <a:pt x="350" y="455"/>
                  </a:lnTo>
                  <a:lnTo>
                    <a:pt x="348" y="464"/>
                  </a:lnTo>
                  <a:lnTo>
                    <a:pt x="346" y="474"/>
                  </a:lnTo>
                  <a:lnTo>
                    <a:pt x="343" y="482"/>
                  </a:lnTo>
                  <a:lnTo>
                    <a:pt x="338" y="491"/>
                  </a:lnTo>
                  <a:lnTo>
                    <a:pt x="334" y="499"/>
                  </a:lnTo>
                  <a:lnTo>
                    <a:pt x="329" y="506"/>
                  </a:lnTo>
                  <a:lnTo>
                    <a:pt x="322" y="512"/>
                  </a:lnTo>
                  <a:lnTo>
                    <a:pt x="316" y="519"/>
                  </a:lnTo>
                  <a:lnTo>
                    <a:pt x="308" y="524"/>
                  </a:lnTo>
                  <a:lnTo>
                    <a:pt x="301" y="530"/>
                  </a:lnTo>
                  <a:lnTo>
                    <a:pt x="292" y="533"/>
                  </a:lnTo>
                  <a:lnTo>
                    <a:pt x="284" y="536"/>
                  </a:lnTo>
                  <a:lnTo>
                    <a:pt x="274" y="538"/>
                  </a:lnTo>
                  <a:lnTo>
                    <a:pt x="264" y="540"/>
                  </a:lnTo>
                  <a:lnTo>
                    <a:pt x="255" y="540"/>
                  </a:lnTo>
                  <a:lnTo>
                    <a:pt x="255" y="540"/>
                  </a:lnTo>
                  <a:lnTo>
                    <a:pt x="245" y="540"/>
                  </a:lnTo>
                  <a:lnTo>
                    <a:pt x="235" y="538"/>
                  </a:lnTo>
                  <a:lnTo>
                    <a:pt x="227" y="536"/>
                  </a:lnTo>
                  <a:lnTo>
                    <a:pt x="218" y="533"/>
                  </a:lnTo>
                  <a:lnTo>
                    <a:pt x="209" y="530"/>
                  </a:lnTo>
                  <a:lnTo>
                    <a:pt x="202" y="524"/>
                  </a:lnTo>
                  <a:lnTo>
                    <a:pt x="194" y="519"/>
                  </a:lnTo>
                  <a:lnTo>
                    <a:pt x="187" y="512"/>
                  </a:lnTo>
                  <a:lnTo>
                    <a:pt x="182" y="506"/>
                  </a:lnTo>
                  <a:lnTo>
                    <a:pt x="176" y="499"/>
                  </a:lnTo>
                  <a:lnTo>
                    <a:pt x="171" y="491"/>
                  </a:lnTo>
                  <a:lnTo>
                    <a:pt x="167" y="482"/>
                  </a:lnTo>
                  <a:lnTo>
                    <a:pt x="163" y="474"/>
                  </a:lnTo>
                  <a:lnTo>
                    <a:pt x="161" y="464"/>
                  </a:lnTo>
                  <a:lnTo>
                    <a:pt x="160" y="455"/>
                  </a:lnTo>
                  <a:lnTo>
                    <a:pt x="159" y="445"/>
                  </a:lnTo>
                  <a:lnTo>
                    <a:pt x="159" y="285"/>
                  </a:lnTo>
                  <a:lnTo>
                    <a:pt x="159" y="285"/>
                  </a:lnTo>
                  <a:lnTo>
                    <a:pt x="170" y="293"/>
                  </a:lnTo>
                  <a:lnTo>
                    <a:pt x="181" y="299"/>
                  </a:lnTo>
                  <a:lnTo>
                    <a:pt x="192" y="304"/>
                  </a:lnTo>
                  <a:lnTo>
                    <a:pt x="204" y="310"/>
                  </a:lnTo>
                  <a:lnTo>
                    <a:pt x="216" y="313"/>
                  </a:lnTo>
                  <a:lnTo>
                    <a:pt x="229" y="316"/>
                  </a:lnTo>
                  <a:lnTo>
                    <a:pt x="242" y="317"/>
                  </a:lnTo>
                  <a:lnTo>
                    <a:pt x="255" y="318"/>
                  </a:lnTo>
                  <a:lnTo>
                    <a:pt x="255" y="318"/>
                  </a:lnTo>
                  <a:lnTo>
                    <a:pt x="271" y="317"/>
                  </a:lnTo>
                  <a:lnTo>
                    <a:pt x="287" y="315"/>
                  </a:lnTo>
                  <a:lnTo>
                    <a:pt x="302" y="311"/>
                  </a:lnTo>
                  <a:lnTo>
                    <a:pt x="317" y="305"/>
                  </a:lnTo>
                  <a:lnTo>
                    <a:pt x="331" y="299"/>
                  </a:lnTo>
                  <a:lnTo>
                    <a:pt x="344" y="290"/>
                  </a:lnTo>
                  <a:lnTo>
                    <a:pt x="356" y="282"/>
                  </a:lnTo>
                  <a:lnTo>
                    <a:pt x="367" y="271"/>
                  </a:lnTo>
                  <a:lnTo>
                    <a:pt x="378" y="260"/>
                  </a:lnTo>
                  <a:lnTo>
                    <a:pt x="387" y="247"/>
                  </a:lnTo>
                  <a:lnTo>
                    <a:pt x="395" y="235"/>
                  </a:lnTo>
                  <a:lnTo>
                    <a:pt x="402" y="221"/>
                  </a:lnTo>
                  <a:lnTo>
                    <a:pt x="407" y="207"/>
                  </a:lnTo>
                  <a:lnTo>
                    <a:pt x="410" y="191"/>
                  </a:lnTo>
                  <a:lnTo>
                    <a:pt x="413" y="176"/>
                  </a:lnTo>
                  <a:lnTo>
                    <a:pt x="414" y="159"/>
                  </a:lnTo>
                  <a:lnTo>
                    <a:pt x="414" y="159"/>
                  </a:lnTo>
                  <a:lnTo>
                    <a:pt x="414" y="150"/>
                  </a:lnTo>
                  <a:lnTo>
                    <a:pt x="415" y="140"/>
                  </a:lnTo>
                  <a:lnTo>
                    <a:pt x="419" y="130"/>
                  </a:lnTo>
                  <a:lnTo>
                    <a:pt x="422" y="122"/>
                  </a:lnTo>
                  <a:lnTo>
                    <a:pt x="425" y="113"/>
                  </a:lnTo>
                  <a:lnTo>
                    <a:pt x="431" y="106"/>
                  </a:lnTo>
                  <a:lnTo>
                    <a:pt x="436" y="98"/>
                  </a:lnTo>
                  <a:lnTo>
                    <a:pt x="442" y="92"/>
                  </a:lnTo>
                  <a:lnTo>
                    <a:pt x="449" y="85"/>
                  </a:lnTo>
                  <a:lnTo>
                    <a:pt x="456" y="80"/>
                  </a:lnTo>
                  <a:lnTo>
                    <a:pt x="464" y="75"/>
                  </a:lnTo>
                  <a:lnTo>
                    <a:pt x="472" y="71"/>
                  </a:lnTo>
                  <a:lnTo>
                    <a:pt x="481" y="68"/>
                  </a:lnTo>
                  <a:lnTo>
                    <a:pt x="491" y="65"/>
                  </a:lnTo>
                  <a:lnTo>
                    <a:pt x="499" y="64"/>
                  </a:lnTo>
                  <a:lnTo>
                    <a:pt x="509" y="64"/>
                  </a:lnTo>
                  <a:lnTo>
                    <a:pt x="509" y="64"/>
                  </a:lnTo>
                  <a:lnTo>
                    <a:pt x="520" y="64"/>
                  </a:lnTo>
                  <a:lnTo>
                    <a:pt x="528" y="65"/>
                  </a:lnTo>
                  <a:lnTo>
                    <a:pt x="538" y="68"/>
                  </a:lnTo>
                  <a:lnTo>
                    <a:pt x="546" y="71"/>
                  </a:lnTo>
                  <a:lnTo>
                    <a:pt x="555" y="75"/>
                  </a:lnTo>
                  <a:lnTo>
                    <a:pt x="562" y="80"/>
                  </a:lnTo>
                  <a:lnTo>
                    <a:pt x="570" y="85"/>
                  </a:lnTo>
                  <a:lnTo>
                    <a:pt x="576" y="92"/>
                  </a:lnTo>
                  <a:lnTo>
                    <a:pt x="583" y="98"/>
                  </a:lnTo>
                  <a:lnTo>
                    <a:pt x="588" y="106"/>
                  </a:lnTo>
                  <a:lnTo>
                    <a:pt x="594" y="113"/>
                  </a:lnTo>
                  <a:lnTo>
                    <a:pt x="597" y="122"/>
                  </a:lnTo>
                  <a:lnTo>
                    <a:pt x="600" y="130"/>
                  </a:lnTo>
                  <a:lnTo>
                    <a:pt x="603" y="140"/>
                  </a:lnTo>
                  <a:lnTo>
                    <a:pt x="604" y="150"/>
                  </a:lnTo>
                  <a:lnTo>
                    <a:pt x="604" y="159"/>
                  </a:lnTo>
                  <a:lnTo>
                    <a:pt x="604" y="318"/>
                  </a:lnTo>
                  <a:close/>
                </a:path>
              </a:pathLst>
            </a:custGeom>
            <a:solidFill>
              <a:schemeClr val="bg1"/>
            </a:solidFill>
            <a:ln>
              <a:noFill/>
            </a:ln>
          </p:spPr>
          <p:txBody>
            <a:bodyPr vert="horz" wrap="square" lIns="86913" tIns="43457" rIns="86913" bIns="43457" numCol="1" anchor="t" anchorCtr="0" compatLnSpc="1">
              <a:prstTxWarp prst="textNoShape">
                <a:avLst/>
              </a:prstTxWarp>
            </a:bodyPr>
            <a:lstStyle/>
            <a:p>
              <a:endParaRPr lang="zh-CN" altLang="en-US" sz="1261">
                <a:solidFill>
                  <a:schemeClr val="tx1">
                    <a:lumMod val="50000"/>
                    <a:lumOff val="50000"/>
                  </a:schemeClr>
                </a:solidFill>
              </a:endParaRPr>
            </a:p>
          </p:txBody>
        </p:sp>
      </p:grpSp>
    </p:spTree>
    <p:extLst>
      <p:ext uri="{BB962C8B-B14F-4D97-AF65-F5344CB8AC3E}">
        <p14:creationId xmlns:p14="http://schemas.microsoft.com/office/powerpoint/2010/main" val="34675066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900" decel="100000" fill="hold"/>
                                        <p:tgtEl>
                                          <p:spTgt spid="7"/>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49" presetClass="entr" presetSubtype="0" decel="10000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 calcmode="lin" valueType="num">
                                      <p:cBhvr>
                                        <p:cTn id="20" dur="500" fill="hold"/>
                                        <p:tgtEl>
                                          <p:spTgt spid="15"/>
                                        </p:tgtEl>
                                        <p:attrNameLst>
                                          <p:attrName>style.rotation</p:attrName>
                                        </p:attrNameLst>
                                      </p:cBhvr>
                                      <p:tavLst>
                                        <p:tav tm="0">
                                          <p:val>
                                            <p:fltVal val="360"/>
                                          </p:val>
                                        </p:tav>
                                        <p:tav tm="100000">
                                          <p:val>
                                            <p:fltVal val="0"/>
                                          </p:val>
                                        </p:tav>
                                      </p:tavLst>
                                    </p:anim>
                                    <p:animEffect transition="in" filter="fade">
                                      <p:cBhvr>
                                        <p:cTn id="21" dur="500"/>
                                        <p:tgtEl>
                                          <p:spTgt spid="15"/>
                                        </p:tgtEl>
                                      </p:cBhvr>
                                    </p:animEffect>
                                  </p:childTnLst>
                                </p:cTn>
                              </p:par>
                              <p:par>
                                <p:cTn id="22" presetID="49" presetClass="entr" presetSubtype="0" decel="100000" fill="hold" nodeType="withEffect">
                                  <p:stCondLst>
                                    <p:cond delay="25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 calcmode="lin" valueType="num">
                                      <p:cBhvr>
                                        <p:cTn id="26" dur="500" fill="hold"/>
                                        <p:tgtEl>
                                          <p:spTgt spid="18"/>
                                        </p:tgtEl>
                                        <p:attrNameLst>
                                          <p:attrName>style.rotation</p:attrName>
                                        </p:attrNameLst>
                                      </p:cBhvr>
                                      <p:tavLst>
                                        <p:tav tm="0">
                                          <p:val>
                                            <p:fltVal val="360"/>
                                          </p:val>
                                        </p:tav>
                                        <p:tav tm="100000">
                                          <p:val>
                                            <p:fltVal val="0"/>
                                          </p:val>
                                        </p:tav>
                                      </p:tavLst>
                                    </p:anim>
                                    <p:animEffect transition="in" filter="fade">
                                      <p:cBhvr>
                                        <p:cTn id="27" dur="500"/>
                                        <p:tgtEl>
                                          <p:spTgt spid="18"/>
                                        </p:tgtEl>
                                      </p:cBhvr>
                                    </p:animEffect>
                                  </p:childTnLst>
                                </p:cTn>
                              </p:par>
                              <p:par>
                                <p:cTn id="28" presetID="49" presetClass="entr" presetSubtype="0" decel="100000" fill="hold" nodeType="withEffect">
                                  <p:stCondLst>
                                    <p:cond delay="50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 calcmode="lin" valueType="num">
                                      <p:cBhvr>
                                        <p:cTn id="32" dur="500" fill="hold"/>
                                        <p:tgtEl>
                                          <p:spTgt spid="21"/>
                                        </p:tgtEl>
                                        <p:attrNameLst>
                                          <p:attrName>style.rotation</p:attrName>
                                        </p:attrNameLst>
                                      </p:cBhvr>
                                      <p:tavLst>
                                        <p:tav tm="0">
                                          <p:val>
                                            <p:fltVal val="360"/>
                                          </p:val>
                                        </p:tav>
                                        <p:tav tm="100000">
                                          <p:val>
                                            <p:fltVal val="0"/>
                                          </p:val>
                                        </p:tav>
                                      </p:tavLst>
                                    </p:anim>
                                    <p:animEffect transition="in" filter="fade">
                                      <p:cBhvr>
                                        <p:cTn id="33" dur="500"/>
                                        <p:tgtEl>
                                          <p:spTgt spid="21"/>
                                        </p:tgtEl>
                                      </p:cBhvr>
                                    </p:animEffect>
                                  </p:childTnLst>
                                </p:cTn>
                              </p:par>
                              <p:par>
                                <p:cTn id="34" presetID="49" presetClass="entr" presetSubtype="0" decel="100000" fill="hold" nodeType="withEffect">
                                  <p:stCondLst>
                                    <p:cond delay="75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 calcmode="lin" valueType="num">
                                      <p:cBhvr>
                                        <p:cTn id="38" dur="500" fill="hold"/>
                                        <p:tgtEl>
                                          <p:spTgt spid="24"/>
                                        </p:tgtEl>
                                        <p:attrNameLst>
                                          <p:attrName>style.rotation</p:attrName>
                                        </p:attrNameLst>
                                      </p:cBhvr>
                                      <p:tavLst>
                                        <p:tav tm="0">
                                          <p:val>
                                            <p:fltVal val="360"/>
                                          </p:val>
                                        </p:tav>
                                        <p:tav tm="100000">
                                          <p:val>
                                            <p:fltVal val="0"/>
                                          </p:val>
                                        </p:tav>
                                      </p:tavLst>
                                    </p:anim>
                                    <p:animEffect transition="in" filter="fade">
                                      <p:cBhvr>
                                        <p:cTn id="39" dur="500"/>
                                        <p:tgtEl>
                                          <p:spTgt spid="24"/>
                                        </p:tgtEl>
                                      </p:cBhvr>
                                    </p:animEffect>
                                  </p:childTnLst>
                                </p:cTn>
                              </p:par>
                              <p:par>
                                <p:cTn id="40" presetID="49" presetClass="entr" presetSubtype="0" decel="100000" fill="hold" nodeType="withEffect">
                                  <p:stCondLst>
                                    <p:cond delay="100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 calcmode="lin" valueType="num">
                                      <p:cBhvr>
                                        <p:cTn id="44" dur="500" fill="hold"/>
                                        <p:tgtEl>
                                          <p:spTgt spid="27"/>
                                        </p:tgtEl>
                                        <p:attrNameLst>
                                          <p:attrName>style.rotation</p:attrName>
                                        </p:attrNameLst>
                                      </p:cBhvr>
                                      <p:tavLst>
                                        <p:tav tm="0">
                                          <p:val>
                                            <p:fltVal val="360"/>
                                          </p:val>
                                        </p:tav>
                                        <p:tav tm="100000">
                                          <p:val>
                                            <p:fltVal val="0"/>
                                          </p:val>
                                        </p:tav>
                                      </p:tavLst>
                                    </p:anim>
                                    <p:animEffect transition="in" filter="fade">
                                      <p:cBhvr>
                                        <p:cTn id="45" dur="500"/>
                                        <p:tgtEl>
                                          <p:spTgt spid="27"/>
                                        </p:tgtEl>
                                      </p:cBhvr>
                                    </p:animEffect>
                                  </p:childTnLst>
                                </p:cTn>
                              </p:par>
                              <p:par>
                                <p:cTn id="46" presetID="49" presetClass="entr" presetSubtype="0" decel="100000" fill="hold" nodeType="withEffect">
                                  <p:stCondLst>
                                    <p:cond delay="1250"/>
                                  </p:stCondLst>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ppt_w</p:attrName>
                                        </p:attrNameLst>
                                      </p:cBhvr>
                                      <p:tavLst>
                                        <p:tav tm="0">
                                          <p:val>
                                            <p:fltVal val="0"/>
                                          </p:val>
                                        </p:tav>
                                        <p:tav tm="100000">
                                          <p:val>
                                            <p:strVal val="#ppt_w"/>
                                          </p:val>
                                        </p:tav>
                                      </p:tavLst>
                                    </p:anim>
                                    <p:anim calcmode="lin" valueType="num">
                                      <p:cBhvr>
                                        <p:cTn id="49" dur="500" fill="hold"/>
                                        <p:tgtEl>
                                          <p:spTgt spid="30"/>
                                        </p:tgtEl>
                                        <p:attrNameLst>
                                          <p:attrName>ppt_h</p:attrName>
                                        </p:attrNameLst>
                                      </p:cBhvr>
                                      <p:tavLst>
                                        <p:tav tm="0">
                                          <p:val>
                                            <p:fltVal val="0"/>
                                          </p:val>
                                        </p:tav>
                                        <p:tav tm="100000">
                                          <p:val>
                                            <p:strVal val="#ppt_h"/>
                                          </p:val>
                                        </p:tav>
                                      </p:tavLst>
                                    </p:anim>
                                    <p:anim calcmode="lin" valueType="num">
                                      <p:cBhvr>
                                        <p:cTn id="50" dur="500" fill="hold"/>
                                        <p:tgtEl>
                                          <p:spTgt spid="30"/>
                                        </p:tgtEl>
                                        <p:attrNameLst>
                                          <p:attrName>style.rotation</p:attrName>
                                        </p:attrNameLst>
                                      </p:cBhvr>
                                      <p:tavLst>
                                        <p:tav tm="0">
                                          <p:val>
                                            <p:fltVal val="360"/>
                                          </p:val>
                                        </p:tav>
                                        <p:tav tm="100000">
                                          <p:val>
                                            <p:fltVal val="0"/>
                                          </p:val>
                                        </p:tav>
                                      </p:tavLst>
                                    </p:anim>
                                    <p:animEffect transition="in" filter="fade">
                                      <p:cBhvr>
                                        <p:cTn id="51" dur="500"/>
                                        <p:tgtEl>
                                          <p:spTgt spid="30"/>
                                        </p:tgtEl>
                                      </p:cBhvr>
                                    </p:animEffect>
                                  </p:childTnLst>
                                </p:cTn>
                              </p:par>
                            </p:childTnLst>
                          </p:cTn>
                        </p:par>
                        <p:par>
                          <p:cTn id="52" fill="hold">
                            <p:stCondLst>
                              <p:cond delay="3250"/>
                            </p:stCondLst>
                            <p:childTnLst>
                              <p:par>
                                <p:cTn id="53" presetID="2" presetClass="entr" presetSubtype="2"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1+#ppt_w/2"/>
                                          </p:val>
                                        </p:tav>
                                        <p:tav tm="100000">
                                          <p:val>
                                            <p:strVal val="#ppt_x"/>
                                          </p:val>
                                        </p:tav>
                                      </p:tavLst>
                                    </p:anim>
                                    <p:anim calcmode="lin" valueType="num">
                                      <p:cBhvr additive="base">
                                        <p:cTn id="56" dur="500" fill="hold"/>
                                        <p:tgtEl>
                                          <p:spTgt spid="8"/>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1+#ppt_w/2"/>
                                          </p:val>
                                        </p:tav>
                                        <p:tav tm="100000">
                                          <p:val>
                                            <p:strVal val="#ppt_x"/>
                                          </p:val>
                                        </p:tav>
                                      </p:tavLst>
                                    </p:anim>
                                    <p:anim calcmode="lin" valueType="num">
                                      <p:cBhvr additive="base">
                                        <p:cTn id="60" dur="500" fill="hold"/>
                                        <p:tgtEl>
                                          <p:spTgt spid="11"/>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fill="hold"/>
                                        <p:tgtEl>
                                          <p:spTgt spid="13"/>
                                        </p:tgtEl>
                                        <p:attrNameLst>
                                          <p:attrName>ppt_x</p:attrName>
                                        </p:attrNameLst>
                                      </p:cBhvr>
                                      <p:tavLst>
                                        <p:tav tm="0">
                                          <p:val>
                                            <p:strVal val="1+#ppt_w/2"/>
                                          </p:val>
                                        </p:tav>
                                        <p:tav tm="100000">
                                          <p:val>
                                            <p:strVal val="#ppt_x"/>
                                          </p:val>
                                        </p:tav>
                                      </p:tavLst>
                                    </p:anim>
                                    <p:anim calcmode="lin" valueType="num">
                                      <p:cBhvr additive="base">
                                        <p:cTn id="64" dur="500" fill="hold"/>
                                        <p:tgtEl>
                                          <p:spTgt spid="13"/>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fill="hold"/>
                                        <p:tgtEl>
                                          <p:spTgt spid="14"/>
                                        </p:tgtEl>
                                        <p:attrNameLst>
                                          <p:attrName>ppt_x</p:attrName>
                                        </p:attrNameLst>
                                      </p:cBhvr>
                                      <p:tavLst>
                                        <p:tav tm="0">
                                          <p:val>
                                            <p:strVal val="0-#ppt_w/2"/>
                                          </p:val>
                                        </p:tav>
                                        <p:tav tm="100000">
                                          <p:val>
                                            <p:strVal val="#ppt_x"/>
                                          </p:val>
                                        </p:tav>
                                      </p:tavLst>
                                    </p:anim>
                                    <p:anim calcmode="lin" valueType="num">
                                      <p:cBhvr additive="base">
                                        <p:cTn id="68" dur="500" fill="hold"/>
                                        <p:tgtEl>
                                          <p:spTgt spid="14"/>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additive="base">
                                        <p:cTn id="71" dur="500" fill="hold"/>
                                        <p:tgtEl>
                                          <p:spTgt spid="12"/>
                                        </p:tgtEl>
                                        <p:attrNameLst>
                                          <p:attrName>ppt_x</p:attrName>
                                        </p:attrNameLst>
                                      </p:cBhvr>
                                      <p:tavLst>
                                        <p:tav tm="0">
                                          <p:val>
                                            <p:strVal val="0-#ppt_w/2"/>
                                          </p:val>
                                        </p:tav>
                                        <p:tav tm="100000">
                                          <p:val>
                                            <p:strVal val="#ppt_x"/>
                                          </p:val>
                                        </p:tav>
                                      </p:tavLst>
                                    </p:anim>
                                    <p:anim calcmode="lin" valueType="num">
                                      <p:cBhvr additive="base">
                                        <p:cTn id="72" dur="500" fill="hold"/>
                                        <p:tgtEl>
                                          <p:spTgt spid="12"/>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 calcmode="lin" valueType="num">
                                      <p:cBhvr additive="base">
                                        <p:cTn id="75" dur="500" fill="hold"/>
                                        <p:tgtEl>
                                          <p:spTgt spid="10"/>
                                        </p:tgtEl>
                                        <p:attrNameLst>
                                          <p:attrName>ppt_x</p:attrName>
                                        </p:attrNameLst>
                                      </p:cBhvr>
                                      <p:tavLst>
                                        <p:tav tm="0">
                                          <p:val>
                                            <p:strVal val="0-#ppt_w/2"/>
                                          </p:val>
                                        </p:tav>
                                        <p:tav tm="100000">
                                          <p:val>
                                            <p:strVal val="#ppt_x"/>
                                          </p:val>
                                        </p:tav>
                                      </p:tavLst>
                                    </p:anim>
                                    <p:anim calcmode="lin" valueType="num">
                                      <p:cBhvr additive="base">
                                        <p:cTn id="76"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工作不足</a:t>
              </a:r>
            </a:p>
          </p:txBody>
        </p:sp>
      </p:grpSp>
      <p:sp>
        <p:nvSpPr>
          <p:cNvPr id="7" name="对角圆角矩形 59">
            <a:extLst>
              <a:ext uri="{FF2B5EF4-FFF2-40B4-BE49-F238E27FC236}">
                <a16:creationId xmlns:a16="http://schemas.microsoft.com/office/drawing/2014/main" id="{48458196-5AD6-4F41-A033-1CFEA21DABE5}"/>
              </a:ext>
            </a:extLst>
          </p:cNvPr>
          <p:cNvSpPr/>
          <p:nvPr/>
        </p:nvSpPr>
        <p:spPr>
          <a:xfrm>
            <a:off x="981689" y="1737373"/>
            <a:ext cx="1744767" cy="744517"/>
          </a:xfrm>
          <a:prstGeom prst="round2DiagRect">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lIns="128070" tIns="64036" rIns="128070" bIns="64036" anchor="ctr"/>
          <a:lstStyle/>
          <a:p>
            <a:pPr algn="ctr" eaLnBrk="1" hangingPunct="1">
              <a:defRPr/>
            </a:pPr>
            <a:r>
              <a:rPr lang="zh-CN" altLang="en-US" sz="2208" dirty="0">
                <a:solidFill>
                  <a:schemeClr val="bg1"/>
                </a:solidFill>
                <a:latin typeface="微软雅黑" pitchFamily="34" charset="-122"/>
              </a:rPr>
              <a:t>添加标题</a:t>
            </a:r>
          </a:p>
        </p:txBody>
      </p:sp>
      <p:sp>
        <p:nvSpPr>
          <p:cNvPr id="8" name="对角圆角矩形 80">
            <a:extLst>
              <a:ext uri="{FF2B5EF4-FFF2-40B4-BE49-F238E27FC236}">
                <a16:creationId xmlns:a16="http://schemas.microsoft.com/office/drawing/2014/main" id="{BE0A7908-C946-46F1-A252-95CC64B10E38}"/>
              </a:ext>
            </a:extLst>
          </p:cNvPr>
          <p:cNvSpPr/>
          <p:nvPr/>
        </p:nvSpPr>
        <p:spPr>
          <a:xfrm>
            <a:off x="2283046" y="2782997"/>
            <a:ext cx="1746828" cy="744516"/>
          </a:xfrm>
          <a:prstGeom prst="round2DiagRect">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lIns="128070" tIns="64036" rIns="128070" bIns="64036" anchor="ctr"/>
          <a:lstStyle/>
          <a:p>
            <a:pPr algn="ctr" eaLnBrk="1" hangingPunct="1">
              <a:defRPr/>
            </a:pPr>
            <a:r>
              <a:rPr lang="zh-CN" altLang="en-US" sz="2208" dirty="0">
                <a:solidFill>
                  <a:schemeClr val="bg1"/>
                </a:solidFill>
                <a:latin typeface="微软雅黑" pitchFamily="34" charset="-122"/>
              </a:rPr>
              <a:t>添加标题</a:t>
            </a:r>
          </a:p>
        </p:txBody>
      </p:sp>
      <p:sp>
        <p:nvSpPr>
          <p:cNvPr id="10" name="对角圆角矩形 81">
            <a:extLst>
              <a:ext uri="{FF2B5EF4-FFF2-40B4-BE49-F238E27FC236}">
                <a16:creationId xmlns:a16="http://schemas.microsoft.com/office/drawing/2014/main" id="{BC1A2D34-A371-413E-A733-50B8E624B6FB}"/>
              </a:ext>
            </a:extLst>
          </p:cNvPr>
          <p:cNvSpPr/>
          <p:nvPr/>
        </p:nvSpPr>
        <p:spPr>
          <a:xfrm>
            <a:off x="3582341" y="3830682"/>
            <a:ext cx="1748891" cy="744516"/>
          </a:xfrm>
          <a:prstGeom prst="round2DiagRect">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lIns="128070" tIns="64036" rIns="128070" bIns="64036" anchor="ctr"/>
          <a:lstStyle/>
          <a:p>
            <a:pPr algn="ctr" eaLnBrk="1" hangingPunct="1">
              <a:defRPr/>
            </a:pPr>
            <a:r>
              <a:rPr lang="zh-CN" altLang="en-US" sz="2208" dirty="0">
                <a:solidFill>
                  <a:schemeClr val="bg1"/>
                </a:solidFill>
                <a:latin typeface="微软雅黑" pitchFamily="34" charset="-122"/>
              </a:rPr>
              <a:t>添加标题</a:t>
            </a:r>
          </a:p>
        </p:txBody>
      </p:sp>
      <p:sp>
        <p:nvSpPr>
          <p:cNvPr id="11" name="对角圆角矩形 82">
            <a:extLst>
              <a:ext uri="{FF2B5EF4-FFF2-40B4-BE49-F238E27FC236}">
                <a16:creationId xmlns:a16="http://schemas.microsoft.com/office/drawing/2014/main" id="{A8FA629C-5C5D-4B78-ABCE-E883AB9DBBCB}"/>
              </a:ext>
            </a:extLst>
          </p:cNvPr>
          <p:cNvSpPr/>
          <p:nvPr/>
        </p:nvSpPr>
        <p:spPr>
          <a:xfrm>
            <a:off x="4885760" y="4878367"/>
            <a:ext cx="1744767" cy="744516"/>
          </a:xfrm>
          <a:prstGeom prst="round2DiagRect">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lIns="128070" tIns="64036" rIns="128070" bIns="64036" anchor="ctr"/>
          <a:lstStyle/>
          <a:p>
            <a:pPr algn="ctr" eaLnBrk="1" hangingPunct="1">
              <a:defRPr/>
            </a:pPr>
            <a:r>
              <a:rPr lang="zh-CN" altLang="en-US" sz="2208" dirty="0">
                <a:solidFill>
                  <a:schemeClr val="bg1"/>
                </a:solidFill>
                <a:latin typeface="微软雅黑" pitchFamily="34" charset="-122"/>
              </a:rPr>
              <a:t>添加标题</a:t>
            </a:r>
          </a:p>
        </p:txBody>
      </p:sp>
      <p:cxnSp>
        <p:nvCxnSpPr>
          <p:cNvPr id="12" name="直接箭头连接符 11">
            <a:extLst>
              <a:ext uri="{FF2B5EF4-FFF2-40B4-BE49-F238E27FC236}">
                <a16:creationId xmlns:a16="http://schemas.microsoft.com/office/drawing/2014/main" id="{65DEC92B-E18E-47B1-8690-892CEC1F4C0A}"/>
              </a:ext>
            </a:extLst>
          </p:cNvPr>
          <p:cNvCxnSpPr/>
          <p:nvPr/>
        </p:nvCxnSpPr>
        <p:spPr>
          <a:xfrm>
            <a:off x="2924444" y="2067353"/>
            <a:ext cx="864135"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13" name="组合 84">
            <a:extLst>
              <a:ext uri="{FF2B5EF4-FFF2-40B4-BE49-F238E27FC236}">
                <a16:creationId xmlns:a16="http://schemas.microsoft.com/office/drawing/2014/main" id="{CEDB1D07-C340-400A-9370-5CF93B04F40C}"/>
              </a:ext>
            </a:extLst>
          </p:cNvPr>
          <p:cNvGrpSpPr>
            <a:grpSpLocks/>
          </p:cNvGrpSpPr>
          <p:nvPr/>
        </p:nvGrpSpPr>
        <p:grpSpPr bwMode="auto">
          <a:xfrm>
            <a:off x="3982440" y="1737374"/>
            <a:ext cx="3679272" cy="804325"/>
            <a:chOff x="3024807" y="1419622"/>
            <a:chExt cx="2627313" cy="574675"/>
          </a:xfrm>
        </p:grpSpPr>
        <p:sp>
          <p:nvSpPr>
            <p:cNvPr id="14" name="文本框 8">
              <a:extLst>
                <a:ext uri="{FF2B5EF4-FFF2-40B4-BE49-F238E27FC236}">
                  <a16:creationId xmlns:a16="http://schemas.microsoft.com/office/drawing/2014/main" id="{24801FC4-5262-4817-BA50-6C7E075BD2B9}"/>
                </a:ext>
              </a:extLst>
            </p:cNvPr>
            <p:cNvSpPr txBox="1">
              <a:spLocks noChangeArrowheads="1"/>
            </p:cNvSpPr>
            <p:nvPr/>
          </p:nvSpPr>
          <p:spPr bwMode="auto">
            <a:xfrm>
              <a:off x="3024807" y="1419622"/>
              <a:ext cx="1129567" cy="321229"/>
            </a:xfrm>
            <a:prstGeom prst="rect">
              <a:avLst/>
            </a:prstGeom>
            <a:noFill/>
            <a:ln>
              <a:noFill/>
            </a:ln>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defRPr/>
              </a:pPr>
              <a:r>
                <a:rPr lang="zh-CN" altLang="en-US" sz="2468" dirty="0">
                  <a:solidFill>
                    <a:schemeClr val="tx1">
                      <a:lumMod val="85000"/>
                      <a:lumOff val="15000"/>
                    </a:schemeClr>
                  </a:solidFill>
                  <a:latin typeface="微软雅黑" pitchFamily="34" charset="-122"/>
                </a:rPr>
                <a:t>添加标题</a:t>
              </a:r>
            </a:p>
          </p:txBody>
        </p:sp>
        <p:sp>
          <p:nvSpPr>
            <p:cNvPr id="15" name="文本框 9">
              <a:extLst>
                <a:ext uri="{FF2B5EF4-FFF2-40B4-BE49-F238E27FC236}">
                  <a16:creationId xmlns:a16="http://schemas.microsoft.com/office/drawing/2014/main" id="{BB0908BC-9727-4A88-99BB-8311A0922809}"/>
                </a:ext>
              </a:extLst>
            </p:cNvPr>
            <p:cNvSpPr txBox="1"/>
            <p:nvPr/>
          </p:nvSpPr>
          <p:spPr>
            <a:xfrm>
              <a:off x="3024807" y="1705486"/>
              <a:ext cx="2627313" cy="288811"/>
            </a:xfrm>
            <a:prstGeom prst="rect">
              <a:avLst/>
            </a:prstGeom>
            <a:noFill/>
          </p:spPr>
          <p:txBody>
            <a:bodyPr anchor="ctr"/>
            <a:lstStyle/>
            <a:p>
              <a:pPr eaLnBrk="1" hangingPunct="1">
                <a:defRPr/>
              </a:pPr>
              <a:r>
                <a:rPr lang="zh-CN" altLang="en-US" sz="1689" dirty="0">
                  <a:solidFill>
                    <a:schemeClr val="tx1">
                      <a:lumMod val="85000"/>
                      <a:lumOff val="15000"/>
                    </a:schemeClr>
                  </a:solidFill>
                  <a:latin typeface="微软雅黑" pitchFamily="34" charset="-122"/>
                  <a:ea typeface="微软雅黑" pitchFamily="34" charset="-122"/>
                </a:rPr>
                <a:t>点击添加内容点击添加内容点击添加</a:t>
              </a:r>
              <a:endParaRPr lang="en-US" altLang="zh-CN" sz="1689" dirty="0">
                <a:solidFill>
                  <a:schemeClr val="tx1">
                    <a:lumMod val="85000"/>
                    <a:lumOff val="15000"/>
                  </a:schemeClr>
                </a:solidFill>
                <a:latin typeface="微软雅黑" pitchFamily="34" charset="-122"/>
                <a:ea typeface="微软雅黑" pitchFamily="34" charset="-122"/>
              </a:endParaRPr>
            </a:p>
          </p:txBody>
        </p:sp>
      </p:grpSp>
      <p:cxnSp>
        <p:nvCxnSpPr>
          <p:cNvPr id="16" name="直接箭头连接符 15">
            <a:extLst>
              <a:ext uri="{FF2B5EF4-FFF2-40B4-BE49-F238E27FC236}">
                <a16:creationId xmlns:a16="http://schemas.microsoft.com/office/drawing/2014/main" id="{E877BFBB-E661-4FA2-91D9-F726D359FEBB}"/>
              </a:ext>
            </a:extLst>
          </p:cNvPr>
          <p:cNvCxnSpPr/>
          <p:nvPr/>
        </p:nvCxnSpPr>
        <p:spPr>
          <a:xfrm>
            <a:off x="4207239" y="3133600"/>
            <a:ext cx="864135"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17" name="组合 88">
            <a:extLst>
              <a:ext uri="{FF2B5EF4-FFF2-40B4-BE49-F238E27FC236}">
                <a16:creationId xmlns:a16="http://schemas.microsoft.com/office/drawing/2014/main" id="{027224F7-2080-4639-BC76-AFAD09BADB20}"/>
              </a:ext>
            </a:extLst>
          </p:cNvPr>
          <p:cNvGrpSpPr>
            <a:grpSpLocks/>
          </p:cNvGrpSpPr>
          <p:nvPr/>
        </p:nvGrpSpPr>
        <p:grpSpPr bwMode="auto">
          <a:xfrm>
            <a:off x="5193052" y="2745875"/>
            <a:ext cx="3679272" cy="802262"/>
            <a:chOff x="3888903" y="2139702"/>
            <a:chExt cx="2627313" cy="573088"/>
          </a:xfrm>
        </p:grpSpPr>
        <p:sp>
          <p:nvSpPr>
            <p:cNvPr id="18" name="文本框 17">
              <a:extLst>
                <a:ext uri="{FF2B5EF4-FFF2-40B4-BE49-F238E27FC236}">
                  <a16:creationId xmlns:a16="http://schemas.microsoft.com/office/drawing/2014/main" id="{1BFCAFC0-16D3-4352-AB67-6AABA9BAE907}"/>
                </a:ext>
              </a:extLst>
            </p:cNvPr>
            <p:cNvSpPr txBox="1">
              <a:spLocks noChangeArrowheads="1"/>
            </p:cNvSpPr>
            <p:nvPr/>
          </p:nvSpPr>
          <p:spPr bwMode="auto">
            <a:xfrm>
              <a:off x="3888903" y="2139702"/>
              <a:ext cx="1129568" cy="319692"/>
            </a:xfrm>
            <a:prstGeom prst="rect">
              <a:avLst/>
            </a:prstGeom>
            <a:noFill/>
            <a:ln>
              <a:noFill/>
            </a:ln>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defRPr/>
              </a:pPr>
              <a:r>
                <a:rPr lang="zh-CN" altLang="en-US" sz="2468" dirty="0">
                  <a:solidFill>
                    <a:schemeClr val="tx1">
                      <a:lumMod val="85000"/>
                      <a:lumOff val="15000"/>
                    </a:schemeClr>
                  </a:solidFill>
                  <a:latin typeface="微软雅黑" pitchFamily="34" charset="-122"/>
                </a:rPr>
                <a:t>添加标题</a:t>
              </a:r>
            </a:p>
          </p:txBody>
        </p:sp>
        <p:sp>
          <p:nvSpPr>
            <p:cNvPr id="19" name="文本框 18">
              <a:extLst>
                <a:ext uri="{FF2B5EF4-FFF2-40B4-BE49-F238E27FC236}">
                  <a16:creationId xmlns:a16="http://schemas.microsoft.com/office/drawing/2014/main" id="{F6C162D5-224A-43C5-A75D-A57B2214EA94}"/>
                </a:ext>
              </a:extLst>
            </p:cNvPr>
            <p:cNvSpPr txBox="1"/>
            <p:nvPr/>
          </p:nvSpPr>
          <p:spPr>
            <a:xfrm>
              <a:off x="3888903" y="2425510"/>
              <a:ext cx="2627313" cy="287280"/>
            </a:xfrm>
            <a:prstGeom prst="rect">
              <a:avLst/>
            </a:prstGeom>
            <a:noFill/>
          </p:spPr>
          <p:txBody>
            <a:bodyPr anchor="ctr"/>
            <a:lstStyle/>
            <a:p>
              <a:pPr eaLnBrk="1" hangingPunct="1">
                <a:defRPr/>
              </a:pPr>
              <a:r>
                <a:rPr lang="zh-CN" altLang="en-US" sz="1689" dirty="0">
                  <a:solidFill>
                    <a:schemeClr val="tx1">
                      <a:lumMod val="85000"/>
                      <a:lumOff val="15000"/>
                    </a:schemeClr>
                  </a:solidFill>
                  <a:latin typeface="微软雅黑" pitchFamily="34" charset="-122"/>
                  <a:ea typeface="微软雅黑" pitchFamily="34" charset="-122"/>
                </a:rPr>
                <a:t>点击添加内容点击添加内容点击添加</a:t>
              </a:r>
              <a:endParaRPr lang="en-US" altLang="zh-CN" sz="1689" dirty="0">
                <a:solidFill>
                  <a:schemeClr val="tx1">
                    <a:lumMod val="85000"/>
                    <a:lumOff val="15000"/>
                  </a:schemeClr>
                </a:solidFill>
                <a:latin typeface="微软雅黑" pitchFamily="34" charset="-122"/>
                <a:ea typeface="微软雅黑" pitchFamily="34" charset="-122"/>
              </a:endParaRPr>
            </a:p>
          </p:txBody>
        </p:sp>
      </p:grpSp>
      <p:cxnSp>
        <p:nvCxnSpPr>
          <p:cNvPr id="20" name="直接箭头连接符 19">
            <a:extLst>
              <a:ext uri="{FF2B5EF4-FFF2-40B4-BE49-F238E27FC236}">
                <a16:creationId xmlns:a16="http://schemas.microsoft.com/office/drawing/2014/main" id="{BD7F4FA8-AA14-47E2-80FD-05F858902152}"/>
              </a:ext>
            </a:extLst>
          </p:cNvPr>
          <p:cNvCxnSpPr/>
          <p:nvPr/>
        </p:nvCxnSpPr>
        <p:spPr>
          <a:xfrm>
            <a:off x="5490034" y="4197784"/>
            <a:ext cx="864135"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21" name="组合 92">
            <a:extLst>
              <a:ext uri="{FF2B5EF4-FFF2-40B4-BE49-F238E27FC236}">
                <a16:creationId xmlns:a16="http://schemas.microsoft.com/office/drawing/2014/main" id="{8E58E2CD-0CBC-4CCA-A921-ABC2B97A0D97}"/>
              </a:ext>
            </a:extLst>
          </p:cNvPr>
          <p:cNvGrpSpPr>
            <a:grpSpLocks/>
          </p:cNvGrpSpPr>
          <p:nvPr/>
        </p:nvGrpSpPr>
        <p:grpSpPr bwMode="auto">
          <a:xfrm>
            <a:off x="6383041" y="3857493"/>
            <a:ext cx="3679272" cy="804325"/>
            <a:chOff x="4738688" y="2934767"/>
            <a:chExt cx="2627312" cy="573087"/>
          </a:xfrm>
        </p:grpSpPr>
        <p:sp>
          <p:nvSpPr>
            <p:cNvPr id="22" name="文本框 14">
              <a:extLst>
                <a:ext uri="{FF2B5EF4-FFF2-40B4-BE49-F238E27FC236}">
                  <a16:creationId xmlns:a16="http://schemas.microsoft.com/office/drawing/2014/main" id="{170C73BF-0461-4B02-BD3A-04EA9C56CE8C}"/>
                </a:ext>
              </a:extLst>
            </p:cNvPr>
            <p:cNvSpPr txBox="1">
              <a:spLocks noChangeArrowheads="1"/>
            </p:cNvSpPr>
            <p:nvPr/>
          </p:nvSpPr>
          <p:spPr bwMode="auto">
            <a:xfrm>
              <a:off x="4738688" y="2934767"/>
              <a:ext cx="1129567" cy="320341"/>
            </a:xfrm>
            <a:prstGeom prst="rect">
              <a:avLst/>
            </a:prstGeom>
            <a:noFill/>
            <a:ln>
              <a:noFill/>
            </a:ln>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defRPr/>
              </a:pPr>
              <a:r>
                <a:rPr lang="zh-CN" altLang="en-US" sz="2468" dirty="0">
                  <a:solidFill>
                    <a:schemeClr val="tx1">
                      <a:lumMod val="85000"/>
                      <a:lumOff val="15000"/>
                    </a:schemeClr>
                  </a:solidFill>
                  <a:latin typeface="微软雅黑" pitchFamily="34" charset="-122"/>
                </a:rPr>
                <a:t>添加标题</a:t>
              </a:r>
            </a:p>
          </p:txBody>
        </p:sp>
        <p:sp>
          <p:nvSpPr>
            <p:cNvPr id="23" name="文本框 15">
              <a:extLst>
                <a:ext uri="{FF2B5EF4-FFF2-40B4-BE49-F238E27FC236}">
                  <a16:creationId xmlns:a16="http://schemas.microsoft.com/office/drawing/2014/main" id="{51A386A5-E8AE-45F9-9E0D-5B0007C02E59}"/>
                </a:ext>
              </a:extLst>
            </p:cNvPr>
            <p:cNvSpPr txBox="1"/>
            <p:nvPr/>
          </p:nvSpPr>
          <p:spPr>
            <a:xfrm>
              <a:off x="4738688" y="3219841"/>
              <a:ext cx="2627312" cy="288013"/>
            </a:xfrm>
            <a:prstGeom prst="rect">
              <a:avLst/>
            </a:prstGeom>
            <a:noFill/>
          </p:spPr>
          <p:txBody>
            <a:bodyPr anchor="ctr"/>
            <a:lstStyle/>
            <a:p>
              <a:pPr eaLnBrk="1" hangingPunct="1">
                <a:defRPr/>
              </a:pPr>
              <a:r>
                <a:rPr lang="zh-CN" altLang="en-US" sz="1689" dirty="0">
                  <a:solidFill>
                    <a:schemeClr val="tx1">
                      <a:lumMod val="85000"/>
                      <a:lumOff val="15000"/>
                    </a:schemeClr>
                  </a:solidFill>
                  <a:latin typeface="微软雅黑" pitchFamily="34" charset="-122"/>
                  <a:ea typeface="微软雅黑" pitchFamily="34" charset="-122"/>
                </a:rPr>
                <a:t>点击添加内容点击添加内容点击添加</a:t>
              </a:r>
              <a:endParaRPr lang="en-US" altLang="zh-CN" sz="1689" dirty="0">
                <a:solidFill>
                  <a:schemeClr val="tx1">
                    <a:lumMod val="85000"/>
                    <a:lumOff val="15000"/>
                  </a:schemeClr>
                </a:solidFill>
                <a:latin typeface="微软雅黑" pitchFamily="34" charset="-122"/>
                <a:ea typeface="微软雅黑" pitchFamily="34" charset="-122"/>
              </a:endParaRPr>
            </a:p>
          </p:txBody>
        </p:sp>
      </p:grpSp>
      <p:cxnSp>
        <p:nvCxnSpPr>
          <p:cNvPr id="24" name="直接箭头连接符 23">
            <a:extLst>
              <a:ext uri="{FF2B5EF4-FFF2-40B4-BE49-F238E27FC236}">
                <a16:creationId xmlns:a16="http://schemas.microsoft.com/office/drawing/2014/main" id="{828AC6B7-4B45-405C-9114-93BF77EB2569}"/>
              </a:ext>
            </a:extLst>
          </p:cNvPr>
          <p:cNvCxnSpPr/>
          <p:nvPr/>
        </p:nvCxnSpPr>
        <p:spPr>
          <a:xfrm>
            <a:off x="6772830" y="5261968"/>
            <a:ext cx="864135"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25" name="组合 96">
            <a:extLst>
              <a:ext uri="{FF2B5EF4-FFF2-40B4-BE49-F238E27FC236}">
                <a16:creationId xmlns:a16="http://schemas.microsoft.com/office/drawing/2014/main" id="{0DBFEA65-8ABD-4BFC-9ECD-DDC93D08B7A5}"/>
              </a:ext>
            </a:extLst>
          </p:cNvPr>
          <p:cNvGrpSpPr>
            <a:grpSpLocks/>
          </p:cNvGrpSpPr>
          <p:nvPr/>
        </p:nvGrpSpPr>
        <p:grpSpPr bwMode="auto">
          <a:xfrm>
            <a:off x="7661712" y="4865993"/>
            <a:ext cx="3679272" cy="804325"/>
            <a:chOff x="5651500" y="3654846"/>
            <a:chExt cx="2627313" cy="573088"/>
          </a:xfrm>
        </p:grpSpPr>
        <p:sp>
          <p:nvSpPr>
            <p:cNvPr id="26" name="文本框 17">
              <a:extLst>
                <a:ext uri="{FF2B5EF4-FFF2-40B4-BE49-F238E27FC236}">
                  <a16:creationId xmlns:a16="http://schemas.microsoft.com/office/drawing/2014/main" id="{F39D941F-D566-47F2-8BEE-623C4E38347B}"/>
                </a:ext>
              </a:extLst>
            </p:cNvPr>
            <p:cNvSpPr txBox="1">
              <a:spLocks noChangeArrowheads="1"/>
            </p:cNvSpPr>
            <p:nvPr/>
          </p:nvSpPr>
          <p:spPr bwMode="auto">
            <a:xfrm>
              <a:off x="5651500" y="3654846"/>
              <a:ext cx="1129567" cy="320341"/>
            </a:xfrm>
            <a:prstGeom prst="rect">
              <a:avLst/>
            </a:prstGeom>
            <a:noFill/>
            <a:ln>
              <a:noFill/>
            </a:ln>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defRPr/>
              </a:pPr>
              <a:r>
                <a:rPr lang="zh-CN" altLang="en-US" sz="2468" dirty="0">
                  <a:solidFill>
                    <a:schemeClr val="tx1">
                      <a:lumMod val="85000"/>
                      <a:lumOff val="15000"/>
                    </a:schemeClr>
                  </a:solidFill>
                  <a:latin typeface="微软雅黑" pitchFamily="34" charset="-122"/>
                </a:rPr>
                <a:t>添加标题</a:t>
              </a:r>
            </a:p>
          </p:txBody>
        </p:sp>
        <p:sp>
          <p:nvSpPr>
            <p:cNvPr id="27" name="文本框 18">
              <a:extLst>
                <a:ext uri="{FF2B5EF4-FFF2-40B4-BE49-F238E27FC236}">
                  <a16:creationId xmlns:a16="http://schemas.microsoft.com/office/drawing/2014/main" id="{D2575F3F-80C5-48DD-91DB-8A67F92F195F}"/>
                </a:ext>
              </a:extLst>
            </p:cNvPr>
            <p:cNvSpPr txBox="1"/>
            <p:nvPr/>
          </p:nvSpPr>
          <p:spPr>
            <a:xfrm>
              <a:off x="5651500" y="3939921"/>
              <a:ext cx="2627313" cy="288013"/>
            </a:xfrm>
            <a:prstGeom prst="rect">
              <a:avLst/>
            </a:prstGeom>
            <a:noFill/>
          </p:spPr>
          <p:txBody>
            <a:bodyPr anchor="ctr"/>
            <a:lstStyle/>
            <a:p>
              <a:pPr eaLnBrk="1" hangingPunct="1">
                <a:defRPr/>
              </a:pPr>
              <a:r>
                <a:rPr lang="zh-CN" altLang="en-US" sz="1689" dirty="0">
                  <a:solidFill>
                    <a:schemeClr val="tx1">
                      <a:lumMod val="85000"/>
                      <a:lumOff val="15000"/>
                    </a:schemeClr>
                  </a:solidFill>
                  <a:latin typeface="微软雅黑" pitchFamily="34" charset="-122"/>
                  <a:ea typeface="微软雅黑" pitchFamily="34" charset="-122"/>
                </a:rPr>
                <a:t>点击添加内容点击添加内容点击添加</a:t>
              </a:r>
              <a:endParaRPr lang="en-US" altLang="zh-CN" sz="1689" dirty="0">
                <a:solidFill>
                  <a:schemeClr val="tx1">
                    <a:lumMod val="85000"/>
                    <a:lumOff val="15000"/>
                  </a:schemeClr>
                </a:solidFill>
                <a:latin typeface="微软雅黑" pitchFamily="34" charset="-122"/>
                <a:ea typeface="微软雅黑" pitchFamily="34" charset="-122"/>
              </a:endParaRPr>
            </a:p>
          </p:txBody>
        </p:sp>
      </p:grpSp>
      <p:sp>
        <p:nvSpPr>
          <p:cNvPr id="28" name="直角上箭头 99">
            <a:extLst>
              <a:ext uri="{FF2B5EF4-FFF2-40B4-BE49-F238E27FC236}">
                <a16:creationId xmlns:a16="http://schemas.microsoft.com/office/drawing/2014/main" id="{F4A9068C-6EA4-437D-848B-97259849DB8B}"/>
              </a:ext>
            </a:extLst>
          </p:cNvPr>
          <p:cNvSpPr/>
          <p:nvPr/>
        </p:nvSpPr>
        <p:spPr>
          <a:xfrm rot="5400000">
            <a:off x="1433350" y="2632444"/>
            <a:ext cx="752765" cy="740392"/>
          </a:xfrm>
          <a:prstGeom prst="bentUpArrow">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lIns="128070" tIns="64036" rIns="128070" bIns="64036" anchor="ctr"/>
          <a:lstStyle/>
          <a:p>
            <a:pPr algn="ctr" eaLnBrk="1" hangingPunct="1">
              <a:defRPr/>
            </a:pPr>
            <a:endParaRPr lang="zh-CN" altLang="en-US" sz="2208"/>
          </a:p>
        </p:txBody>
      </p:sp>
      <p:sp>
        <p:nvSpPr>
          <p:cNvPr id="29" name="直角上箭头 100">
            <a:extLst>
              <a:ext uri="{FF2B5EF4-FFF2-40B4-BE49-F238E27FC236}">
                <a16:creationId xmlns:a16="http://schemas.microsoft.com/office/drawing/2014/main" id="{CFAB9EC6-E8D6-4D3F-B575-75DE87C3A50E}"/>
              </a:ext>
            </a:extLst>
          </p:cNvPr>
          <p:cNvSpPr/>
          <p:nvPr/>
        </p:nvSpPr>
        <p:spPr>
          <a:xfrm rot="5400000">
            <a:off x="2748112" y="3666723"/>
            <a:ext cx="756890" cy="738329"/>
          </a:xfrm>
          <a:prstGeom prst="bentUpArrow">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lIns="128070" tIns="64036" rIns="128070" bIns="64036" anchor="ctr"/>
          <a:lstStyle/>
          <a:p>
            <a:pPr algn="ctr" eaLnBrk="1" hangingPunct="1">
              <a:defRPr/>
            </a:pPr>
            <a:endParaRPr lang="zh-CN" altLang="en-US" sz="2208"/>
          </a:p>
        </p:txBody>
      </p:sp>
      <p:sp>
        <p:nvSpPr>
          <p:cNvPr id="30" name="直角上箭头 101">
            <a:extLst>
              <a:ext uri="{FF2B5EF4-FFF2-40B4-BE49-F238E27FC236}">
                <a16:creationId xmlns:a16="http://schemas.microsoft.com/office/drawing/2014/main" id="{965C5037-9D18-4961-9C8B-21CE911DF058}"/>
              </a:ext>
            </a:extLst>
          </p:cNvPr>
          <p:cNvSpPr/>
          <p:nvPr/>
        </p:nvSpPr>
        <p:spPr>
          <a:xfrm rot="5400000">
            <a:off x="4066998" y="4698940"/>
            <a:ext cx="756891" cy="740392"/>
          </a:xfrm>
          <a:prstGeom prst="bentUpArrow">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lIns="128070" tIns="64036" rIns="128070" bIns="64036" anchor="ctr"/>
          <a:lstStyle/>
          <a:p>
            <a:pPr algn="ctr" eaLnBrk="1" hangingPunct="1">
              <a:defRPr/>
            </a:pPr>
            <a:endParaRPr lang="zh-CN" altLang="en-US" sz="2208"/>
          </a:p>
        </p:txBody>
      </p:sp>
    </p:spTree>
    <p:extLst>
      <p:ext uri="{BB962C8B-B14F-4D97-AF65-F5344CB8AC3E}">
        <p14:creationId xmlns:p14="http://schemas.microsoft.com/office/powerpoint/2010/main" val="262640981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par>
                          <p:cTn id="21" fill="hold">
                            <p:stCondLst>
                              <p:cond delay="2000"/>
                            </p:stCondLst>
                            <p:childTnLst>
                              <p:par>
                                <p:cTn id="22" presetID="12" presetClass="entr" presetSubtype="1"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p:tgtEl>
                                          <p:spTgt spid="28"/>
                                        </p:tgtEl>
                                        <p:attrNameLst>
                                          <p:attrName>ppt_y</p:attrName>
                                        </p:attrNameLst>
                                      </p:cBhvr>
                                      <p:tavLst>
                                        <p:tav tm="0">
                                          <p:val>
                                            <p:strVal val="#ppt_y-#ppt_h*1.125000"/>
                                          </p:val>
                                        </p:tav>
                                        <p:tav tm="100000">
                                          <p:val>
                                            <p:strVal val="#ppt_y"/>
                                          </p:val>
                                        </p:tav>
                                      </p:tavLst>
                                    </p:anim>
                                    <p:animEffect transition="in" filter="wipe(down)">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par>
                          <p:cTn id="38" fill="hold">
                            <p:stCondLst>
                              <p:cond delay="4000"/>
                            </p:stCondLst>
                            <p:childTnLst>
                              <p:par>
                                <p:cTn id="39" presetID="12" presetClass="entr" presetSubtype="1"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p:tgtEl>
                                          <p:spTgt spid="29"/>
                                        </p:tgtEl>
                                        <p:attrNameLst>
                                          <p:attrName>ppt_y</p:attrName>
                                        </p:attrNameLst>
                                      </p:cBhvr>
                                      <p:tavLst>
                                        <p:tav tm="0">
                                          <p:val>
                                            <p:strVal val="#ppt_y-#ppt_h*1.125000"/>
                                          </p:val>
                                        </p:tav>
                                        <p:tav tm="100000">
                                          <p:val>
                                            <p:strVal val="#ppt_y"/>
                                          </p:val>
                                        </p:tav>
                                      </p:tavLst>
                                    </p:anim>
                                    <p:animEffect transition="in" filter="wipe(down)">
                                      <p:cBhvr>
                                        <p:cTn id="42" dur="500"/>
                                        <p:tgtEl>
                                          <p:spTgt spid="29"/>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par>
                          <p:cTn id="51" fill="hold">
                            <p:stCondLst>
                              <p:cond delay="5500"/>
                            </p:stCondLst>
                            <p:childTnLst>
                              <p:par>
                                <p:cTn id="52" presetID="22" presetClass="entr" presetSubtype="8" fill="hold" nodeType="after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left)">
                                      <p:cBhvr>
                                        <p:cTn id="54" dur="500"/>
                                        <p:tgtEl>
                                          <p:spTgt spid="21"/>
                                        </p:tgtEl>
                                      </p:cBhvr>
                                    </p:animEffect>
                                  </p:childTnLst>
                                </p:cTn>
                              </p:par>
                            </p:childTnLst>
                          </p:cTn>
                        </p:par>
                        <p:par>
                          <p:cTn id="55" fill="hold">
                            <p:stCondLst>
                              <p:cond delay="6000"/>
                            </p:stCondLst>
                            <p:childTnLst>
                              <p:par>
                                <p:cTn id="56" presetID="12" presetClass="entr" presetSubtype="1" fill="hold" nodeType="after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additive="base">
                                        <p:cTn id="58" dur="500"/>
                                        <p:tgtEl>
                                          <p:spTgt spid="30"/>
                                        </p:tgtEl>
                                        <p:attrNameLst>
                                          <p:attrName>ppt_y</p:attrName>
                                        </p:attrNameLst>
                                      </p:cBhvr>
                                      <p:tavLst>
                                        <p:tav tm="0">
                                          <p:val>
                                            <p:strVal val="#ppt_y-#ppt_h*1.125000"/>
                                          </p:val>
                                        </p:tav>
                                        <p:tav tm="100000">
                                          <p:val>
                                            <p:strVal val="#ppt_y"/>
                                          </p:val>
                                        </p:tav>
                                      </p:tavLst>
                                    </p:anim>
                                    <p:animEffect transition="in" filter="wipe(down)">
                                      <p:cBhvr>
                                        <p:cTn id="59" dur="500"/>
                                        <p:tgtEl>
                                          <p:spTgt spid="30"/>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par>
                          <p:cTn id="64" fill="hold">
                            <p:stCondLst>
                              <p:cond delay="7000"/>
                            </p:stCondLst>
                            <p:childTnLst>
                              <p:par>
                                <p:cTn id="65" presetID="22" presetClass="entr" presetSubtype="8"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par>
                          <p:cTn id="68" fill="hold">
                            <p:stCondLst>
                              <p:cond delay="7500"/>
                            </p:stCondLst>
                            <p:childTnLst>
                              <p:par>
                                <p:cTn id="69" presetID="22" presetClass="entr" presetSubtype="8"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工作不足</a:t>
              </a:r>
            </a:p>
          </p:txBody>
        </p:sp>
      </p:grpSp>
      <p:grpSp>
        <p:nvGrpSpPr>
          <p:cNvPr id="7" name="组合 6">
            <a:extLst>
              <a:ext uri="{FF2B5EF4-FFF2-40B4-BE49-F238E27FC236}">
                <a16:creationId xmlns:a16="http://schemas.microsoft.com/office/drawing/2014/main" id="{C08A57B2-F811-41C5-AC7B-F373726B3229}"/>
              </a:ext>
            </a:extLst>
          </p:cNvPr>
          <p:cNvGrpSpPr/>
          <p:nvPr/>
        </p:nvGrpSpPr>
        <p:grpSpPr>
          <a:xfrm>
            <a:off x="1018700" y="1838865"/>
            <a:ext cx="7895280" cy="4271967"/>
            <a:chOff x="784139" y="1354473"/>
            <a:chExt cx="6077351" cy="3288324"/>
          </a:xfrm>
        </p:grpSpPr>
        <p:sp>
          <p:nvSpPr>
            <p:cNvPr id="8" name="任意多边形 40">
              <a:extLst>
                <a:ext uri="{FF2B5EF4-FFF2-40B4-BE49-F238E27FC236}">
                  <a16:creationId xmlns:a16="http://schemas.microsoft.com/office/drawing/2014/main" id="{92766E1A-E361-47BE-A736-FA066CA2D8D9}"/>
                </a:ext>
              </a:extLst>
            </p:cNvPr>
            <p:cNvSpPr>
              <a:spLocks noChangeAspect="1"/>
            </p:cNvSpPr>
            <p:nvPr/>
          </p:nvSpPr>
          <p:spPr>
            <a:xfrm>
              <a:off x="2371638" y="3274262"/>
              <a:ext cx="1587500" cy="1368535"/>
            </a:xfrm>
            <a:custGeom>
              <a:avLst/>
              <a:gdLst>
                <a:gd name="connsiteX0" fmla="*/ 1080000 w 2160000"/>
                <a:gd name="connsiteY0" fmla="*/ 0 h 1862069"/>
                <a:gd name="connsiteX1" fmla="*/ 2160000 w 2160000"/>
                <a:gd name="connsiteY1" fmla="*/ 1862069 h 1862069"/>
                <a:gd name="connsiteX2" fmla="*/ 1620000 w 2160000"/>
                <a:gd name="connsiteY2" fmla="*/ 931035 h 1862069"/>
                <a:gd name="connsiteX3" fmla="*/ 1080000 w 2160000"/>
                <a:gd name="connsiteY3" fmla="*/ 1862069 h 1862069"/>
                <a:gd name="connsiteX4" fmla="*/ 0 w 2160000"/>
                <a:gd name="connsiteY4" fmla="*/ 1862069 h 1862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00" h="1862069">
                  <a:moveTo>
                    <a:pt x="1080000" y="0"/>
                  </a:moveTo>
                  <a:lnTo>
                    <a:pt x="2160000" y="1862069"/>
                  </a:lnTo>
                  <a:lnTo>
                    <a:pt x="1620000" y="931035"/>
                  </a:lnTo>
                  <a:lnTo>
                    <a:pt x="1080000" y="1862069"/>
                  </a:lnTo>
                  <a:lnTo>
                    <a:pt x="0" y="1862069"/>
                  </a:lnTo>
                  <a:close/>
                </a:path>
              </a:pathLst>
            </a:custGeom>
            <a:solidFill>
              <a:srgbClr val="1E8F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67"/>
            </a:p>
          </p:txBody>
        </p:sp>
        <p:sp>
          <p:nvSpPr>
            <p:cNvPr id="10" name="任意多边形 49">
              <a:extLst>
                <a:ext uri="{FF2B5EF4-FFF2-40B4-BE49-F238E27FC236}">
                  <a16:creationId xmlns:a16="http://schemas.microsoft.com/office/drawing/2014/main" id="{2FA1EA9D-9795-449A-B628-95D4644502CF}"/>
                </a:ext>
              </a:extLst>
            </p:cNvPr>
            <p:cNvSpPr>
              <a:spLocks noChangeAspect="1"/>
            </p:cNvSpPr>
            <p:nvPr/>
          </p:nvSpPr>
          <p:spPr>
            <a:xfrm>
              <a:off x="784139" y="1905726"/>
              <a:ext cx="1984824" cy="2737069"/>
            </a:xfrm>
            <a:custGeom>
              <a:avLst/>
              <a:gdLst>
                <a:gd name="connsiteX0" fmla="*/ 2160000 w 2700611"/>
                <a:gd name="connsiteY0" fmla="*/ 0 h 3724138"/>
                <a:gd name="connsiteX1" fmla="*/ 2700611 w 2700611"/>
                <a:gd name="connsiteY1" fmla="*/ 932089 h 3724138"/>
                <a:gd name="connsiteX2" fmla="*/ 1081223 w 2700611"/>
                <a:gd name="connsiteY2" fmla="*/ 3724138 h 3724138"/>
                <a:gd name="connsiteX3" fmla="*/ 0 w 2700611"/>
                <a:gd name="connsiteY3" fmla="*/ 3724138 h 3724138"/>
              </a:gdLst>
              <a:ahLst/>
              <a:cxnLst>
                <a:cxn ang="0">
                  <a:pos x="connsiteX0" y="connsiteY0"/>
                </a:cxn>
                <a:cxn ang="0">
                  <a:pos x="connsiteX1" y="connsiteY1"/>
                </a:cxn>
                <a:cxn ang="0">
                  <a:pos x="connsiteX2" y="connsiteY2"/>
                </a:cxn>
                <a:cxn ang="0">
                  <a:pos x="connsiteX3" y="connsiteY3"/>
                </a:cxn>
              </a:cxnLst>
              <a:rect l="l" t="t" r="r" b="b"/>
              <a:pathLst>
                <a:path w="2700611" h="3724138">
                  <a:moveTo>
                    <a:pt x="2160000" y="0"/>
                  </a:moveTo>
                  <a:lnTo>
                    <a:pt x="2700611" y="932089"/>
                  </a:lnTo>
                  <a:lnTo>
                    <a:pt x="1081223" y="3724138"/>
                  </a:lnTo>
                  <a:lnTo>
                    <a:pt x="0" y="3724138"/>
                  </a:lnTo>
                  <a:close/>
                </a:path>
              </a:pathLst>
            </a:custGeom>
            <a:solidFill>
              <a:srgbClr val="1E8F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67"/>
            </a:p>
          </p:txBody>
        </p:sp>
        <p:sp>
          <p:nvSpPr>
            <p:cNvPr id="11" name="任意多边形 56">
              <a:extLst>
                <a:ext uri="{FF2B5EF4-FFF2-40B4-BE49-F238E27FC236}">
                  <a16:creationId xmlns:a16="http://schemas.microsoft.com/office/drawing/2014/main" id="{703FB156-8F1F-4FCC-80DD-C4C1FFE63371}"/>
                </a:ext>
              </a:extLst>
            </p:cNvPr>
            <p:cNvSpPr>
              <a:spLocks noChangeAspect="1"/>
            </p:cNvSpPr>
            <p:nvPr/>
          </p:nvSpPr>
          <p:spPr>
            <a:xfrm>
              <a:off x="1577888" y="2589993"/>
              <a:ext cx="2381250" cy="2052802"/>
            </a:xfrm>
            <a:custGeom>
              <a:avLst/>
              <a:gdLst>
                <a:gd name="connsiteX0" fmla="*/ 1620000 w 3240000"/>
                <a:gd name="connsiteY0" fmla="*/ 0 h 2793104"/>
                <a:gd name="connsiteX1" fmla="*/ 3240000 w 3240000"/>
                <a:gd name="connsiteY1" fmla="*/ 2793104 h 2793104"/>
                <a:gd name="connsiteX2" fmla="*/ 2160000 w 3240000"/>
                <a:gd name="connsiteY2" fmla="*/ 931035 h 2793104"/>
                <a:gd name="connsiteX3" fmla="*/ 1080000 w 3240000"/>
                <a:gd name="connsiteY3" fmla="*/ 2793104 h 2793104"/>
                <a:gd name="connsiteX4" fmla="*/ 0 w 3240000"/>
                <a:gd name="connsiteY4" fmla="*/ 2793104 h 2793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0000" h="2793104">
                  <a:moveTo>
                    <a:pt x="1620000" y="0"/>
                  </a:moveTo>
                  <a:lnTo>
                    <a:pt x="3240000" y="2793104"/>
                  </a:lnTo>
                  <a:lnTo>
                    <a:pt x="2160000" y="931035"/>
                  </a:lnTo>
                  <a:lnTo>
                    <a:pt x="1080000" y="2793104"/>
                  </a:lnTo>
                  <a:lnTo>
                    <a:pt x="0" y="2793104"/>
                  </a:lnTo>
                  <a:close/>
                </a:path>
              </a:pathLst>
            </a:custGeom>
            <a:solidFill>
              <a:srgbClr val="2E2E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67"/>
            </a:p>
          </p:txBody>
        </p:sp>
        <p:sp>
          <p:nvSpPr>
            <p:cNvPr id="12" name="等腰三角形 11">
              <a:extLst>
                <a:ext uri="{FF2B5EF4-FFF2-40B4-BE49-F238E27FC236}">
                  <a16:creationId xmlns:a16="http://schemas.microsoft.com/office/drawing/2014/main" id="{F4C31462-AA7B-430C-9784-6D4EF7F09B9A}"/>
                </a:ext>
              </a:extLst>
            </p:cNvPr>
            <p:cNvSpPr>
              <a:spLocks noChangeAspect="1"/>
            </p:cNvSpPr>
            <p:nvPr/>
          </p:nvSpPr>
          <p:spPr>
            <a:xfrm>
              <a:off x="3165388" y="3958528"/>
              <a:ext cx="793750" cy="684267"/>
            </a:xfrm>
            <a:prstGeom prst="triangle">
              <a:avLst/>
            </a:prstGeom>
            <a:solidFill>
              <a:srgbClr val="2E2E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p>
          </p:txBody>
        </p:sp>
        <p:cxnSp>
          <p:nvCxnSpPr>
            <p:cNvPr id="13" name="肘形连接符 67">
              <a:extLst>
                <a:ext uri="{FF2B5EF4-FFF2-40B4-BE49-F238E27FC236}">
                  <a16:creationId xmlns:a16="http://schemas.microsoft.com/office/drawing/2014/main" id="{A68F50DF-80C7-4CC8-A620-D32C1B221ED2}"/>
                </a:ext>
              </a:extLst>
            </p:cNvPr>
            <p:cNvCxnSpPr/>
            <p:nvPr/>
          </p:nvCxnSpPr>
          <p:spPr>
            <a:xfrm rot="5400000" flipH="1" flipV="1">
              <a:off x="3425060" y="524534"/>
              <a:ext cx="327770" cy="2434614"/>
            </a:xfrm>
            <a:prstGeom prst="bentConnector2">
              <a:avLst/>
            </a:prstGeom>
            <a:ln w="19050">
              <a:solidFill>
                <a:srgbClr val="1E8FD0"/>
              </a:solidFill>
            </a:ln>
            <a:effectLst/>
          </p:spPr>
          <p:style>
            <a:lnRef idx="1">
              <a:schemeClr val="accent1"/>
            </a:lnRef>
            <a:fillRef idx="0">
              <a:schemeClr val="accent1"/>
            </a:fillRef>
            <a:effectRef idx="0">
              <a:schemeClr val="accent1"/>
            </a:effectRef>
            <a:fontRef idx="minor">
              <a:schemeClr val="tx1"/>
            </a:fontRef>
          </p:style>
        </p:cxnSp>
        <p:cxnSp>
          <p:nvCxnSpPr>
            <p:cNvPr id="14" name="肘形连接符 68">
              <a:extLst>
                <a:ext uri="{FF2B5EF4-FFF2-40B4-BE49-F238E27FC236}">
                  <a16:creationId xmlns:a16="http://schemas.microsoft.com/office/drawing/2014/main" id="{690C896A-1B41-4861-8ECC-C8FCEE67D71D}"/>
                </a:ext>
              </a:extLst>
            </p:cNvPr>
            <p:cNvCxnSpPr/>
            <p:nvPr/>
          </p:nvCxnSpPr>
          <p:spPr>
            <a:xfrm rot="5400000" flipH="1" flipV="1">
              <a:off x="3628139" y="1411878"/>
              <a:ext cx="318491" cy="2037739"/>
            </a:xfrm>
            <a:prstGeom prst="bentConnector2">
              <a:avLst/>
            </a:prstGeom>
            <a:ln w="19050">
              <a:solidFill>
                <a:srgbClr val="2E2E2E"/>
              </a:solidFill>
            </a:ln>
            <a:effectLst/>
          </p:spPr>
          <p:style>
            <a:lnRef idx="1">
              <a:schemeClr val="accent1"/>
            </a:lnRef>
            <a:fillRef idx="0">
              <a:schemeClr val="accent1"/>
            </a:fillRef>
            <a:effectRef idx="0">
              <a:schemeClr val="accent1"/>
            </a:effectRef>
            <a:fontRef idx="minor">
              <a:schemeClr val="tx1"/>
            </a:fontRef>
          </p:style>
        </p:cxnSp>
        <p:cxnSp>
          <p:nvCxnSpPr>
            <p:cNvPr id="15" name="肘形连接符 69">
              <a:extLst>
                <a:ext uri="{FF2B5EF4-FFF2-40B4-BE49-F238E27FC236}">
                  <a16:creationId xmlns:a16="http://schemas.microsoft.com/office/drawing/2014/main" id="{376366CF-B831-40DE-8FC4-3444C9C14023}"/>
                </a:ext>
              </a:extLst>
            </p:cNvPr>
            <p:cNvCxnSpPr/>
            <p:nvPr/>
          </p:nvCxnSpPr>
          <p:spPr>
            <a:xfrm rot="5400000" flipH="1" flipV="1">
              <a:off x="3831213" y="2299221"/>
              <a:ext cx="309214" cy="1640864"/>
            </a:xfrm>
            <a:prstGeom prst="bentConnector2">
              <a:avLst/>
            </a:prstGeom>
            <a:ln w="19050">
              <a:solidFill>
                <a:srgbClr val="1E8FD0"/>
              </a:solidFill>
            </a:ln>
            <a:effectLst/>
          </p:spPr>
          <p:style>
            <a:lnRef idx="1">
              <a:schemeClr val="accent1"/>
            </a:lnRef>
            <a:fillRef idx="0">
              <a:schemeClr val="accent1"/>
            </a:fillRef>
            <a:effectRef idx="0">
              <a:schemeClr val="accent1"/>
            </a:effectRef>
            <a:fontRef idx="minor">
              <a:schemeClr val="tx1"/>
            </a:fontRef>
          </p:style>
        </p:cxnSp>
        <p:cxnSp>
          <p:nvCxnSpPr>
            <p:cNvPr id="16" name="肘形连接符 70">
              <a:extLst>
                <a:ext uri="{FF2B5EF4-FFF2-40B4-BE49-F238E27FC236}">
                  <a16:creationId xmlns:a16="http://schemas.microsoft.com/office/drawing/2014/main" id="{9DE54095-85BE-45A3-8047-FB970E5122AB}"/>
                </a:ext>
              </a:extLst>
            </p:cNvPr>
            <p:cNvCxnSpPr/>
            <p:nvPr/>
          </p:nvCxnSpPr>
          <p:spPr>
            <a:xfrm rot="5400000" flipH="1" flipV="1">
              <a:off x="4034289" y="3186565"/>
              <a:ext cx="299936" cy="1243989"/>
            </a:xfrm>
            <a:prstGeom prst="bentConnector2">
              <a:avLst/>
            </a:prstGeom>
            <a:ln w="19050">
              <a:solidFill>
                <a:srgbClr val="2E2E2E"/>
              </a:solidFill>
            </a:ln>
            <a:effectLst/>
          </p:spPr>
          <p:style>
            <a:lnRef idx="1">
              <a:schemeClr val="accent1"/>
            </a:lnRef>
            <a:fillRef idx="0">
              <a:schemeClr val="accent1"/>
            </a:fillRef>
            <a:effectRef idx="0">
              <a:schemeClr val="accent1"/>
            </a:effectRef>
            <a:fontRef idx="minor">
              <a:schemeClr val="tx1"/>
            </a:fontRef>
          </p:style>
        </p:cxnSp>
        <p:sp>
          <p:nvSpPr>
            <p:cNvPr id="17" name="Freeform 217">
              <a:extLst>
                <a:ext uri="{FF2B5EF4-FFF2-40B4-BE49-F238E27FC236}">
                  <a16:creationId xmlns:a16="http://schemas.microsoft.com/office/drawing/2014/main" id="{4929181C-7FA7-4C68-900D-0271614D7712}"/>
                </a:ext>
              </a:extLst>
            </p:cNvPr>
            <p:cNvSpPr>
              <a:spLocks noChangeAspect="1" noEditPoints="1"/>
            </p:cNvSpPr>
            <p:nvPr/>
          </p:nvSpPr>
          <p:spPr bwMode="auto">
            <a:xfrm>
              <a:off x="2671997" y="3072050"/>
              <a:ext cx="286458" cy="291042"/>
            </a:xfrm>
            <a:custGeom>
              <a:avLst/>
              <a:gdLst>
                <a:gd name="T0" fmla="*/ 49 w 125"/>
                <a:gd name="T1" fmla="*/ 16 h 127"/>
                <a:gd name="T2" fmla="*/ 36 w 125"/>
                <a:gd name="T3" fmla="*/ 18 h 127"/>
                <a:gd name="T4" fmla="*/ 25 w 125"/>
                <a:gd name="T5" fmla="*/ 26 h 127"/>
                <a:gd name="T6" fmla="*/ 18 w 125"/>
                <a:gd name="T7" fmla="*/ 37 h 127"/>
                <a:gd name="T8" fmla="*/ 15 w 125"/>
                <a:gd name="T9" fmla="*/ 50 h 127"/>
                <a:gd name="T10" fmla="*/ 18 w 125"/>
                <a:gd name="T11" fmla="*/ 64 h 127"/>
                <a:gd name="T12" fmla="*/ 25 w 125"/>
                <a:gd name="T13" fmla="*/ 75 h 127"/>
                <a:gd name="T14" fmla="*/ 36 w 125"/>
                <a:gd name="T15" fmla="*/ 81 h 127"/>
                <a:gd name="T16" fmla="*/ 49 w 125"/>
                <a:gd name="T17" fmla="*/ 85 h 127"/>
                <a:gd name="T18" fmla="*/ 63 w 125"/>
                <a:gd name="T19" fmla="*/ 81 h 127"/>
                <a:gd name="T20" fmla="*/ 73 w 125"/>
                <a:gd name="T21" fmla="*/ 75 h 127"/>
                <a:gd name="T22" fmla="*/ 81 w 125"/>
                <a:gd name="T23" fmla="*/ 64 h 127"/>
                <a:gd name="T24" fmla="*/ 84 w 125"/>
                <a:gd name="T25" fmla="*/ 50 h 127"/>
                <a:gd name="T26" fmla="*/ 81 w 125"/>
                <a:gd name="T27" fmla="*/ 37 h 127"/>
                <a:gd name="T28" fmla="*/ 73 w 125"/>
                <a:gd name="T29" fmla="*/ 26 h 127"/>
                <a:gd name="T30" fmla="*/ 63 w 125"/>
                <a:gd name="T31" fmla="*/ 18 h 127"/>
                <a:gd name="T32" fmla="*/ 49 w 125"/>
                <a:gd name="T33" fmla="*/ 16 h 127"/>
                <a:gd name="T34" fmla="*/ 49 w 125"/>
                <a:gd name="T35" fmla="*/ 0 h 127"/>
                <a:gd name="T36" fmla="*/ 68 w 125"/>
                <a:gd name="T37" fmla="*/ 4 h 127"/>
                <a:gd name="T38" fmla="*/ 85 w 125"/>
                <a:gd name="T39" fmla="*/ 16 h 127"/>
                <a:gd name="T40" fmla="*/ 95 w 125"/>
                <a:gd name="T41" fmla="*/ 31 h 127"/>
                <a:gd name="T42" fmla="*/ 99 w 125"/>
                <a:gd name="T43" fmla="*/ 50 h 127"/>
                <a:gd name="T44" fmla="*/ 97 w 125"/>
                <a:gd name="T45" fmla="*/ 64 h 127"/>
                <a:gd name="T46" fmla="*/ 91 w 125"/>
                <a:gd name="T47" fmla="*/ 77 h 127"/>
                <a:gd name="T48" fmla="*/ 91 w 125"/>
                <a:gd name="T49" fmla="*/ 78 h 127"/>
                <a:gd name="T50" fmla="*/ 122 w 125"/>
                <a:gd name="T51" fmla="*/ 109 h 127"/>
                <a:gd name="T52" fmla="*/ 124 w 125"/>
                <a:gd name="T53" fmla="*/ 113 h 127"/>
                <a:gd name="T54" fmla="*/ 125 w 125"/>
                <a:gd name="T55" fmla="*/ 116 h 127"/>
                <a:gd name="T56" fmla="*/ 124 w 125"/>
                <a:gd name="T57" fmla="*/ 120 h 127"/>
                <a:gd name="T58" fmla="*/ 122 w 125"/>
                <a:gd name="T59" fmla="*/ 123 h 127"/>
                <a:gd name="T60" fmla="*/ 119 w 125"/>
                <a:gd name="T61" fmla="*/ 126 h 127"/>
                <a:gd name="T62" fmla="*/ 115 w 125"/>
                <a:gd name="T63" fmla="*/ 127 h 127"/>
                <a:gd name="T64" fmla="*/ 111 w 125"/>
                <a:gd name="T65" fmla="*/ 126 h 127"/>
                <a:gd name="T66" fmla="*/ 107 w 125"/>
                <a:gd name="T67" fmla="*/ 123 h 127"/>
                <a:gd name="T68" fmla="*/ 77 w 125"/>
                <a:gd name="T69" fmla="*/ 93 h 127"/>
                <a:gd name="T70" fmla="*/ 76 w 125"/>
                <a:gd name="T71" fmla="*/ 92 h 127"/>
                <a:gd name="T72" fmla="*/ 64 w 125"/>
                <a:gd name="T73" fmla="*/ 98 h 127"/>
                <a:gd name="T74" fmla="*/ 49 w 125"/>
                <a:gd name="T75" fmla="*/ 101 h 127"/>
                <a:gd name="T76" fmla="*/ 30 w 125"/>
                <a:gd name="T77" fmla="*/ 97 h 127"/>
                <a:gd name="T78" fmla="*/ 14 w 125"/>
                <a:gd name="T79" fmla="*/ 85 h 127"/>
                <a:gd name="T80" fmla="*/ 4 w 125"/>
                <a:gd name="T81" fmla="*/ 69 h 127"/>
                <a:gd name="T82" fmla="*/ 0 w 125"/>
                <a:gd name="T83" fmla="*/ 50 h 127"/>
                <a:gd name="T84" fmla="*/ 4 w 125"/>
                <a:gd name="T85" fmla="*/ 31 h 127"/>
                <a:gd name="T86" fmla="*/ 14 w 125"/>
                <a:gd name="T87" fmla="*/ 16 h 127"/>
                <a:gd name="T88" fmla="*/ 30 w 125"/>
                <a:gd name="T89" fmla="*/ 4 h 127"/>
                <a:gd name="T90" fmla="*/ 49 w 125"/>
                <a:gd name="T91"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 h="127">
                  <a:moveTo>
                    <a:pt x="49" y="16"/>
                  </a:moveTo>
                  <a:lnTo>
                    <a:pt x="36" y="18"/>
                  </a:lnTo>
                  <a:lnTo>
                    <a:pt x="25" y="26"/>
                  </a:lnTo>
                  <a:lnTo>
                    <a:pt x="18" y="37"/>
                  </a:lnTo>
                  <a:lnTo>
                    <a:pt x="15" y="50"/>
                  </a:lnTo>
                  <a:lnTo>
                    <a:pt x="18" y="64"/>
                  </a:lnTo>
                  <a:lnTo>
                    <a:pt x="25" y="75"/>
                  </a:lnTo>
                  <a:lnTo>
                    <a:pt x="36" y="81"/>
                  </a:lnTo>
                  <a:lnTo>
                    <a:pt x="49" y="85"/>
                  </a:lnTo>
                  <a:lnTo>
                    <a:pt x="63" y="81"/>
                  </a:lnTo>
                  <a:lnTo>
                    <a:pt x="73" y="75"/>
                  </a:lnTo>
                  <a:lnTo>
                    <a:pt x="81" y="64"/>
                  </a:lnTo>
                  <a:lnTo>
                    <a:pt x="84" y="50"/>
                  </a:lnTo>
                  <a:lnTo>
                    <a:pt x="81" y="37"/>
                  </a:lnTo>
                  <a:lnTo>
                    <a:pt x="73" y="26"/>
                  </a:lnTo>
                  <a:lnTo>
                    <a:pt x="63" y="18"/>
                  </a:lnTo>
                  <a:lnTo>
                    <a:pt x="49" y="16"/>
                  </a:lnTo>
                  <a:close/>
                  <a:moveTo>
                    <a:pt x="49" y="0"/>
                  </a:moveTo>
                  <a:lnTo>
                    <a:pt x="68" y="4"/>
                  </a:lnTo>
                  <a:lnTo>
                    <a:pt x="85" y="16"/>
                  </a:lnTo>
                  <a:lnTo>
                    <a:pt x="95" y="31"/>
                  </a:lnTo>
                  <a:lnTo>
                    <a:pt x="99" y="50"/>
                  </a:lnTo>
                  <a:lnTo>
                    <a:pt x="97" y="64"/>
                  </a:lnTo>
                  <a:lnTo>
                    <a:pt x="91" y="77"/>
                  </a:lnTo>
                  <a:lnTo>
                    <a:pt x="91" y="78"/>
                  </a:lnTo>
                  <a:lnTo>
                    <a:pt x="122" y="109"/>
                  </a:lnTo>
                  <a:lnTo>
                    <a:pt x="124" y="113"/>
                  </a:lnTo>
                  <a:lnTo>
                    <a:pt x="125" y="116"/>
                  </a:lnTo>
                  <a:lnTo>
                    <a:pt x="124" y="120"/>
                  </a:lnTo>
                  <a:lnTo>
                    <a:pt x="122" y="123"/>
                  </a:lnTo>
                  <a:lnTo>
                    <a:pt x="119" y="126"/>
                  </a:lnTo>
                  <a:lnTo>
                    <a:pt x="115" y="127"/>
                  </a:lnTo>
                  <a:lnTo>
                    <a:pt x="111" y="126"/>
                  </a:lnTo>
                  <a:lnTo>
                    <a:pt x="107" y="123"/>
                  </a:lnTo>
                  <a:lnTo>
                    <a:pt x="77" y="93"/>
                  </a:lnTo>
                  <a:lnTo>
                    <a:pt x="76" y="92"/>
                  </a:lnTo>
                  <a:lnTo>
                    <a:pt x="64" y="98"/>
                  </a:lnTo>
                  <a:lnTo>
                    <a:pt x="49" y="101"/>
                  </a:lnTo>
                  <a:lnTo>
                    <a:pt x="30" y="97"/>
                  </a:lnTo>
                  <a:lnTo>
                    <a:pt x="14" y="85"/>
                  </a:lnTo>
                  <a:lnTo>
                    <a:pt x="4" y="69"/>
                  </a:lnTo>
                  <a:lnTo>
                    <a:pt x="0" y="50"/>
                  </a:lnTo>
                  <a:lnTo>
                    <a:pt x="4" y="31"/>
                  </a:lnTo>
                  <a:lnTo>
                    <a:pt x="14" y="16"/>
                  </a:lnTo>
                  <a:lnTo>
                    <a:pt x="30" y="4"/>
                  </a:lnTo>
                  <a:lnTo>
                    <a:pt x="49" y="0"/>
                  </a:lnTo>
                  <a:close/>
                </a:path>
              </a:pathLst>
            </a:custGeom>
            <a:solidFill>
              <a:srgbClr val="FDFDFD"/>
            </a:solidFill>
            <a:ln w="0">
              <a:noFill/>
              <a:prstDash val="solid"/>
              <a:round/>
              <a:headEnd/>
              <a:tailEnd/>
            </a:ln>
            <a:effectLst/>
          </p:spPr>
          <p:txBody>
            <a:bodyPr vert="horz" wrap="square" lIns="87307" tIns="43653" rIns="87307" bIns="43653" numCol="1" anchor="t" anchorCtr="0" compatLnSpc="1">
              <a:prstTxWarp prst="textNoShape">
                <a:avLst/>
              </a:prstTxWarp>
            </a:bodyPr>
            <a:lstStyle/>
            <a:p>
              <a:endParaRPr lang="zh-CN" altLang="en-US" sz="1267"/>
            </a:p>
          </p:txBody>
        </p:sp>
        <p:sp>
          <p:nvSpPr>
            <p:cNvPr id="18" name="Freeform 218">
              <a:extLst>
                <a:ext uri="{FF2B5EF4-FFF2-40B4-BE49-F238E27FC236}">
                  <a16:creationId xmlns:a16="http://schemas.microsoft.com/office/drawing/2014/main" id="{EEFDFE9C-2D1D-4D19-92A4-173EC8DA3CE8}"/>
                </a:ext>
              </a:extLst>
            </p:cNvPr>
            <p:cNvSpPr>
              <a:spLocks noChangeAspect="1" noEditPoints="1"/>
            </p:cNvSpPr>
            <p:nvPr/>
          </p:nvSpPr>
          <p:spPr bwMode="auto">
            <a:xfrm>
              <a:off x="2206536" y="2441691"/>
              <a:ext cx="276845" cy="291042"/>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headEnd/>
              <a:tailEnd/>
            </a:ln>
            <a:effectLst/>
          </p:spPr>
          <p:txBody>
            <a:bodyPr vert="horz" wrap="square" lIns="87307" tIns="43653" rIns="87307" bIns="43653" numCol="1" anchor="t" anchorCtr="0" compatLnSpc="1">
              <a:prstTxWarp prst="textNoShape">
                <a:avLst/>
              </a:prstTxWarp>
            </a:bodyPr>
            <a:lstStyle/>
            <a:p>
              <a:endParaRPr lang="zh-CN" altLang="en-US" sz="1267"/>
            </a:p>
          </p:txBody>
        </p:sp>
        <p:sp>
          <p:nvSpPr>
            <p:cNvPr id="19" name="Freeform 219">
              <a:extLst>
                <a:ext uri="{FF2B5EF4-FFF2-40B4-BE49-F238E27FC236}">
                  <a16:creationId xmlns:a16="http://schemas.microsoft.com/office/drawing/2014/main" id="{EEA4F8E0-E251-4123-8607-38177AEF104B}"/>
                </a:ext>
              </a:extLst>
            </p:cNvPr>
            <p:cNvSpPr>
              <a:spLocks noChangeAspect="1" noEditPoints="1"/>
            </p:cNvSpPr>
            <p:nvPr/>
          </p:nvSpPr>
          <p:spPr bwMode="auto">
            <a:xfrm>
              <a:off x="3051952" y="3678577"/>
              <a:ext cx="226875" cy="291042"/>
            </a:xfrm>
            <a:custGeom>
              <a:avLst/>
              <a:gdLst>
                <a:gd name="T0" fmla="*/ 49 w 99"/>
                <a:gd name="T1" fmla="*/ 17 h 127"/>
                <a:gd name="T2" fmla="*/ 36 w 99"/>
                <a:gd name="T3" fmla="*/ 21 h 127"/>
                <a:gd name="T4" fmla="*/ 26 w 99"/>
                <a:gd name="T5" fmla="*/ 31 h 127"/>
                <a:gd name="T6" fmla="*/ 22 w 99"/>
                <a:gd name="T7" fmla="*/ 46 h 127"/>
                <a:gd name="T8" fmla="*/ 26 w 99"/>
                <a:gd name="T9" fmla="*/ 60 h 127"/>
                <a:gd name="T10" fmla="*/ 36 w 99"/>
                <a:gd name="T11" fmla="*/ 69 h 127"/>
                <a:gd name="T12" fmla="*/ 49 w 99"/>
                <a:gd name="T13" fmla="*/ 73 h 127"/>
                <a:gd name="T14" fmla="*/ 64 w 99"/>
                <a:gd name="T15" fmla="*/ 69 h 127"/>
                <a:gd name="T16" fmla="*/ 74 w 99"/>
                <a:gd name="T17" fmla="*/ 60 h 127"/>
                <a:gd name="T18" fmla="*/ 78 w 99"/>
                <a:gd name="T19" fmla="*/ 46 h 127"/>
                <a:gd name="T20" fmla="*/ 74 w 99"/>
                <a:gd name="T21" fmla="*/ 31 h 127"/>
                <a:gd name="T22" fmla="*/ 64 w 99"/>
                <a:gd name="T23" fmla="*/ 21 h 127"/>
                <a:gd name="T24" fmla="*/ 49 w 99"/>
                <a:gd name="T25" fmla="*/ 17 h 127"/>
                <a:gd name="T26" fmla="*/ 49 w 99"/>
                <a:gd name="T27" fmla="*/ 0 h 127"/>
                <a:gd name="T28" fmla="*/ 69 w 99"/>
                <a:gd name="T29" fmla="*/ 4 h 127"/>
                <a:gd name="T30" fmla="*/ 85 w 99"/>
                <a:gd name="T31" fmla="*/ 14 h 127"/>
                <a:gd name="T32" fmla="*/ 95 w 99"/>
                <a:gd name="T33" fmla="*/ 30 h 127"/>
                <a:gd name="T34" fmla="*/ 99 w 99"/>
                <a:gd name="T35" fmla="*/ 50 h 127"/>
                <a:gd name="T36" fmla="*/ 99 w 99"/>
                <a:gd name="T37" fmla="*/ 55 h 127"/>
                <a:gd name="T38" fmla="*/ 97 w 99"/>
                <a:gd name="T39" fmla="*/ 72 h 127"/>
                <a:gd name="T40" fmla="*/ 89 w 99"/>
                <a:gd name="T41" fmla="*/ 89 h 127"/>
                <a:gd name="T42" fmla="*/ 80 w 99"/>
                <a:gd name="T43" fmla="*/ 102 h 127"/>
                <a:gd name="T44" fmla="*/ 69 w 99"/>
                <a:gd name="T45" fmla="*/ 113 h 127"/>
                <a:gd name="T46" fmla="*/ 60 w 99"/>
                <a:gd name="T47" fmla="*/ 120 h 127"/>
                <a:gd name="T48" fmla="*/ 53 w 99"/>
                <a:gd name="T49" fmla="*/ 126 h 127"/>
                <a:gd name="T50" fmla="*/ 51 w 99"/>
                <a:gd name="T51" fmla="*/ 127 h 127"/>
                <a:gd name="T52" fmla="*/ 48 w 99"/>
                <a:gd name="T53" fmla="*/ 126 h 127"/>
                <a:gd name="T54" fmla="*/ 43 w 99"/>
                <a:gd name="T55" fmla="*/ 122 h 127"/>
                <a:gd name="T56" fmla="*/ 34 w 99"/>
                <a:gd name="T57" fmla="*/ 115 h 127"/>
                <a:gd name="T58" fmla="*/ 25 w 99"/>
                <a:gd name="T59" fmla="*/ 106 h 127"/>
                <a:gd name="T60" fmla="*/ 15 w 99"/>
                <a:gd name="T61" fmla="*/ 94 h 127"/>
                <a:gd name="T62" fmla="*/ 8 w 99"/>
                <a:gd name="T63" fmla="*/ 80 h 127"/>
                <a:gd name="T64" fmla="*/ 2 w 99"/>
                <a:gd name="T65" fmla="*/ 65 h 127"/>
                <a:gd name="T66" fmla="*/ 1 w 99"/>
                <a:gd name="T67" fmla="*/ 58 h 127"/>
                <a:gd name="T68" fmla="*/ 0 w 99"/>
                <a:gd name="T69" fmla="*/ 50 h 127"/>
                <a:gd name="T70" fmla="*/ 4 w 99"/>
                <a:gd name="T71" fmla="*/ 30 h 127"/>
                <a:gd name="T72" fmla="*/ 14 w 99"/>
                <a:gd name="T73" fmla="*/ 14 h 127"/>
                <a:gd name="T74" fmla="*/ 30 w 99"/>
                <a:gd name="T75" fmla="*/ 4 h 127"/>
                <a:gd name="T76" fmla="*/ 49 w 99"/>
                <a:gd name="T7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127">
                  <a:moveTo>
                    <a:pt x="49" y="17"/>
                  </a:moveTo>
                  <a:lnTo>
                    <a:pt x="36" y="21"/>
                  </a:lnTo>
                  <a:lnTo>
                    <a:pt x="26" y="31"/>
                  </a:lnTo>
                  <a:lnTo>
                    <a:pt x="22" y="46"/>
                  </a:lnTo>
                  <a:lnTo>
                    <a:pt x="26" y="60"/>
                  </a:lnTo>
                  <a:lnTo>
                    <a:pt x="36" y="69"/>
                  </a:lnTo>
                  <a:lnTo>
                    <a:pt x="49" y="73"/>
                  </a:lnTo>
                  <a:lnTo>
                    <a:pt x="64" y="69"/>
                  </a:lnTo>
                  <a:lnTo>
                    <a:pt x="74" y="60"/>
                  </a:lnTo>
                  <a:lnTo>
                    <a:pt x="78" y="46"/>
                  </a:lnTo>
                  <a:lnTo>
                    <a:pt x="74" y="31"/>
                  </a:lnTo>
                  <a:lnTo>
                    <a:pt x="64" y="21"/>
                  </a:lnTo>
                  <a:lnTo>
                    <a:pt x="49" y="17"/>
                  </a:lnTo>
                  <a:close/>
                  <a:moveTo>
                    <a:pt x="49" y="0"/>
                  </a:moveTo>
                  <a:lnTo>
                    <a:pt x="69" y="4"/>
                  </a:lnTo>
                  <a:lnTo>
                    <a:pt x="85" y="14"/>
                  </a:lnTo>
                  <a:lnTo>
                    <a:pt x="95" y="30"/>
                  </a:lnTo>
                  <a:lnTo>
                    <a:pt x="99" y="50"/>
                  </a:lnTo>
                  <a:lnTo>
                    <a:pt x="99" y="55"/>
                  </a:lnTo>
                  <a:lnTo>
                    <a:pt x="97" y="72"/>
                  </a:lnTo>
                  <a:lnTo>
                    <a:pt x="89" y="89"/>
                  </a:lnTo>
                  <a:lnTo>
                    <a:pt x="80" y="102"/>
                  </a:lnTo>
                  <a:lnTo>
                    <a:pt x="69" y="113"/>
                  </a:lnTo>
                  <a:lnTo>
                    <a:pt x="60" y="120"/>
                  </a:lnTo>
                  <a:lnTo>
                    <a:pt x="53" y="126"/>
                  </a:lnTo>
                  <a:lnTo>
                    <a:pt x="51" y="127"/>
                  </a:lnTo>
                  <a:lnTo>
                    <a:pt x="48" y="126"/>
                  </a:lnTo>
                  <a:lnTo>
                    <a:pt x="43" y="122"/>
                  </a:lnTo>
                  <a:lnTo>
                    <a:pt x="34" y="115"/>
                  </a:lnTo>
                  <a:lnTo>
                    <a:pt x="25" y="106"/>
                  </a:lnTo>
                  <a:lnTo>
                    <a:pt x="15" y="94"/>
                  </a:lnTo>
                  <a:lnTo>
                    <a:pt x="8" y="80"/>
                  </a:lnTo>
                  <a:lnTo>
                    <a:pt x="2" y="65"/>
                  </a:lnTo>
                  <a:lnTo>
                    <a:pt x="1" y="58"/>
                  </a:lnTo>
                  <a:lnTo>
                    <a:pt x="0" y="50"/>
                  </a:lnTo>
                  <a:lnTo>
                    <a:pt x="4" y="30"/>
                  </a:lnTo>
                  <a:lnTo>
                    <a:pt x="14" y="14"/>
                  </a:lnTo>
                  <a:lnTo>
                    <a:pt x="30" y="4"/>
                  </a:lnTo>
                  <a:lnTo>
                    <a:pt x="49" y="0"/>
                  </a:lnTo>
                  <a:close/>
                </a:path>
              </a:pathLst>
            </a:custGeom>
            <a:solidFill>
              <a:schemeClr val="bg1"/>
            </a:solidFill>
            <a:ln w="0">
              <a:noFill/>
              <a:prstDash val="solid"/>
              <a:round/>
              <a:headEnd/>
              <a:tailEnd/>
            </a:ln>
            <a:effectLst/>
          </p:spPr>
          <p:txBody>
            <a:bodyPr vert="horz" wrap="square" lIns="87307" tIns="43653" rIns="87307" bIns="43653" numCol="1" anchor="t" anchorCtr="0" compatLnSpc="1">
              <a:prstTxWarp prst="textNoShape">
                <a:avLst/>
              </a:prstTxWarp>
            </a:bodyPr>
            <a:lstStyle/>
            <a:p>
              <a:endParaRPr lang="zh-CN" altLang="en-US" sz="1267"/>
            </a:p>
          </p:txBody>
        </p:sp>
        <p:sp>
          <p:nvSpPr>
            <p:cNvPr id="20" name="Freeform 221">
              <a:extLst>
                <a:ext uri="{FF2B5EF4-FFF2-40B4-BE49-F238E27FC236}">
                  <a16:creationId xmlns:a16="http://schemas.microsoft.com/office/drawing/2014/main" id="{4F40FF53-7A54-4636-92B9-51A20A3F9C7B}"/>
                </a:ext>
              </a:extLst>
            </p:cNvPr>
            <p:cNvSpPr>
              <a:spLocks noChangeAspect="1"/>
            </p:cNvSpPr>
            <p:nvPr/>
          </p:nvSpPr>
          <p:spPr bwMode="auto">
            <a:xfrm>
              <a:off x="3410628" y="4211778"/>
              <a:ext cx="303270" cy="291042"/>
            </a:xfrm>
            <a:custGeom>
              <a:avLst/>
              <a:gdLst>
                <a:gd name="T0" fmla="*/ 61 w 124"/>
                <a:gd name="T1" fmla="*/ 0 h 119"/>
                <a:gd name="T2" fmla="*/ 82 w 124"/>
                <a:gd name="T3" fmla="*/ 38 h 119"/>
                <a:gd name="T4" fmla="*/ 124 w 124"/>
                <a:gd name="T5" fmla="*/ 45 h 119"/>
                <a:gd name="T6" fmla="*/ 95 w 124"/>
                <a:gd name="T7" fmla="*/ 77 h 119"/>
                <a:gd name="T8" fmla="*/ 101 w 124"/>
                <a:gd name="T9" fmla="*/ 119 h 119"/>
                <a:gd name="T10" fmla="*/ 61 w 124"/>
                <a:gd name="T11" fmla="*/ 100 h 119"/>
                <a:gd name="T12" fmla="*/ 23 w 124"/>
                <a:gd name="T13" fmla="*/ 119 h 119"/>
                <a:gd name="T14" fmla="*/ 29 w 124"/>
                <a:gd name="T15" fmla="*/ 77 h 119"/>
                <a:gd name="T16" fmla="*/ 0 w 124"/>
                <a:gd name="T17" fmla="*/ 45 h 119"/>
                <a:gd name="T18" fmla="*/ 42 w 124"/>
                <a:gd name="T19" fmla="*/ 38 h 119"/>
                <a:gd name="T20" fmla="*/ 61 w 124"/>
                <a:gd name="T21"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19">
                  <a:moveTo>
                    <a:pt x="61" y="0"/>
                  </a:moveTo>
                  <a:lnTo>
                    <a:pt x="82" y="38"/>
                  </a:lnTo>
                  <a:lnTo>
                    <a:pt x="124" y="45"/>
                  </a:lnTo>
                  <a:lnTo>
                    <a:pt x="95" y="77"/>
                  </a:lnTo>
                  <a:lnTo>
                    <a:pt x="101" y="119"/>
                  </a:lnTo>
                  <a:lnTo>
                    <a:pt x="61" y="100"/>
                  </a:lnTo>
                  <a:lnTo>
                    <a:pt x="23" y="119"/>
                  </a:lnTo>
                  <a:lnTo>
                    <a:pt x="29" y="77"/>
                  </a:lnTo>
                  <a:lnTo>
                    <a:pt x="0" y="45"/>
                  </a:lnTo>
                  <a:lnTo>
                    <a:pt x="42" y="38"/>
                  </a:lnTo>
                  <a:lnTo>
                    <a:pt x="61" y="0"/>
                  </a:lnTo>
                  <a:close/>
                </a:path>
              </a:pathLst>
            </a:custGeom>
            <a:solidFill>
              <a:srgbClr val="FDFDFD"/>
            </a:solidFill>
            <a:ln w="0">
              <a:noFill/>
              <a:prstDash val="solid"/>
              <a:round/>
              <a:headEnd/>
              <a:tailEnd/>
            </a:ln>
            <a:effectLst/>
          </p:spPr>
          <p:txBody>
            <a:bodyPr vert="horz" wrap="square" lIns="87307" tIns="43653" rIns="87307" bIns="43653" numCol="1" anchor="t" anchorCtr="0" compatLnSpc="1">
              <a:prstTxWarp prst="textNoShape">
                <a:avLst/>
              </a:prstTxWarp>
            </a:bodyPr>
            <a:lstStyle/>
            <a:p>
              <a:endParaRPr lang="zh-CN" altLang="en-US" sz="1267"/>
            </a:p>
          </p:txBody>
        </p:sp>
        <p:sp>
          <p:nvSpPr>
            <p:cNvPr id="21" name="文本框 20">
              <a:extLst>
                <a:ext uri="{FF2B5EF4-FFF2-40B4-BE49-F238E27FC236}">
                  <a16:creationId xmlns:a16="http://schemas.microsoft.com/office/drawing/2014/main" id="{57B892C0-6757-452C-8F37-792B38BE9D3B}"/>
                </a:ext>
              </a:extLst>
            </p:cNvPr>
            <p:cNvSpPr txBox="1"/>
            <p:nvPr/>
          </p:nvSpPr>
          <p:spPr>
            <a:xfrm>
              <a:off x="5136246" y="1354473"/>
              <a:ext cx="1725244" cy="741724"/>
            </a:xfrm>
            <a:prstGeom prst="rect">
              <a:avLst/>
            </a:prstGeom>
            <a:noFill/>
            <a:effectLst/>
          </p:spPr>
          <p:txBody>
            <a:bodyPr wrap="none" rtlCol="0">
              <a:spAutoFit/>
            </a:bodyPr>
            <a:lstStyle/>
            <a:p>
              <a:pPr>
                <a:defRPr/>
              </a:pPr>
              <a:r>
                <a:rPr lang="zh-CN" altLang="en-US" sz="1364" dirty="0">
                  <a:solidFill>
                    <a:schemeClr val="tx1">
                      <a:lumMod val="85000"/>
                      <a:lumOff val="15000"/>
                    </a:schemeClr>
                  </a:solidFill>
                  <a:latin typeface="微软雅黑" pitchFamily="34" charset="-122"/>
                </a:rPr>
                <a:t>添加标题</a:t>
              </a:r>
            </a:p>
            <a:p>
              <a:r>
                <a:rPr lang="en-US" altLang="zh-CN" sz="1146" dirty="0">
                  <a:solidFill>
                    <a:srgbClr val="2E2E2E"/>
                  </a:solidFill>
                  <a:latin typeface="方正姚体" panose="02010601030101010101" pitchFamily="2" charset="-122"/>
                  <a:ea typeface="方正姚体" panose="02010601030101010101" pitchFamily="2" charset="-122"/>
                </a:rPr>
                <a:t>Click here to add  you to the Center </a:t>
              </a:r>
            </a:p>
            <a:p>
              <a:r>
                <a:rPr lang="en-US" altLang="zh-CN" sz="1146" dirty="0">
                  <a:solidFill>
                    <a:srgbClr val="2E2E2E"/>
                  </a:solidFill>
                  <a:latin typeface="方正姚体" panose="02010601030101010101" pitchFamily="2" charset="-122"/>
                  <a:ea typeface="方正姚体" panose="02010601030101010101" pitchFamily="2" charset="-122"/>
                </a:rPr>
                <a:t>of the  narrative thought</a:t>
              </a:r>
            </a:p>
            <a:p>
              <a:endParaRPr lang="en-US" altLang="zh-CN" sz="955" dirty="0">
                <a:solidFill>
                  <a:srgbClr val="2E2E2E"/>
                </a:solidFill>
              </a:endParaRPr>
            </a:p>
            <a:p>
              <a:endParaRPr lang="en-US" altLang="zh-CN" sz="1051" dirty="0">
                <a:solidFill>
                  <a:srgbClr val="2E2E2E"/>
                </a:solidFill>
                <a:latin typeface="微软雅黑" panose="020B0503020204020204" pitchFamily="34" charset="-122"/>
                <a:ea typeface="微软雅黑" panose="020B0503020204020204" pitchFamily="34" charset="-122"/>
              </a:endParaRPr>
            </a:p>
          </p:txBody>
        </p:sp>
        <p:sp>
          <p:nvSpPr>
            <p:cNvPr id="22" name="文本框 21">
              <a:extLst>
                <a:ext uri="{FF2B5EF4-FFF2-40B4-BE49-F238E27FC236}">
                  <a16:creationId xmlns:a16="http://schemas.microsoft.com/office/drawing/2014/main" id="{2B448EDC-7B7F-4C0B-8C67-6DE14D26778C}"/>
                </a:ext>
              </a:extLst>
            </p:cNvPr>
            <p:cNvSpPr txBox="1"/>
            <p:nvPr/>
          </p:nvSpPr>
          <p:spPr>
            <a:xfrm>
              <a:off x="5136245" y="2043378"/>
              <a:ext cx="1725244" cy="741724"/>
            </a:xfrm>
            <a:prstGeom prst="rect">
              <a:avLst/>
            </a:prstGeom>
            <a:noFill/>
            <a:effectLst/>
          </p:spPr>
          <p:txBody>
            <a:bodyPr wrap="none" rtlCol="0">
              <a:spAutoFit/>
            </a:bodyPr>
            <a:lstStyle/>
            <a:p>
              <a:pPr>
                <a:defRPr/>
              </a:pPr>
              <a:r>
                <a:rPr lang="zh-CN" altLang="en-US" sz="1364" dirty="0">
                  <a:solidFill>
                    <a:schemeClr val="tx1">
                      <a:lumMod val="85000"/>
                      <a:lumOff val="15000"/>
                    </a:schemeClr>
                  </a:solidFill>
                  <a:latin typeface="微软雅黑" pitchFamily="34" charset="-122"/>
                </a:rPr>
                <a:t>添加标题</a:t>
              </a:r>
            </a:p>
            <a:p>
              <a:r>
                <a:rPr lang="en-US" altLang="zh-CN" sz="1146" dirty="0">
                  <a:solidFill>
                    <a:srgbClr val="2E2E2E"/>
                  </a:solidFill>
                  <a:latin typeface="方正姚体" panose="02010601030101010101" pitchFamily="2" charset="-122"/>
                  <a:ea typeface="方正姚体" panose="02010601030101010101" pitchFamily="2" charset="-122"/>
                </a:rPr>
                <a:t>Click here to add  you to the Center </a:t>
              </a:r>
            </a:p>
            <a:p>
              <a:r>
                <a:rPr lang="en-US" altLang="zh-CN" sz="1146" dirty="0">
                  <a:solidFill>
                    <a:srgbClr val="2E2E2E"/>
                  </a:solidFill>
                  <a:latin typeface="方正姚体" panose="02010601030101010101" pitchFamily="2" charset="-122"/>
                  <a:ea typeface="方正姚体" panose="02010601030101010101" pitchFamily="2" charset="-122"/>
                </a:rPr>
                <a:t>of the  narrative thought</a:t>
              </a:r>
            </a:p>
            <a:p>
              <a:endParaRPr lang="en-US" altLang="zh-CN" sz="955" dirty="0">
                <a:solidFill>
                  <a:srgbClr val="2E2E2E"/>
                </a:solidFill>
              </a:endParaRPr>
            </a:p>
            <a:p>
              <a:endParaRPr lang="en-US" altLang="zh-CN" sz="1051" dirty="0">
                <a:solidFill>
                  <a:srgbClr val="2E2E2E"/>
                </a:solidFill>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id="{99F396DA-0CA4-42D9-9A39-F7F0DF9C6260}"/>
                </a:ext>
              </a:extLst>
            </p:cNvPr>
            <p:cNvSpPr txBox="1"/>
            <p:nvPr/>
          </p:nvSpPr>
          <p:spPr>
            <a:xfrm>
              <a:off x="5122025" y="2818119"/>
              <a:ext cx="1725244" cy="741724"/>
            </a:xfrm>
            <a:prstGeom prst="rect">
              <a:avLst/>
            </a:prstGeom>
            <a:noFill/>
            <a:effectLst/>
          </p:spPr>
          <p:txBody>
            <a:bodyPr wrap="none" rtlCol="0">
              <a:spAutoFit/>
            </a:bodyPr>
            <a:lstStyle/>
            <a:p>
              <a:pPr>
                <a:defRPr/>
              </a:pPr>
              <a:r>
                <a:rPr lang="zh-CN" altLang="en-US" sz="1364" dirty="0">
                  <a:solidFill>
                    <a:schemeClr val="tx1">
                      <a:lumMod val="85000"/>
                      <a:lumOff val="15000"/>
                    </a:schemeClr>
                  </a:solidFill>
                  <a:latin typeface="微软雅黑" pitchFamily="34" charset="-122"/>
                </a:rPr>
                <a:t>添加标题</a:t>
              </a:r>
            </a:p>
            <a:p>
              <a:r>
                <a:rPr lang="en-US" altLang="zh-CN" sz="1146" dirty="0">
                  <a:solidFill>
                    <a:srgbClr val="2E2E2E"/>
                  </a:solidFill>
                  <a:latin typeface="方正姚体" panose="02010601030101010101" pitchFamily="2" charset="-122"/>
                  <a:ea typeface="方正姚体" panose="02010601030101010101" pitchFamily="2" charset="-122"/>
                </a:rPr>
                <a:t>Click here to add  you to the Center </a:t>
              </a:r>
            </a:p>
            <a:p>
              <a:r>
                <a:rPr lang="en-US" altLang="zh-CN" sz="1146" dirty="0">
                  <a:solidFill>
                    <a:srgbClr val="2E2E2E"/>
                  </a:solidFill>
                  <a:latin typeface="方正姚体" panose="02010601030101010101" pitchFamily="2" charset="-122"/>
                  <a:ea typeface="方正姚体" panose="02010601030101010101" pitchFamily="2" charset="-122"/>
                </a:rPr>
                <a:t>of the  narrative thought</a:t>
              </a:r>
            </a:p>
            <a:p>
              <a:endParaRPr lang="en-US" altLang="zh-CN" sz="955" dirty="0">
                <a:solidFill>
                  <a:srgbClr val="2E2E2E"/>
                </a:solidFill>
              </a:endParaRPr>
            </a:p>
            <a:p>
              <a:endParaRPr lang="en-US" altLang="zh-CN" sz="1051" dirty="0">
                <a:solidFill>
                  <a:srgbClr val="2E2E2E"/>
                </a:solidFill>
                <a:latin typeface="微软雅黑" panose="020B0503020204020204" pitchFamily="34" charset="-122"/>
                <a:ea typeface="微软雅黑" panose="020B0503020204020204" pitchFamily="34" charset="-122"/>
              </a:endParaRPr>
            </a:p>
          </p:txBody>
        </p:sp>
        <p:sp>
          <p:nvSpPr>
            <p:cNvPr id="24" name="文本框 23">
              <a:extLst>
                <a:ext uri="{FF2B5EF4-FFF2-40B4-BE49-F238E27FC236}">
                  <a16:creationId xmlns:a16="http://schemas.microsoft.com/office/drawing/2014/main" id="{4562E8A4-48A9-4492-AF14-6ECCB5D1E684}"/>
                </a:ext>
              </a:extLst>
            </p:cNvPr>
            <p:cNvSpPr txBox="1"/>
            <p:nvPr/>
          </p:nvSpPr>
          <p:spPr>
            <a:xfrm>
              <a:off x="5107805" y="3507025"/>
              <a:ext cx="1725244" cy="741724"/>
            </a:xfrm>
            <a:prstGeom prst="rect">
              <a:avLst/>
            </a:prstGeom>
            <a:noFill/>
            <a:effectLst/>
          </p:spPr>
          <p:txBody>
            <a:bodyPr wrap="none" rtlCol="0">
              <a:spAutoFit/>
            </a:bodyPr>
            <a:lstStyle/>
            <a:p>
              <a:pPr>
                <a:defRPr/>
              </a:pPr>
              <a:r>
                <a:rPr lang="zh-CN" altLang="en-US" sz="1364" dirty="0">
                  <a:solidFill>
                    <a:schemeClr val="tx1">
                      <a:lumMod val="85000"/>
                      <a:lumOff val="15000"/>
                    </a:schemeClr>
                  </a:solidFill>
                  <a:latin typeface="微软雅黑" pitchFamily="34" charset="-122"/>
                </a:rPr>
                <a:t>添加标题</a:t>
              </a:r>
            </a:p>
            <a:p>
              <a:r>
                <a:rPr lang="en-US" altLang="zh-CN" sz="1146" dirty="0">
                  <a:solidFill>
                    <a:srgbClr val="2E2E2E"/>
                  </a:solidFill>
                  <a:latin typeface="方正姚体" panose="02010601030101010101" pitchFamily="2" charset="-122"/>
                  <a:ea typeface="方正姚体" panose="02010601030101010101" pitchFamily="2" charset="-122"/>
                </a:rPr>
                <a:t>Click here to add  you to the Center </a:t>
              </a:r>
            </a:p>
            <a:p>
              <a:r>
                <a:rPr lang="en-US" altLang="zh-CN" sz="1146" dirty="0">
                  <a:solidFill>
                    <a:srgbClr val="2E2E2E"/>
                  </a:solidFill>
                  <a:latin typeface="方正姚体" panose="02010601030101010101" pitchFamily="2" charset="-122"/>
                  <a:ea typeface="方正姚体" panose="02010601030101010101" pitchFamily="2" charset="-122"/>
                </a:rPr>
                <a:t>of the  narrative thought</a:t>
              </a:r>
            </a:p>
            <a:p>
              <a:endParaRPr lang="en-US" altLang="zh-CN" sz="955" dirty="0">
                <a:solidFill>
                  <a:srgbClr val="2E2E2E"/>
                </a:solidFill>
              </a:endParaRPr>
            </a:p>
            <a:p>
              <a:endParaRPr lang="en-US" altLang="zh-CN" sz="1051" dirty="0">
                <a:solidFill>
                  <a:srgbClr val="2E2E2E"/>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69028577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5"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工作不足</a:t>
              </a:r>
            </a:p>
          </p:txBody>
        </p:sp>
      </p:grpSp>
      <p:sp>
        <p:nvSpPr>
          <p:cNvPr id="7" name="AutoShape 7">
            <a:extLst>
              <a:ext uri="{FF2B5EF4-FFF2-40B4-BE49-F238E27FC236}">
                <a16:creationId xmlns:a16="http://schemas.microsoft.com/office/drawing/2014/main" id="{F8ECC052-094E-4784-9D72-90D5C15C5A02}"/>
              </a:ext>
            </a:extLst>
          </p:cNvPr>
          <p:cNvSpPr>
            <a:spLocks noChangeArrowheads="1"/>
          </p:cNvSpPr>
          <p:nvPr/>
        </p:nvSpPr>
        <p:spPr bwMode="auto">
          <a:xfrm>
            <a:off x="4730304" y="2462044"/>
            <a:ext cx="2657463" cy="2657464"/>
          </a:xfrm>
          <a:custGeom>
            <a:avLst/>
            <a:gdLst>
              <a:gd name="G0" fmla="+- 9798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798"/>
              <a:gd name="G18" fmla="*/ 9798 1 2"/>
              <a:gd name="G19" fmla="+- G18 5400 0"/>
              <a:gd name="G20" fmla="cos G19 11796480"/>
              <a:gd name="G21" fmla="sin G19 11796480"/>
              <a:gd name="G22" fmla="+- G20 10800 0"/>
              <a:gd name="G23" fmla="+- G21 10800 0"/>
              <a:gd name="G24" fmla="+- 10800 0 G20"/>
              <a:gd name="G25" fmla="+- 9798 10800 0"/>
              <a:gd name="G26" fmla="?: G9 G17 G25"/>
              <a:gd name="G27" fmla="?: G9 0 21600"/>
              <a:gd name="G28" fmla="cos 10800 11796480"/>
              <a:gd name="G29" fmla="sin 10800 11796480"/>
              <a:gd name="G30" fmla="sin 9798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01 w 21600"/>
              <a:gd name="T15" fmla="*/ 10800 h 21600"/>
              <a:gd name="T16" fmla="*/ 10800 w 21600"/>
              <a:gd name="T17" fmla="*/ 1002 h 21600"/>
              <a:gd name="T18" fmla="*/ 21099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02" y="10800"/>
                </a:moveTo>
                <a:cubicBezTo>
                  <a:pt x="1002" y="5388"/>
                  <a:pt x="5388" y="1002"/>
                  <a:pt x="10800" y="1002"/>
                </a:cubicBezTo>
                <a:cubicBezTo>
                  <a:pt x="16211" y="1001"/>
                  <a:pt x="20597" y="5388"/>
                  <a:pt x="20598" y="10799"/>
                </a:cubicBezTo>
                <a:lnTo>
                  <a:pt x="21600" y="10800"/>
                </a:lnTo>
                <a:cubicBezTo>
                  <a:pt x="21600" y="4835"/>
                  <a:pt x="16764" y="0"/>
                  <a:pt x="10800" y="0"/>
                </a:cubicBezTo>
                <a:cubicBezTo>
                  <a:pt x="4835" y="0"/>
                  <a:pt x="0" y="4835"/>
                  <a:pt x="0" y="10800"/>
                </a:cubicBezTo>
                <a:close/>
              </a:path>
            </a:pathLst>
          </a:custGeom>
          <a:solidFill>
            <a:schemeClr val="bg1">
              <a:lumMod val="50000"/>
            </a:schemeClr>
          </a:solidFill>
          <a:ln>
            <a:noFill/>
          </a:ln>
        </p:spPr>
        <p:txBody>
          <a:bodyPr/>
          <a:lstStyle/>
          <a:p>
            <a:endParaRPr lang="zh-CN" altLang="en-US" sz="1316"/>
          </a:p>
        </p:txBody>
      </p:sp>
      <p:sp>
        <p:nvSpPr>
          <p:cNvPr id="8" name="AutoShape 8">
            <a:extLst>
              <a:ext uri="{FF2B5EF4-FFF2-40B4-BE49-F238E27FC236}">
                <a16:creationId xmlns:a16="http://schemas.microsoft.com/office/drawing/2014/main" id="{6AEF6426-1B4A-4FF5-BD53-3F86ABE2C4DD}"/>
              </a:ext>
            </a:extLst>
          </p:cNvPr>
          <p:cNvSpPr>
            <a:spLocks noChangeArrowheads="1"/>
          </p:cNvSpPr>
          <p:nvPr/>
        </p:nvSpPr>
        <p:spPr bwMode="auto">
          <a:xfrm>
            <a:off x="4730304" y="2462044"/>
            <a:ext cx="2657463" cy="2657464"/>
          </a:xfrm>
          <a:custGeom>
            <a:avLst/>
            <a:gdLst>
              <a:gd name="G0" fmla="+- 9798 0 0"/>
              <a:gd name="G1" fmla="+- 5898240 0 0"/>
              <a:gd name="G2" fmla="+- 0 0 5898240"/>
              <a:gd name="T0" fmla="*/ 0 256 1"/>
              <a:gd name="T1" fmla="*/ 180 256 1"/>
              <a:gd name="G3" fmla="+- 5898240 T0 T1"/>
              <a:gd name="T2" fmla="*/ 0 256 1"/>
              <a:gd name="T3" fmla="*/ 90 256 1"/>
              <a:gd name="G4" fmla="+- 5898240 T2 T3"/>
              <a:gd name="G5" fmla="*/ G4 2 1"/>
              <a:gd name="T4" fmla="*/ 90 256 1"/>
              <a:gd name="T5" fmla="*/ 0 256 1"/>
              <a:gd name="G6" fmla="+- 5898240 T4 T5"/>
              <a:gd name="G7" fmla="*/ G6 2 1"/>
              <a:gd name="G8" fmla="abs 589824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798"/>
              <a:gd name="G18" fmla="*/ 9798 1 2"/>
              <a:gd name="G19" fmla="+- G18 5400 0"/>
              <a:gd name="G20" fmla="cos G19 5898240"/>
              <a:gd name="G21" fmla="sin G19 5898240"/>
              <a:gd name="G22" fmla="+- G20 10800 0"/>
              <a:gd name="G23" fmla="+- G21 10800 0"/>
              <a:gd name="G24" fmla="+- 10800 0 G20"/>
              <a:gd name="G25" fmla="+- 9798 10800 0"/>
              <a:gd name="G26" fmla="?: G9 G17 G25"/>
              <a:gd name="G27" fmla="?: G9 0 21600"/>
              <a:gd name="G28" fmla="cos 10800 5898240"/>
              <a:gd name="G29" fmla="sin 10800 5898240"/>
              <a:gd name="G30" fmla="sin 9798 5898240"/>
              <a:gd name="G31" fmla="+- G28 10800 0"/>
              <a:gd name="G32" fmla="+- G29 10800 0"/>
              <a:gd name="G33" fmla="+- G30 10800 0"/>
              <a:gd name="G34" fmla="?: G4 0 G31"/>
              <a:gd name="G35" fmla="?: 5898240 G34 0"/>
              <a:gd name="G36" fmla="?: G6 G35 G31"/>
              <a:gd name="G37" fmla="+- 21600 0 G36"/>
              <a:gd name="G38" fmla="?: G4 0 G33"/>
              <a:gd name="G39" fmla="?: 5898240 G38 G32"/>
              <a:gd name="G40" fmla="?: G6 G39 0"/>
              <a:gd name="G41" fmla="?: G4 G32 21600"/>
              <a:gd name="G42" fmla="?: G6 G41 G33"/>
              <a:gd name="T12" fmla="*/ 10800 w 21600"/>
              <a:gd name="T13" fmla="*/ 21600 h 21600"/>
              <a:gd name="T14" fmla="*/ 10800 w 21600"/>
              <a:gd name="T15" fmla="*/ 21099 h 21600"/>
              <a:gd name="T16" fmla="*/ 10800 w 21600"/>
              <a:gd name="T17" fmla="*/ 20598 h 21600"/>
              <a:gd name="T18" fmla="*/ 10800 w 21600"/>
              <a:gd name="T19" fmla="*/ 21099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800" y="20598"/>
                </a:moveTo>
                <a:lnTo>
                  <a:pt x="10800" y="2160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316"/>
          </a:p>
        </p:txBody>
      </p:sp>
      <p:sp>
        <p:nvSpPr>
          <p:cNvPr id="10" name="AutoShape 9">
            <a:extLst>
              <a:ext uri="{FF2B5EF4-FFF2-40B4-BE49-F238E27FC236}">
                <a16:creationId xmlns:a16="http://schemas.microsoft.com/office/drawing/2014/main" id="{FE04A89F-CADB-4150-978D-7EF6C73D343E}"/>
              </a:ext>
            </a:extLst>
          </p:cNvPr>
          <p:cNvSpPr>
            <a:spLocks noChangeArrowheads="1"/>
          </p:cNvSpPr>
          <p:nvPr/>
        </p:nvSpPr>
        <p:spPr bwMode="auto">
          <a:xfrm>
            <a:off x="4730304" y="2462044"/>
            <a:ext cx="2657463" cy="2657464"/>
          </a:xfrm>
          <a:custGeom>
            <a:avLst/>
            <a:gdLst>
              <a:gd name="G0" fmla="+- 9798 0 0"/>
              <a:gd name="G1" fmla="+- 0 0 0"/>
              <a:gd name="G2" fmla="+- 0 0 0"/>
              <a:gd name="T0" fmla="*/ 0 256 1"/>
              <a:gd name="T1" fmla="*/ 180 256 1"/>
              <a:gd name="G3" fmla="+- 0 T0 T1"/>
              <a:gd name="T2" fmla="*/ 0 256 1"/>
              <a:gd name="T3" fmla="*/ 90 256 1"/>
              <a:gd name="G4" fmla="+- 0 T2 T3"/>
              <a:gd name="G5" fmla="*/ G4 2 1"/>
              <a:gd name="T4" fmla="*/ 90 256 1"/>
              <a:gd name="T5" fmla="*/ 0 256 1"/>
              <a:gd name="G6" fmla="+- 0 T4 T5"/>
              <a:gd name="G7" fmla="*/ G6 2 1"/>
              <a:gd name="G8" fmla="abs 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798"/>
              <a:gd name="G18" fmla="*/ 9798 1 2"/>
              <a:gd name="G19" fmla="+- G18 5400 0"/>
              <a:gd name="G20" fmla="cos G19 0"/>
              <a:gd name="G21" fmla="sin G19 0"/>
              <a:gd name="G22" fmla="+- G20 10800 0"/>
              <a:gd name="G23" fmla="+- G21 10800 0"/>
              <a:gd name="G24" fmla="+- 10800 0 G20"/>
              <a:gd name="G25" fmla="+- 9798 10800 0"/>
              <a:gd name="G26" fmla="?: G9 G17 G25"/>
              <a:gd name="G27" fmla="?: G9 0 21600"/>
              <a:gd name="G28" fmla="cos 10800 0"/>
              <a:gd name="G29" fmla="sin 10800 0"/>
              <a:gd name="G30" fmla="sin 9798 0"/>
              <a:gd name="G31" fmla="+- G28 10800 0"/>
              <a:gd name="G32" fmla="+- G29 10800 0"/>
              <a:gd name="G33" fmla="+- G30 10800 0"/>
              <a:gd name="G34" fmla="?: G4 0 G31"/>
              <a:gd name="G35" fmla="?: 0 G34 0"/>
              <a:gd name="G36" fmla="?: G6 G35 G31"/>
              <a:gd name="G37" fmla="+- 21600 0 G36"/>
              <a:gd name="G38" fmla="?: G4 0 G33"/>
              <a:gd name="G39" fmla="?: 0 G38 G32"/>
              <a:gd name="G40" fmla="?: G6 G39 0"/>
              <a:gd name="G41" fmla="?: G4 G32 21600"/>
              <a:gd name="G42" fmla="?: G6 G41 G33"/>
              <a:gd name="T12" fmla="*/ 10800 w 21600"/>
              <a:gd name="T13" fmla="*/ 21600 h 21600"/>
              <a:gd name="T14" fmla="*/ 21099 w 21600"/>
              <a:gd name="T15" fmla="*/ 10800 h 21600"/>
              <a:gd name="T16" fmla="*/ 10800 w 21600"/>
              <a:gd name="T17" fmla="*/ 20598 h 21600"/>
              <a:gd name="T18" fmla="*/ 501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0598" y="10800"/>
                </a:moveTo>
                <a:cubicBezTo>
                  <a:pt x="20598" y="16211"/>
                  <a:pt x="16211" y="20598"/>
                  <a:pt x="10800" y="20598"/>
                </a:cubicBezTo>
                <a:cubicBezTo>
                  <a:pt x="5388" y="20598"/>
                  <a:pt x="1002" y="16211"/>
                  <a:pt x="1002" y="10800"/>
                </a:cubicBezTo>
                <a:lnTo>
                  <a:pt x="0" y="10800"/>
                </a:lnTo>
                <a:cubicBezTo>
                  <a:pt x="0" y="16764"/>
                  <a:pt x="4835" y="21600"/>
                  <a:pt x="10800" y="21600"/>
                </a:cubicBezTo>
                <a:cubicBezTo>
                  <a:pt x="16764" y="21600"/>
                  <a:pt x="21600" y="16764"/>
                  <a:pt x="21600" y="10800"/>
                </a:cubicBezTo>
                <a:close/>
              </a:path>
            </a:pathLst>
          </a:custGeom>
          <a:solidFill>
            <a:schemeClr val="bg1">
              <a:lumMod val="50000"/>
            </a:schemeClr>
          </a:solidFill>
          <a:ln>
            <a:noFill/>
          </a:ln>
        </p:spPr>
        <p:txBody>
          <a:bodyPr/>
          <a:lstStyle/>
          <a:p>
            <a:endParaRPr lang="zh-CN" altLang="en-US" sz="1316">
              <a:solidFill>
                <a:schemeClr val="bg1">
                  <a:lumMod val="75000"/>
                </a:schemeClr>
              </a:solidFill>
            </a:endParaRPr>
          </a:p>
        </p:txBody>
      </p:sp>
      <p:sp>
        <p:nvSpPr>
          <p:cNvPr id="11" name="AutoShape 10">
            <a:extLst>
              <a:ext uri="{FF2B5EF4-FFF2-40B4-BE49-F238E27FC236}">
                <a16:creationId xmlns:a16="http://schemas.microsoft.com/office/drawing/2014/main" id="{21471266-50F3-4625-B24E-62EBC3365227}"/>
              </a:ext>
            </a:extLst>
          </p:cNvPr>
          <p:cNvSpPr>
            <a:spLocks noChangeArrowheads="1"/>
          </p:cNvSpPr>
          <p:nvPr/>
        </p:nvSpPr>
        <p:spPr bwMode="auto">
          <a:xfrm>
            <a:off x="4730304" y="2462044"/>
            <a:ext cx="2657463" cy="2657464"/>
          </a:xfrm>
          <a:custGeom>
            <a:avLst/>
            <a:gdLst>
              <a:gd name="G0" fmla="+- 9798 0 0"/>
              <a:gd name="G1" fmla="+- 17694720 0 0"/>
              <a:gd name="G2" fmla="+- 0 0 17694720"/>
              <a:gd name="T0" fmla="*/ 0 256 1"/>
              <a:gd name="T1" fmla="*/ 180 256 1"/>
              <a:gd name="G3" fmla="+- 17694720 T0 T1"/>
              <a:gd name="T2" fmla="*/ 0 256 1"/>
              <a:gd name="T3" fmla="*/ 90 256 1"/>
              <a:gd name="G4" fmla="+- 17694720 T2 T3"/>
              <a:gd name="G5" fmla="*/ G4 2 1"/>
              <a:gd name="T4" fmla="*/ 90 256 1"/>
              <a:gd name="T5" fmla="*/ 0 256 1"/>
              <a:gd name="G6" fmla="+- 17694720 T4 T5"/>
              <a:gd name="G7" fmla="*/ G6 2 1"/>
              <a:gd name="G8" fmla="abs 1769472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798"/>
              <a:gd name="G18" fmla="*/ 9798 1 2"/>
              <a:gd name="G19" fmla="+- G18 5400 0"/>
              <a:gd name="G20" fmla="cos G19 17694720"/>
              <a:gd name="G21" fmla="sin G19 17694720"/>
              <a:gd name="G22" fmla="+- G20 10800 0"/>
              <a:gd name="G23" fmla="+- G21 10800 0"/>
              <a:gd name="G24" fmla="+- 10800 0 G20"/>
              <a:gd name="G25" fmla="+- 9798 10800 0"/>
              <a:gd name="G26" fmla="?: G9 G17 G25"/>
              <a:gd name="G27" fmla="?: G9 0 21600"/>
              <a:gd name="G28" fmla="cos 10800 17694720"/>
              <a:gd name="G29" fmla="sin 10800 17694720"/>
              <a:gd name="G30" fmla="sin 9798 17694720"/>
              <a:gd name="G31" fmla="+- G28 10800 0"/>
              <a:gd name="G32" fmla="+- G29 10800 0"/>
              <a:gd name="G33" fmla="+- G30 10800 0"/>
              <a:gd name="G34" fmla="?: G4 0 G31"/>
              <a:gd name="G35" fmla="?: 17694720 G34 0"/>
              <a:gd name="G36" fmla="?: G6 G35 G31"/>
              <a:gd name="G37" fmla="+- 21600 0 G36"/>
              <a:gd name="G38" fmla="?: G4 0 G33"/>
              <a:gd name="G39" fmla="?: 17694720 G38 G32"/>
              <a:gd name="G40" fmla="?: G6 G39 0"/>
              <a:gd name="G41" fmla="?: G4 G32 21600"/>
              <a:gd name="G42" fmla="?: G6 G41 G33"/>
              <a:gd name="T12" fmla="*/ 10800 w 21600"/>
              <a:gd name="T13" fmla="*/ 0 h 21600"/>
              <a:gd name="T14" fmla="*/ 10799 w 21600"/>
              <a:gd name="T15" fmla="*/ 501 h 21600"/>
              <a:gd name="T16" fmla="*/ 10800 w 21600"/>
              <a:gd name="T17" fmla="*/ 1002 h 21600"/>
              <a:gd name="T18" fmla="*/ 10801 w 21600"/>
              <a:gd name="T19" fmla="*/ 50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99" y="1002"/>
                </a:moveTo>
                <a:lnTo>
                  <a:pt x="10799"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316"/>
          </a:p>
        </p:txBody>
      </p:sp>
      <p:grpSp>
        <p:nvGrpSpPr>
          <p:cNvPr id="12" name="组合 11">
            <a:extLst>
              <a:ext uri="{FF2B5EF4-FFF2-40B4-BE49-F238E27FC236}">
                <a16:creationId xmlns:a16="http://schemas.microsoft.com/office/drawing/2014/main" id="{62F4DA61-7F73-40C2-979C-DD2FE65F1829}"/>
              </a:ext>
            </a:extLst>
          </p:cNvPr>
          <p:cNvGrpSpPr/>
          <p:nvPr/>
        </p:nvGrpSpPr>
        <p:grpSpPr>
          <a:xfrm>
            <a:off x="5447195" y="3178934"/>
            <a:ext cx="1223684" cy="1223684"/>
            <a:chOff x="5589805" y="3181311"/>
            <a:chExt cx="1255899" cy="1255899"/>
          </a:xfrm>
          <a:solidFill>
            <a:srgbClr val="1E8FD0"/>
          </a:solidFill>
        </p:grpSpPr>
        <p:sp>
          <p:nvSpPr>
            <p:cNvPr id="13" name="Oval 11">
              <a:extLst>
                <a:ext uri="{FF2B5EF4-FFF2-40B4-BE49-F238E27FC236}">
                  <a16:creationId xmlns:a16="http://schemas.microsoft.com/office/drawing/2014/main" id="{2D65FA03-9F40-4F47-BFFD-890BEB0FA16F}"/>
                </a:ext>
              </a:extLst>
            </p:cNvPr>
            <p:cNvSpPr>
              <a:spLocks noChangeArrowheads="1"/>
            </p:cNvSpPr>
            <p:nvPr/>
          </p:nvSpPr>
          <p:spPr bwMode="auto">
            <a:xfrm>
              <a:off x="5589805" y="3181311"/>
              <a:ext cx="1255899" cy="1255899"/>
            </a:xfrm>
            <a:prstGeom prst="ellipse">
              <a:avLst/>
            </a:prstGeom>
            <a:grpFill/>
            <a:ln w="12700" cap="flat" cmpd="sng">
              <a:solidFill>
                <a:srgbClr val="FFFFFF"/>
              </a:solidFill>
              <a:round/>
              <a:headEnd/>
              <a:tailEnd/>
            </a:ln>
          </p:spPr>
          <p:txBody>
            <a:bodyPr/>
            <a:lstStyle/>
            <a:p>
              <a:endParaRPr lang="zh-CN" altLang="en-US" sz="1316"/>
            </a:p>
          </p:txBody>
        </p:sp>
        <p:sp>
          <p:nvSpPr>
            <p:cNvPr id="14" name="Rectangle 12">
              <a:extLst>
                <a:ext uri="{FF2B5EF4-FFF2-40B4-BE49-F238E27FC236}">
                  <a16:creationId xmlns:a16="http://schemas.microsoft.com/office/drawing/2014/main" id="{CEF8AB23-EEE2-4C6D-8BD7-8E94A5D56829}"/>
                </a:ext>
              </a:extLst>
            </p:cNvPr>
            <p:cNvSpPr>
              <a:spLocks noChangeArrowheads="1"/>
            </p:cNvSpPr>
            <p:nvPr/>
          </p:nvSpPr>
          <p:spPr bwMode="auto">
            <a:xfrm>
              <a:off x="5773727" y="3365233"/>
              <a:ext cx="888055" cy="8880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7324" tIns="17324" rIns="17324" bIns="17324" anchor="ctr"/>
            <a:lstStyle/>
            <a:p>
              <a:pPr algn="ctr">
                <a:lnSpc>
                  <a:spcPct val="90000"/>
                </a:lnSpc>
                <a:spcAft>
                  <a:spcPct val="35000"/>
                </a:spcAft>
              </a:pPr>
              <a:r>
                <a:rPr lang="zh-CN" altLang="en-US" sz="1949" b="1" dirty="0">
                  <a:solidFill>
                    <a:schemeClr val="bg1"/>
                  </a:solidFill>
                  <a:latin typeface="微软雅黑" pitchFamily="34" charset="-122"/>
                  <a:ea typeface="微软雅黑" pitchFamily="34" charset="-122"/>
                  <a:sym typeface="微软雅黑" pitchFamily="34" charset="-122"/>
                </a:rPr>
                <a:t>添加</a:t>
              </a:r>
              <a:endParaRPr lang="en-US" altLang="zh-CN" sz="1949" b="1" dirty="0">
                <a:solidFill>
                  <a:schemeClr val="bg1"/>
                </a:solidFill>
                <a:latin typeface="微软雅黑" pitchFamily="34" charset="-122"/>
                <a:ea typeface="微软雅黑" pitchFamily="34" charset="-122"/>
                <a:sym typeface="微软雅黑" pitchFamily="34" charset="-122"/>
              </a:endParaRPr>
            </a:p>
            <a:p>
              <a:pPr algn="ctr">
                <a:lnSpc>
                  <a:spcPct val="90000"/>
                </a:lnSpc>
                <a:spcAft>
                  <a:spcPct val="35000"/>
                </a:spcAft>
              </a:pPr>
              <a:r>
                <a:rPr lang="zh-CN" altLang="en-US" sz="1949" b="1" dirty="0">
                  <a:solidFill>
                    <a:schemeClr val="bg1"/>
                  </a:solidFill>
                  <a:latin typeface="微软雅黑" pitchFamily="34" charset="-122"/>
                  <a:ea typeface="微软雅黑" pitchFamily="34" charset="-122"/>
                  <a:sym typeface="微软雅黑" pitchFamily="34" charset="-122"/>
                </a:rPr>
                <a:t>标题</a:t>
              </a:r>
              <a:endParaRPr lang="en-US" sz="1949" b="1" dirty="0">
                <a:solidFill>
                  <a:schemeClr val="bg1"/>
                </a:solidFill>
                <a:latin typeface="微软雅黑" pitchFamily="34" charset="-122"/>
                <a:ea typeface="微软雅黑" pitchFamily="34" charset="-122"/>
                <a:sym typeface="微软雅黑" pitchFamily="34" charset="-122"/>
              </a:endParaRPr>
            </a:p>
          </p:txBody>
        </p:sp>
      </p:grpSp>
      <p:grpSp>
        <p:nvGrpSpPr>
          <p:cNvPr id="15" name="组合 14">
            <a:extLst>
              <a:ext uri="{FF2B5EF4-FFF2-40B4-BE49-F238E27FC236}">
                <a16:creationId xmlns:a16="http://schemas.microsoft.com/office/drawing/2014/main" id="{B8B17854-AFFB-44BF-BB21-3BAC7EC84665}"/>
              </a:ext>
            </a:extLst>
          </p:cNvPr>
          <p:cNvGrpSpPr/>
          <p:nvPr/>
        </p:nvGrpSpPr>
        <p:grpSpPr>
          <a:xfrm>
            <a:off x="5630747" y="2064591"/>
            <a:ext cx="856577" cy="856577"/>
            <a:chOff x="5778190" y="2037632"/>
            <a:chExt cx="879128" cy="879128"/>
          </a:xfrm>
          <a:solidFill>
            <a:srgbClr val="1E8FD0"/>
          </a:solidFill>
        </p:grpSpPr>
        <p:sp>
          <p:nvSpPr>
            <p:cNvPr id="16" name="Oval 13">
              <a:extLst>
                <a:ext uri="{FF2B5EF4-FFF2-40B4-BE49-F238E27FC236}">
                  <a16:creationId xmlns:a16="http://schemas.microsoft.com/office/drawing/2014/main" id="{A1276841-94B1-4D32-9BF3-1C4DE5F5F7BB}"/>
                </a:ext>
              </a:extLst>
            </p:cNvPr>
            <p:cNvSpPr>
              <a:spLocks noChangeArrowheads="1"/>
            </p:cNvSpPr>
            <p:nvPr/>
          </p:nvSpPr>
          <p:spPr bwMode="auto">
            <a:xfrm>
              <a:off x="5778190" y="2037632"/>
              <a:ext cx="879128" cy="879128"/>
            </a:xfrm>
            <a:prstGeom prst="ellipse">
              <a:avLst/>
            </a:prstGeom>
            <a:grpFill/>
            <a:ln w="12700" cap="flat" cmpd="sng">
              <a:solidFill>
                <a:srgbClr val="1E8FD0"/>
              </a:solidFill>
              <a:round/>
              <a:headEnd/>
              <a:tailEnd/>
            </a:ln>
          </p:spPr>
          <p:txBody>
            <a:bodyPr/>
            <a:lstStyle/>
            <a:p>
              <a:endParaRPr lang="zh-CN" altLang="en-US" sz="1316"/>
            </a:p>
          </p:txBody>
        </p:sp>
        <p:sp>
          <p:nvSpPr>
            <p:cNvPr id="17" name="Rectangle 14">
              <a:extLst>
                <a:ext uri="{FF2B5EF4-FFF2-40B4-BE49-F238E27FC236}">
                  <a16:creationId xmlns:a16="http://schemas.microsoft.com/office/drawing/2014/main" id="{68949FB0-63FB-4F3F-8036-E54010B6B31F}"/>
                </a:ext>
              </a:extLst>
            </p:cNvPr>
            <p:cNvSpPr>
              <a:spLocks noChangeArrowheads="1"/>
            </p:cNvSpPr>
            <p:nvPr/>
          </p:nvSpPr>
          <p:spPr bwMode="auto">
            <a:xfrm>
              <a:off x="5906935" y="2166377"/>
              <a:ext cx="621638" cy="621638"/>
            </a:xfrm>
            <a:prstGeom prst="rect">
              <a:avLst/>
            </a:prstGeom>
            <a:grpFill/>
            <a:ln w="9525">
              <a:solidFill>
                <a:srgbClr val="1E8FD0"/>
              </a:solidFill>
              <a:miter lim="800000"/>
              <a:headEnd/>
              <a:tailEnd/>
            </a:ln>
            <a:extLst/>
          </p:spPr>
          <p:txBody>
            <a:bodyPr lIns="13612" tIns="13612" rIns="13612" bIns="13612" anchor="ctr"/>
            <a:lstStyle/>
            <a:p>
              <a:pPr algn="ctr">
                <a:lnSpc>
                  <a:spcPct val="90000"/>
                </a:lnSpc>
                <a:spcAft>
                  <a:spcPct val="35000"/>
                </a:spcAft>
              </a:pPr>
              <a:r>
                <a:rPr lang="zh-CN" altLang="en-US" sz="1072" b="1" dirty="0">
                  <a:solidFill>
                    <a:schemeClr val="bg1"/>
                  </a:solidFill>
                  <a:latin typeface="微软雅黑" pitchFamily="34" charset="-122"/>
                  <a:ea typeface="微软雅黑" pitchFamily="34" charset="-122"/>
                  <a:sym typeface="微软雅黑" pitchFamily="34" charset="-122"/>
                </a:rPr>
                <a:t>添加内容</a:t>
              </a:r>
            </a:p>
          </p:txBody>
        </p:sp>
      </p:grpSp>
      <p:grpSp>
        <p:nvGrpSpPr>
          <p:cNvPr id="18" name="组合 17">
            <a:extLst>
              <a:ext uri="{FF2B5EF4-FFF2-40B4-BE49-F238E27FC236}">
                <a16:creationId xmlns:a16="http://schemas.microsoft.com/office/drawing/2014/main" id="{4D71288B-3945-4197-B70E-3A7E1B5BAADD}"/>
              </a:ext>
            </a:extLst>
          </p:cNvPr>
          <p:cNvGrpSpPr/>
          <p:nvPr/>
        </p:nvGrpSpPr>
        <p:grpSpPr>
          <a:xfrm>
            <a:off x="6928641" y="3362485"/>
            <a:ext cx="856577" cy="856577"/>
            <a:chOff x="7110253" y="3369695"/>
            <a:chExt cx="879128" cy="879128"/>
          </a:xfrm>
          <a:solidFill>
            <a:srgbClr val="1E8FD0"/>
          </a:solidFill>
        </p:grpSpPr>
        <p:sp>
          <p:nvSpPr>
            <p:cNvPr id="19" name="Oval 15">
              <a:extLst>
                <a:ext uri="{FF2B5EF4-FFF2-40B4-BE49-F238E27FC236}">
                  <a16:creationId xmlns:a16="http://schemas.microsoft.com/office/drawing/2014/main" id="{E933B477-0297-4784-BDC3-4D2CC832F3A5}"/>
                </a:ext>
              </a:extLst>
            </p:cNvPr>
            <p:cNvSpPr>
              <a:spLocks noChangeArrowheads="1"/>
            </p:cNvSpPr>
            <p:nvPr/>
          </p:nvSpPr>
          <p:spPr bwMode="auto">
            <a:xfrm>
              <a:off x="7110253" y="3369695"/>
              <a:ext cx="879128" cy="879128"/>
            </a:xfrm>
            <a:prstGeom prst="ellipse">
              <a:avLst/>
            </a:prstGeom>
            <a:grpFill/>
            <a:ln w="12700" cap="flat" cmpd="sng">
              <a:solidFill>
                <a:srgbClr val="1E8FD0"/>
              </a:solidFill>
              <a:round/>
              <a:headEnd/>
              <a:tailEnd/>
            </a:ln>
          </p:spPr>
          <p:txBody>
            <a:bodyPr/>
            <a:lstStyle/>
            <a:p>
              <a:endParaRPr lang="zh-CN" altLang="en-US" sz="1316"/>
            </a:p>
          </p:txBody>
        </p:sp>
        <p:sp>
          <p:nvSpPr>
            <p:cNvPr id="20" name="Rectangle 16">
              <a:extLst>
                <a:ext uri="{FF2B5EF4-FFF2-40B4-BE49-F238E27FC236}">
                  <a16:creationId xmlns:a16="http://schemas.microsoft.com/office/drawing/2014/main" id="{6F62CFE9-86F3-40FE-9E12-38FFCF22BB57}"/>
                </a:ext>
              </a:extLst>
            </p:cNvPr>
            <p:cNvSpPr>
              <a:spLocks noChangeArrowheads="1"/>
            </p:cNvSpPr>
            <p:nvPr/>
          </p:nvSpPr>
          <p:spPr bwMode="auto">
            <a:xfrm>
              <a:off x="7238998" y="3498440"/>
              <a:ext cx="621638" cy="621638"/>
            </a:xfrm>
            <a:prstGeom prst="rect">
              <a:avLst/>
            </a:prstGeom>
            <a:grpFill/>
            <a:ln w="9525">
              <a:solidFill>
                <a:srgbClr val="1E8FD0"/>
              </a:solidFill>
              <a:miter lim="800000"/>
              <a:headEnd/>
              <a:tailEnd/>
            </a:ln>
            <a:extLst/>
          </p:spPr>
          <p:txBody>
            <a:bodyPr lIns="13612" tIns="13612" rIns="13612" bIns="13612" anchor="ctr"/>
            <a:lstStyle/>
            <a:p>
              <a:pPr algn="ctr">
                <a:lnSpc>
                  <a:spcPct val="90000"/>
                </a:lnSpc>
                <a:spcAft>
                  <a:spcPct val="35000"/>
                </a:spcAft>
              </a:pPr>
              <a:r>
                <a:rPr lang="zh-CN" altLang="en-US" sz="1072" b="1" dirty="0">
                  <a:solidFill>
                    <a:schemeClr val="bg1"/>
                  </a:solidFill>
                  <a:latin typeface="微软雅黑" pitchFamily="34" charset="-122"/>
                  <a:ea typeface="微软雅黑" pitchFamily="34" charset="-122"/>
                  <a:sym typeface="微软雅黑" pitchFamily="34" charset="-122"/>
                </a:rPr>
                <a:t>添加内容</a:t>
              </a:r>
              <a:endParaRPr lang="zh-CN" altLang="en-US" sz="1072" dirty="0">
                <a:solidFill>
                  <a:srgbClr val="FFFFFF"/>
                </a:solidFill>
                <a:latin typeface="宋体" pitchFamily="2" charset="-122"/>
                <a:sym typeface="宋体" pitchFamily="2" charset="-122"/>
              </a:endParaRPr>
            </a:p>
          </p:txBody>
        </p:sp>
      </p:grpSp>
      <p:grpSp>
        <p:nvGrpSpPr>
          <p:cNvPr id="21" name="组合 20">
            <a:extLst>
              <a:ext uri="{FF2B5EF4-FFF2-40B4-BE49-F238E27FC236}">
                <a16:creationId xmlns:a16="http://schemas.microsoft.com/office/drawing/2014/main" id="{444358D2-63CF-481C-91B8-0C151AA2C68A}"/>
              </a:ext>
            </a:extLst>
          </p:cNvPr>
          <p:cNvGrpSpPr/>
          <p:nvPr/>
        </p:nvGrpSpPr>
        <p:grpSpPr>
          <a:xfrm>
            <a:off x="5630747" y="4660380"/>
            <a:ext cx="856577" cy="856577"/>
            <a:chOff x="5778190" y="4701759"/>
            <a:chExt cx="879128" cy="879128"/>
          </a:xfrm>
          <a:solidFill>
            <a:srgbClr val="1E8FD0"/>
          </a:solidFill>
        </p:grpSpPr>
        <p:sp>
          <p:nvSpPr>
            <p:cNvPr id="22" name="Oval 17">
              <a:extLst>
                <a:ext uri="{FF2B5EF4-FFF2-40B4-BE49-F238E27FC236}">
                  <a16:creationId xmlns:a16="http://schemas.microsoft.com/office/drawing/2014/main" id="{0D900E86-5C35-4A9E-B65F-9EA6DA2BDE19}"/>
                </a:ext>
              </a:extLst>
            </p:cNvPr>
            <p:cNvSpPr>
              <a:spLocks noChangeArrowheads="1"/>
            </p:cNvSpPr>
            <p:nvPr/>
          </p:nvSpPr>
          <p:spPr bwMode="auto">
            <a:xfrm>
              <a:off x="5778190" y="4701759"/>
              <a:ext cx="879128" cy="879128"/>
            </a:xfrm>
            <a:prstGeom prst="ellipse">
              <a:avLst/>
            </a:prstGeom>
            <a:grpFill/>
            <a:ln w="12700" cap="flat" cmpd="sng">
              <a:solidFill>
                <a:srgbClr val="1E8FD0"/>
              </a:solidFill>
              <a:round/>
              <a:headEnd/>
              <a:tailEnd/>
            </a:ln>
          </p:spPr>
          <p:txBody>
            <a:bodyPr/>
            <a:lstStyle/>
            <a:p>
              <a:endParaRPr lang="zh-CN" altLang="en-US" sz="1316"/>
            </a:p>
          </p:txBody>
        </p:sp>
        <p:sp>
          <p:nvSpPr>
            <p:cNvPr id="23" name="Rectangle 18">
              <a:extLst>
                <a:ext uri="{FF2B5EF4-FFF2-40B4-BE49-F238E27FC236}">
                  <a16:creationId xmlns:a16="http://schemas.microsoft.com/office/drawing/2014/main" id="{6F071839-DDEC-497C-A6BF-E393C32E268F}"/>
                </a:ext>
              </a:extLst>
            </p:cNvPr>
            <p:cNvSpPr>
              <a:spLocks noChangeArrowheads="1"/>
            </p:cNvSpPr>
            <p:nvPr/>
          </p:nvSpPr>
          <p:spPr bwMode="auto">
            <a:xfrm>
              <a:off x="5906935" y="4830504"/>
              <a:ext cx="621638" cy="621638"/>
            </a:xfrm>
            <a:prstGeom prst="rect">
              <a:avLst/>
            </a:prstGeom>
            <a:grpFill/>
            <a:ln w="9525">
              <a:solidFill>
                <a:srgbClr val="1E8FD0"/>
              </a:solidFill>
              <a:miter lim="800000"/>
              <a:headEnd/>
              <a:tailEnd/>
            </a:ln>
            <a:extLst/>
          </p:spPr>
          <p:txBody>
            <a:bodyPr lIns="13612" tIns="13612" rIns="13612" bIns="13612" anchor="ctr"/>
            <a:lstStyle/>
            <a:p>
              <a:pPr algn="ctr">
                <a:lnSpc>
                  <a:spcPct val="90000"/>
                </a:lnSpc>
                <a:spcAft>
                  <a:spcPct val="35000"/>
                </a:spcAft>
              </a:pPr>
              <a:r>
                <a:rPr lang="zh-CN" altLang="en-US" sz="1072" b="1">
                  <a:solidFill>
                    <a:schemeClr val="bg1"/>
                  </a:solidFill>
                  <a:latin typeface="微软雅黑" pitchFamily="34" charset="-122"/>
                  <a:ea typeface="微软雅黑" pitchFamily="34" charset="-122"/>
                  <a:sym typeface="微软雅黑" pitchFamily="34" charset="-122"/>
                </a:rPr>
                <a:t>添加内容</a:t>
              </a:r>
              <a:endParaRPr lang="zh-CN" altLang="en-US" sz="1072">
                <a:solidFill>
                  <a:srgbClr val="FFFFFF"/>
                </a:solidFill>
                <a:latin typeface="宋体" pitchFamily="2" charset="-122"/>
                <a:sym typeface="宋体" pitchFamily="2" charset="-122"/>
              </a:endParaRPr>
            </a:p>
          </p:txBody>
        </p:sp>
      </p:grpSp>
      <p:grpSp>
        <p:nvGrpSpPr>
          <p:cNvPr id="24" name="组合 23">
            <a:extLst>
              <a:ext uri="{FF2B5EF4-FFF2-40B4-BE49-F238E27FC236}">
                <a16:creationId xmlns:a16="http://schemas.microsoft.com/office/drawing/2014/main" id="{C6F1AC9D-2C03-43D1-B5D4-3EC405F43B9C}"/>
              </a:ext>
            </a:extLst>
          </p:cNvPr>
          <p:cNvGrpSpPr/>
          <p:nvPr/>
        </p:nvGrpSpPr>
        <p:grpSpPr>
          <a:xfrm>
            <a:off x="4332853" y="3362485"/>
            <a:ext cx="856577" cy="856577"/>
            <a:chOff x="4446127" y="3369695"/>
            <a:chExt cx="879128" cy="879128"/>
          </a:xfrm>
          <a:solidFill>
            <a:srgbClr val="1E8FD0"/>
          </a:solidFill>
        </p:grpSpPr>
        <p:sp>
          <p:nvSpPr>
            <p:cNvPr id="25" name="Oval 19">
              <a:extLst>
                <a:ext uri="{FF2B5EF4-FFF2-40B4-BE49-F238E27FC236}">
                  <a16:creationId xmlns:a16="http://schemas.microsoft.com/office/drawing/2014/main" id="{00EE79AD-A96A-40B4-BE89-C3739AD6B797}"/>
                </a:ext>
              </a:extLst>
            </p:cNvPr>
            <p:cNvSpPr>
              <a:spLocks noChangeArrowheads="1"/>
            </p:cNvSpPr>
            <p:nvPr/>
          </p:nvSpPr>
          <p:spPr bwMode="auto">
            <a:xfrm>
              <a:off x="4446127" y="3369695"/>
              <a:ext cx="879128" cy="879128"/>
            </a:xfrm>
            <a:prstGeom prst="ellipse">
              <a:avLst/>
            </a:prstGeom>
            <a:grpFill/>
            <a:ln w="12700" cap="flat" cmpd="sng">
              <a:solidFill>
                <a:srgbClr val="1E8FD0"/>
              </a:solidFill>
              <a:round/>
              <a:headEnd/>
              <a:tailEnd/>
            </a:ln>
          </p:spPr>
          <p:txBody>
            <a:bodyPr/>
            <a:lstStyle/>
            <a:p>
              <a:endParaRPr lang="zh-CN" altLang="en-US" sz="1316"/>
            </a:p>
          </p:txBody>
        </p:sp>
        <p:sp>
          <p:nvSpPr>
            <p:cNvPr id="26" name="Rectangle 20">
              <a:extLst>
                <a:ext uri="{FF2B5EF4-FFF2-40B4-BE49-F238E27FC236}">
                  <a16:creationId xmlns:a16="http://schemas.microsoft.com/office/drawing/2014/main" id="{D078B813-828A-4171-B94F-EDC98BB1F028}"/>
                </a:ext>
              </a:extLst>
            </p:cNvPr>
            <p:cNvSpPr>
              <a:spLocks noChangeArrowheads="1"/>
            </p:cNvSpPr>
            <p:nvPr/>
          </p:nvSpPr>
          <p:spPr bwMode="auto">
            <a:xfrm>
              <a:off x="4574872" y="3498440"/>
              <a:ext cx="621638" cy="621638"/>
            </a:xfrm>
            <a:prstGeom prst="rect">
              <a:avLst/>
            </a:prstGeom>
            <a:grpFill/>
            <a:ln w="9525">
              <a:solidFill>
                <a:srgbClr val="1E8FD0"/>
              </a:solidFill>
              <a:miter lim="800000"/>
              <a:headEnd/>
              <a:tailEnd/>
            </a:ln>
            <a:extLst/>
          </p:spPr>
          <p:txBody>
            <a:bodyPr lIns="13612" tIns="13612" rIns="13612" bIns="13612" anchor="ctr"/>
            <a:lstStyle/>
            <a:p>
              <a:pPr algn="ctr">
                <a:lnSpc>
                  <a:spcPct val="90000"/>
                </a:lnSpc>
                <a:spcAft>
                  <a:spcPct val="35000"/>
                </a:spcAft>
              </a:pPr>
              <a:r>
                <a:rPr lang="zh-CN" altLang="en-US" sz="1072" b="1" dirty="0">
                  <a:solidFill>
                    <a:schemeClr val="bg1"/>
                  </a:solidFill>
                  <a:latin typeface="微软雅黑" pitchFamily="34" charset="-122"/>
                  <a:ea typeface="微软雅黑" pitchFamily="34" charset="-122"/>
                  <a:sym typeface="微软雅黑" pitchFamily="34" charset="-122"/>
                </a:rPr>
                <a:t>添加内容</a:t>
              </a:r>
              <a:endParaRPr lang="zh-CN" altLang="en-US" sz="1072" dirty="0">
                <a:solidFill>
                  <a:srgbClr val="FFFFFF"/>
                </a:solidFill>
                <a:latin typeface="宋体" pitchFamily="2" charset="-122"/>
                <a:sym typeface="宋体" pitchFamily="2" charset="-122"/>
              </a:endParaRPr>
            </a:p>
          </p:txBody>
        </p:sp>
      </p:grpSp>
      <p:sp>
        <p:nvSpPr>
          <p:cNvPr id="27" name="TextBox 142">
            <a:extLst>
              <a:ext uri="{FF2B5EF4-FFF2-40B4-BE49-F238E27FC236}">
                <a16:creationId xmlns:a16="http://schemas.microsoft.com/office/drawing/2014/main" id="{C26551B0-D2B9-4E75-9418-B62BB5A0C52C}"/>
              </a:ext>
            </a:extLst>
          </p:cNvPr>
          <p:cNvSpPr txBox="1"/>
          <p:nvPr/>
        </p:nvSpPr>
        <p:spPr>
          <a:xfrm>
            <a:off x="2268140" y="2677228"/>
            <a:ext cx="2174989" cy="557774"/>
          </a:xfrm>
          <a:prstGeom prst="rect">
            <a:avLst/>
          </a:prstGeom>
          <a:noFill/>
        </p:spPr>
        <p:txBody>
          <a:bodyPr wrap="square" lIns="89085" tIns="44542" rIns="89085" bIns="44542" rtlCol="0">
            <a:spAutoFit/>
          </a:bodyPr>
          <a:lstStyle/>
          <a:p>
            <a:pPr algn="r">
              <a:lnSpc>
                <a:spcPct val="130000"/>
              </a:lnSpc>
            </a:pPr>
            <a:r>
              <a:rPr lang="zh-CN" altLang="en-US" sz="1169" dirty="0">
                <a:solidFill>
                  <a:schemeClr val="tx1">
                    <a:lumMod val="95000"/>
                    <a:lumOff val="5000"/>
                  </a:schemeClr>
                </a:solidFill>
                <a:latin typeface="微软雅黑" pitchFamily="34" charset="-122"/>
                <a:ea typeface="微软雅黑" pitchFamily="34" charset="-122"/>
              </a:rPr>
              <a:t>您的内容打在这里，或者通过复制您的文本后</a:t>
            </a:r>
          </a:p>
        </p:txBody>
      </p:sp>
      <p:sp>
        <p:nvSpPr>
          <p:cNvPr id="28" name="TextBox 143">
            <a:extLst>
              <a:ext uri="{FF2B5EF4-FFF2-40B4-BE49-F238E27FC236}">
                <a16:creationId xmlns:a16="http://schemas.microsoft.com/office/drawing/2014/main" id="{024E5D8F-1C25-43BE-B1B9-62CF0F1D7894}"/>
              </a:ext>
            </a:extLst>
          </p:cNvPr>
          <p:cNvSpPr txBox="1"/>
          <p:nvPr/>
        </p:nvSpPr>
        <p:spPr>
          <a:xfrm>
            <a:off x="3490120" y="2178338"/>
            <a:ext cx="976133" cy="476156"/>
          </a:xfrm>
          <a:prstGeom prst="rect">
            <a:avLst/>
          </a:prstGeom>
          <a:noFill/>
        </p:spPr>
        <p:txBody>
          <a:bodyPr wrap="square" lIns="89085" tIns="0" rIns="89085" bIns="0" rtlCol="0" anchor="t">
            <a:spAutoFit/>
          </a:bodyPr>
          <a:lstStyle/>
          <a:p>
            <a:pPr algn="r">
              <a:lnSpc>
                <a:spcPct val="150000"/>
              </a:lnSpc>
            </a:pPr>
            <a:r>
              <a:rPr lang="zh-CN" altLang="en-US" sz="2338" b="1" dirty="0">
                <a:solidFill>
                  <a:schemeClr val="tx1">
                    <a:lumMod val="75000"/>
                    <a:lumOff val="25000"/>
                  </a:schemeClr>
                </a:solidFill>
                <a:latin typeface="方正黑体_GBK" pitchFamily="65" charset="-122"/>
                <a:ea typeface="方正黑体_GBK" pitchFamily="65" charset="-122"/>
                <a:cs typeface="华文黑体" pitchFamily="2" charset="-122"/>
              </a:rPr>
              <a:t>标题</a:t>
            </a:r>
          </a:p>
        </p:txBody>
      </p:sp>
      <p:sp>
        <p:nvSpPr>
          <p:cNvPr id="29" name="TextBox 144">
            <a:extLst>
              <a:ext uri="{FF2B5EF4-FFF2-40B4-BE49-F238E27FC236}">
                <a16:creationId xmlns:a16="http://schemas.microsoft.com/office/drawing/2014/main" id="{B2F6F0B3-B5C2-4D11-877D-B1EE13ED781D}"/>
              </a:ext>
            </a:extLst>
          </p:cNvPr>
          <p:cNvSpPr txBox="1"/>
          <p:nvPr/>
        </p:nvSpPr>
        <p:spPr>
          <a:xfrm>
            <a:off x="7784099" y="2658335"/>
            <a:ext cx="1977262" cy="557774"/>
          </a:xfrm>
          <a:prstGeom prst="rect">
            <a:avLst/>
          </a:prstGeom>
          <a:noFill/>
        </p:spPr>
        <p:txBody>
          <a:bodyPr wrap="square" lIns="89085" tIns="44542" rIns="89085" bIns="44542" rtlCol="0">
            <a:spAutoFit/>
          </a:bodyPr>
          <a:lstStyle/>
          <a:p>
            <a:pPr algn="just">
              <a:lnSpc>
                <a:spcPct val="130000"/>
              </a:lnSpc>
            </a:pPr>
            <a:r>
              <a:rPr lang="zh-CN" altLang="en-US" sz="1169" dirty="0">
                <a:solidFill>
                  <a:schemeClr val="tx1">
                    <a:lumMod val="95000"/>
                    <a:lumOff val="5000"/>
                  </a:schemeClr>
                </a:solidFill>
                <a:latin typeface="微软雅黑" pitchFamily="34" charset="-122"/>
                <a:ea typeface="微软雅黑" pitchFamily="34" charset="-122"/>
              </a:rPr>
              <a:t>您的内容打在这里，或者通过复制您的文本后，</a:t>
            </a:r>
          </a:p>
        </p:txBody>
      </p:sp>
      <p:sp>
        <p:nvSpPr>
          <p:cNvPr id="30" name="TextBox 145">
            <a:extLst>
              <a:ext uri="{FF2B5EF4-FFF2-40B4-BE49-F238E27FC236}">
                <a16:creationId xmlns:a16="http://schemas.microsoft.com/office/drawing/2014/main" id="{3021C9BC-2045-4439-B391-20851039FF27}"/>
              </a:ext>
            </a:extLst>
          </p:cNvPr>
          <p:cNvSpPr txBox="1"/>
          <p:nvPr/>
        </p:nvSpPr>
        <p:spPr>
          <a:xfrm>
            <a:off x="7763815" y="2152832"/>
            <a:ext cx="1571604" cy="476156"/>
          </a:xfrm>
          <a:prstGeom prst="rect">
            <a:avLst/>
          </a:prstGeom>
          <a:noFill/>
        </p:spPr>
        <p:txBody>
          <a:bodyPr wrap="square" lIns="89085" tIns="0" rIns="89085" bIns="0" rtlCol="0" anchor="t">
            <a:spAutoFit/>
          </a:bodyPr>
          <a:lstStyle/>
          <a:p>
            <a:pPr>
              <a:lnSpc>
                <a:spcPct val="150000"/>
              </a:lnSpc>
            </a:pPr>
            <a:r>
              <a:rPr lang="zh-CN" altLang="en-US" sz="2338" b="1" dirty="0">
                <a:solidFill>
                  <a:schemeClr val="tx1">
                    <a:lumMod val="75000"/>
                    <a:lumOff val="25000"/>
                  </a:schemeClr>
                </a:solidFill>
                <a:latin typeface="微软雅黑" pitchFamily="34" charset="-122"/>
                <a:ea typeface="微软雅黑" pitchFamily="34" charset="-122"/>
                <a:cs typeface="华文黑体" pitchFamily="2" charset="-122"/>
              </a:rPr>
              <a:t>标题</a:t>
            </a:r>
          </a:p>
        </p:txBody>
      </p:sp>
      <p:sp>
        <p:nvSpPr>
          <p:cNvPr id="31" name="TextBox 146">
            <a:extLst>
              <a:ext uri="{FF2B5EF4-FFF2-40B4-BE49-F238E27FC236}">
                <a16:creationId xmlns:a16="http://schemas.microsoft.com/office/drawing/2014/main" id="{B699B50F-31D8-4058-8057-0C2C2ABC8831}"/>
              </a:ext>
            </a:extLst>
          </p:cNvPr>
          <p:cNvSpPr txBox="1"/>
          <p:nvPr/>
        </p:nvSpPr>
        <p:spPr>
          <a:xfrm>
            <a:off x="2243051" y="4673812"/>
            <a:ext cx="2174989" cy="557774"/>
          </a:xfrm>
          <a:prstGeom prst="rect">
            <a:avLst/>
          </a:prstGeom>
          <a:noFill/>
        </p:spPr>
        <p:txBody>
          <a:bodyPr wrap="square" lIns="89085" tIns="44542" rIns="89085" bIns="44542" rtlCol="0">
            <a:spAutoFit/>
          </a:bodyPr>
          <a:lstStyle/>
          <a:p>
            <a:pPr algn="r">
              <a:lnSpc>
                <a:spcPct val="130000"/>
              </a:lnSpc>
            </a:pPr>
            <a:r>
              <a:rPr lang="zh-CN" altLang="en-US" sz="1169" dirty="0">
                <a:solidFill>
                  <a:schemeClr val="tx1">
                    <a:lumMod val="95000"/>
                    <a:lumOff val="5000"/>
                  </a:schemeClr>
                </a:solidFill>
                <a:latin typeface="微软雅黑" pitchFamily="34" charset="-122"/>
                <a:ea typeface="微软雅黑" pitchFamily="34" charset="-122"/>
              </a:rPr>
              <a:t>您的内容打在这里，或者通过复制您的文本后</a:t>
            </a:r>
          </a:p>
        </p:txBody>
      </p:sp>
      <p:sp>
        <p:nvSpPr>
          <p:cNvPr id="32" name="TextBox 147">
            <a:extLst>
              <a:ext uri="{FF2B5EF4-FFF2-40B4-BE49-F238E27FC236}">
                <a16:creationId xmlns:a16="http://schemas.microsoft.com/office/drawing/2014/main" id="{DEA7F05A-C2E5-4F24-A9D0-3C9099EFF104}"/>
              </a:ext>
            </a:extLst>
          </p:cNvPr>
          <p:cNvSpPr txBox="1"/>
          <p:nvPr/>
        </p:nvSpPr>
        <p:spPr>
          <a:xfrm>
            <a:off x="2689276" y="4184321"/>
            <a:ext cx="1728764" cy="476156"/>
          </a:xfrm>
          <a:prstGeom prst="rect">
            <a:avLst/>
          </a:prstGeom>
          <a:noFill/>
        </p:spPr>
        <p:txBody>
          <a:bodyPr wrap="square" lIns="89085" tIns="0" rIns="89085" bIns="0" rtlCol="0" anchor="t">
            <a:spAutoFit/>
          </a:bodyPr>
          <a:lstStyle/>
          <a:p>
            <a:pPr algn="r">
              <a:lnSpc>
                <a:spcPct val="150000"/>
              </a:lnSpc>
            </a:pPr>
            <a:r>
              <a:rPr lang="zh-CN" altLang="en-US" sz="2338" b="1" dirty="0">
                <a:solidFill>
                  <a:schemeClr val="tx1">
                    <a:lumMod val="75000"/>
                    <a:lumOff val="25000"/>
                  </a:schemeClr>
                </a:solidFill>
                <a:latin typeface="微软雅黑" pitchFamily="34" charset="-122"/>
                <a:ea typeface="微软雅黑" pitchFamily="34" charset="-122"/>
                <a:cs typeface="华文黑体" pitchFamily="2" charset="-122"/>
              </a:rPr>
              <a:t>标题</a:t>
            </a:r>
          </a:p>
        </p:txBody>
      </p:sp>
      <p:sp>
        <p:nvSpPr>
          <p:cNvPr id="33" name="TextBox 148">
            <a:extLst>
              <a:ext uri="{FF2B5EF4-FFF2-40B4-BE49-F238E27FC236}">
                <a16:creationId xmlns:a16="http://schemas.microsoft.com/office/drawing/2014/main" id="{FDFF4F70-AFB5-43F0-A96E-3DE4F8304953}"/>
              </a:ext>
            </a:extLst>
          </p:cNvPr>
          <p:cNvSpPr txBox="1"/>
          <p:nvPr/>
        </p:nvSpPr>
        <p:spPr>
          <a:xfrm>
            <a:off x="7833971" y="4815827"/>
            <a:ext cx="1977262" cy="557774"/>
          </a:xfrm>
          <a:prstGeom prst="rect">
            <a:avLst/>
          </a:prstGeom>
          <a:noFill/>
        </p:spPr>
        <p:txBody>
          <a:bodyPr wrap="square" lIns="89085" tIns="44542" rIns="89085" bIns="44542" rtlCol="0">
            <a:spAutoFit/>
          </a:bodyPr>
          <a:lstStyle/>
          <a:p>
            <a:pPr algn="just">
              <a:lnSpc>
                <a:spcPct val="130000"/>
              </a:lnSpc>
            </a:pPr>
            <a:r>
              <a:rPr lang="zh-CN" altLang="en-US" sz="1169" dirty="0">
                <a:solidFill>
                  <a:schemeClr val="tx1">
                    <a:lumMod val="95000"/>
                    <a:lumOff val="5000"/>
                  </a:schemeClr>
                </a:solidFill>
                <a:latin typeface="微软雅黑" pitchFamily="34" charset="-122"/>
                <a:ea typeface="微软雅黑" pitchFamily="34" charset="-122"/>
              </a:rPr>
              <a:t>您的内容打在这里，或者通过复制您的文本后，</a:t>
            </a:r>
          </a:p>
        </p:txBody>
      </p:sp>
      <p:sp>
        <p:nvSpPr>
          <p:cNvPr id="34" name="TextBox 149">
            <a:extLst>
              <a:ext uri="{FF2B5EF4-FFF2-40B4-BE49-F238E27FC236}">
                <a16:creationId xmlns:a16="http://schemas.microsoft.com/office/drawing/2014/main" id="{F921312F-41EA-4768-9B6B-94CEEFF736B2}"/>
              </a:ext>
            </a:extLst>
          </p:cNvPr>
          <p:cNvSpPr txBox="1"/>
          <p:nvPr/>
        </p:nvSpPr>
        <p:spPr>
          <a:xfrm>
            <a:off x="7813687" y="4270649"/>
            <a:ext cx="1571604" cy="476156"/>
          </a:xfrm>
          <a:prstGeom prst="rect">
            <a:avLst/>
          </a:prstGeom>
          <a:noFill/>
        </p:spPr>
        <p:txBody>
          <a:bodyPr wrap="square" lIns="89085" tIns="0" rIns="89085" bIns="0" rtlCol="0" anchor="t">
            <a:spAutoFit/>
          </a:bodyPr>
          <a:lstStyle/>
          <a:p>
            <a:pPr>
              <a:lnSpc>
                <a:spcPct val="150000"/>
              </a:lnSpc>
            </a:pPr>
            <a:r>
              <a:rPr lang="zh-CN" altLang="en-US" sz="2338" b="1" dirty="0">
                <a:solidFill>
                  <a:schemeClr val="tx1">
                    <a:lumMod val="75000"/>
                    <a:lumOff val="25000"/>
                  </a:schemeClr>
                </a:solidFill>
                <a:latin typeface="微软雅黑" pitchFamily="34" charset="-122"/>
                <a:ea typeface="微软雅黑" pitchFamily="34" charset="-122"/>
                <a:cs typeface="华文黑体" pitchFamily="2" charset="-122"/>
              </a:rPr>
              <a:t>标题</a:t>
            </a:r>
          </a:p>
        </p:txBody>
      </p:sp>
      <p:sp>
        <p:nvSpPr>
          <p:cNvPr id="35" name="上箭头 1">
            <a:extLst>
              <a:ext uri="{FF2B5EF4-FFF2-40B4-BE49-F238E27FC236}">
                <a16:creationId xmlns:a16="http://schemas.microsoft.com/office/drawing/2014/main" id="{42CA6605-392D-4BFC-9EE0-6D7782560E4E}"/>
              </a:ext>
            </a:extLst>
          </p:cNvPr>
          <p:cNvSpPr/>
          <p:nvPr/>
        </p:nvSpPr>
        <p:spPr>
          <a:xfrm>
            <a:off x="5878239" y="3007089"/>
            <a:ext cx="361593" cy="124754"/>
          </a:xfrm>
          <a:prstGeom prst="upArrow">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16"/>
          </a:p>
        </p:txBody>
      </p:sp>
      <p:sp>
        <p:nvSpPr>
          <p:cNvPr id="36" name="上箭头 44">
            <a:extLst>
              <a:ext uri="{FF2B5EF4-FFF2-40B4-BE49-F238E27FC236}">
                <a16:creationId xmlns:a16="http://schemas.microsoft.com/office/drawing/2014/main" id="{151D2753-CA1B-4610-9C1D-892DB4210E4B}"/>
              </a:ext>
            </a:extLst>
          </p:cNvPr>
          <p:cNvSpPr/>
          <p:nvPr/>
        </p:nvSpPr>
        <p:spPr>
          <a:xfrm rot="10800000">
            <a:off x="5878239" y="4471116"/>
            <a:ext cx="361593" cy="124754"/>
          </a:xfrm>
          <a:prstGeom prst="upArrow">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16"/>
          </a:p>
        </p:txBody>
      </p:sp>
      <p:sp>
        <p:nvSpPr>
          <p:cNvPr id="37" name="上箭头 47">
            <a:extLst>
              <a:ext uri="{FF2B5EF4-FFF2-40B4-BE49-F238E27FC236}">
                <a16:creationId xmlns:a16="http://schemas.microsoft.com/office/drawing/2014/main" id="{02D1AE9F-DCFF-4BE2-B5F2-A38D9BBFB93D}"/>
              </a:ext>
            </a:extLst>
          </p:cNvPr>
          <p:cNvSpPr/>
          <p:nvPr/>
        </p:nvSpPr>
        <p:spPr>
          <a:xfrm rot="5400000">
            <a:off x="6610253" y="3760088"/>
            <a:ext cx="361593" cy="124754"/>
          </a:xfrm>
          <a:prstGeom prst="upArrow">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16"/>
          </a:p>
        </p:txBody>
      </p:sp>
      <p:sp>
        <p:nvSpPr>
          <p:cNvPr id="38" name="上箭头 48">
            <a:extLst>
              <a:ext uri="{FF2B5EF4-FFF2-40B4-BE49-F238E27FC236}">
                <a16:creationId xmlns:a16="http://schemas.microsoft.com/office/drawing/2014/main" id="{12BF7C56-AA81-4EA0-AF06-EE715CB06B0F}"/>
              </a:ext>
            </a:extLst>
          </p:cNvPr>
          <p:cNvSpPr/>
          <p:nvPr/>
        </p:nvSpPr>
        <p:spPr>
          <a:xfrm rot="16200000">
            <a:off x="5146225" y="3760088"/>
            <a:ext cx="361593" cy="124754"/>
          </a:xfrm>
          <a:prstGeom prst="upArrow">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16"/>
          </a:p>
        </p:txBody>
      </p:sp>
    </p:spTree>
    <p:extLst>
      <p:ext uri="{BB962C8B-B14F-4D97-AF65-F5344CB8AC3E}">
        <p14:creationId xmlns:p14="http://schemas.microsoft.com/office/powerpoint/2010/main" val="45967593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500"/>
                                        <p:tgtEl>
                                          <p:spTgt spid="3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down)">
                                      <p:cBhvr>
                                        <p:cTn id="20" dur="500"/>
                                        <p:tgtEl>
                                          <p:spTgt spid="35"/>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right)">
                                      <p:cBhvr>
                                        <p:cTn id="23" dur="500"/>
                                        <p:tgtEl>
                                          <p:spTgt spid="38"/>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up)">
                                      <p:cBhvr>
                                        <p:cTn id="26" dur="500"/>
                                        <p:tgtEl>
                                          <p:spTgt spid="36"/>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300"/>
                                        <p:tgtEl>
                                          <p:spTgt spid="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300"/>
                                        <p:tgtEl>
                                          <p:spTgt spid="10"/>
                                        </p:tgtEl>
                                      </p:cBhvr>
                                    </p:animEffect>
                                  </p:childTnLst>
                                </p:cTn>
                              </p:par>
                            </p:childTnLst>
                          </p:cTn>
                        </p:par>
                        <p:par>
                          <p:cTn id="34" fill="hold">
                            <p:stCondLst>
                              <p:cond delay="1800"/>
                            </p:stCondLst>
                            <p:childTnLst>
                              <p:par>
                                <p:cTn id="35" presetID="53" presetClass="entr" presetSubtype="16"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300" fill="hold"/>
                                        <p:tgtEl>
                                          <p:spTgt spid="15"/>
                                        </p:tgtEl>
                                        <p:attrNameLst>
                                          <p:attrName>ppt_w</p:attrName>
                                        </p:attrNameLst>
                                      </p:cBhvr>
                                      <p:tavLst>
                                        <p:tav tm="0">
                                          <p:val>
                                            <p:fltVal val="0"/>
                                          </p:val>
                                        </p:tav>
                                        <p:tav tm="100000">
                                          <p:val>
                                            <p:strVal val="#ppt_w"/>
                                          </p:val>
                                        </p:tav>
                                      </p:tavLst>
                                    </p:anim>
                                    <p:anim calcmode="lin" valueType="num">
                                      <p:cBhvr>
                                        <p:cTn id="38" dur="300" fill="hold"/>
                                        <p:tgtEl>
                                          <p:spTgt spid="15"/>
                                        </p:tgtEl>
                                        <p:attrNameLst>
                                          <p:attrName>ppt_h</p:attrName>
                                        </p:attrNameLst>
                                      </p:cBhvr>
                                      <p:tavLst>
                                        <p:tav tm="0">
                                          <p:val>
                                            <p:fltVal val="0"/>
                                          </p:val>
                                        </p:tav>
                                        <p:tav tm="100000">
                                          <p:val>
                                            <p:strVal val="#ppt_h"/>
                                          </p:val>
                                        </p:tav>
                                      </p:tavLst>
                                    </p:anim>
                                    <p:animEffect transition="in" filter="fade">
                                      <p:cBhvr>
                                        <p:cTn id="39" dur="300"/>
                                        <p:tgtEl>
                                          <p:spTgt spid="15"/>
                                        </p:tgtEl>
                                      </p:cBhvr>
                                    </p:animEffect>
                                  </p:childTnLst>
                                </p:cTn>
                              </p:par>
                            </p:childTnLst>
                          </p:cTn>
                        </p:par>
                        <p:par>
                          <p:cTn id="40" fill="hold">
                            <p:stCondLst>
                              <p:cond delay="2100"/>
                            </p:stCondLst>
                            <p:childTnLst>
                              <p:par>
                                <p:cTn id="41" presetID="53" presetClass="entr" presetSubtype="16"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300" fill="hold"/>
                                        <p:tgtEl>
                                          <p:spTgt spid="24"/>
                                        </p:tgtEl>
                                        <p:attrNameLst>
                                          <p:attrName>ppt_w</p:attrName>
                                        </p:attrNameLst>
                                      </p:cBhvr>
                                      <p:tavLst>
                                        <p:tav tm="0">
                                          <p:val>
                                            <p:fltVal val="0"/>
                                          </p:val>
                                        </p:tav>
                                        <p:tav tm="100000">
                                          <p:val>
                                            <p:strVal val="#ppt_w"/>
                                          </p:val>
                                        </p:tav>
                                      </p:tavLst>
                                    </p:anim>
                                    <p:anim calcmode="lin" valueType="num">
                                      <p:cBhvr>
                                        <p:cTn id="44" dur="300" fill="hold"/>
                                        <p:tgtEl>
                                          <p:spTgt spid="24"/>
                                        </p:tgtEl>
                                        <p:attrNameLst>
                                          <p:attrName>ppt_h</p:attrName>
                                        </p:attrNameLst>
                                      </p:cBhvr>
                                      <p:tavLst>
                                        <p:tav tm="0">
                                          <p:val>
                                            <p:fltVal val="0"/>
                                          </p:val>
                                        </p:tav>
                                        <p:tav tm="100000">
                                          <p:val>
                                            <p:strVal val="#ppt_h"/>
                                          </p:val>
                                        </p:tav>
                                      </p:tavLst>
                                    </p:anim>
                                    <p:animEffect transition="in" filter="fade">
                                      <p:cBhvr>
                                        <p:cTn id="45" dur="300"/>
                                        <p:tgtEl>
                                          <p:spTgt spid="24"/>
                                        </p:tgtEl>
                                      </p:cBhvr>
                                    </p:animEffect>
                                  </p:childTnLst>
                                </p:cTn>
                              </p:par>
                            </p:childTnLst>
                          </p:cTn>
                        </p:par>
                        <p:par>
                          <p:cTn id="46" fill="hold">
                            <p:stCondLst>
                              <p:cond delay="2400"/>
                            </p:stCondLst>
                            <p:childTnLst>
                              <p:par>
                                <p:cTn id="47" presetID="53" presetClass="entr" presetSubtype="16"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p:cTn id="49" dur="300" fill="hold"/>
                                        <p:tgtEl>
                                          <p:spTgt spid="21"/>
                                        </p:tgtEl>
                                        <p:attrNameLst>
                                          <p:attrName>ppt_w</p:attrName>
                                        </p:attrNameLst>
                                      </p:cBhvr>
                                      <p:tavLst>
                                        <p:tav tm="0">
                                          <p:val>
                                            <p:fltVal val="0"/>
                                          </p:val>
                                        </p:tav>
                                        <p:tav tm="100000">
                                          <p:val>
                                            <p:strVal val="#ppt_w"/>
                                          </p:val>
                                        </p:tav>
                                      </p:tavLst>
                                    </p:anim>
                                    <p:anim calcmode="lin" valueType="num">
                                      <p:cBhvr>
                                        <p:cTn id="50" dur="300" fill="hold"/>
                                        <p:tgtEl>
                                          <p:spTgt spid="21"/>
                                        </p:tgtEl>
                                        <p:attrNameLst>
                                          <p:attrName>ppt_h</p:attrName>
                                        </p:attrNameLst>
                                      </p:cBhvr>
                                      <p:tavLst>
                                        <p:tav tm="0">
                                          <p:val>
                                            <p:fltVal val="0"/>
                                          </p:val>
                                        </p:tav>
                                        <p:tav tm="100000">
                                          <p:val>
                                            <p:strVal val="#ppt_h"/>
                                          </p:val>
                                        </p:tav>
                                      </p:tavLst>
                                    </p:anim>
                                    <p:animEffect transition="in" filter="fade">
                                      <p:cBhvr>
                                        <p:cTn id="51" dur="300"/>
                                        <p:tgtEl>
                                          <p:spTgt spid="21"/>
                                        </p:tgtEl>
                                      </p:cBhvr>
                                    </p:animEffect>
                                  </p:childTnLst>
                                </p:cTn>
                              </p:par>
                            </p:childTnLst>
                          </p:cTn>
                        </p:par>
                        <p:par>
                          <p:cTn id="52" fill="hold">
                            <p:stCondLst>
                              <p:cond delay="2700"/>
                            </p:stCondLst>
                            <p:childTnLst>
                              <p:par>
                                <p:cTn id="53" presetID="53" presetClass="entr" presetSubtype="16"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300" fill="hold"/>
                                        <p:tgtEl>
                                          <p:spTgt spid="18"/>
                                        </p:tgtEl>
                                        <p:attrNameLst>
                                          <p:attrName>ppt_w</p:attrName>
                                        </p:attrNameLst>
                                      </p:cBhvr>
                                      <p:tavLst>
                                        <p:tav tm="0">
                                          <p:val>
                                            <p:fltVal val="0"/>
                                          </p:val>
                                        </p:tav>
                                        <p:tav tm="100000">
                                          <p:val>
                                            <p:strVal val="#ppt_w"/>
                                          </p:val>
                                        </p:tav>
                                      </p:tavLst>
                                    </p:anim>
                                    <p:anim calcmode="lin" valueType="num">
                                      <p:cBhvr>
                                        <p:cTn id="56" dur="300" fill="hold"/>
                                        <p:tgtEl>
                                          <p:spTgt spid="18"/>
                                        </p:tgtEl>
                                        <p:attrNameLst>
                                          <p:attrName>ppt_h</p:attrName>
                                        </p:attrNameLst>
                                      </p:cBhvr>
                                      <p:tavLst>
                                        <p:tav tm="0">
                                          <p:val>
                                            <p:fltVal val="0"/>
                                          </p:val>
                                        </p:tav>
                                        <p:tav tm="100000">
                                          <p:val>
                                            <p:strVal val="#ppt_h"/>
                                          </p:val>
                                        </p:tav>
                                      </p:tavLst>
                                    </p:anim>
                                    <p:animEffect transition="in" filter="fade">
                                      <p:cBhvr>
                                        <p:cTn id="57" dur="300"/>
                                        <p:tgtEl>
                                          <p:spTgt spid="18"/>
                                        </p:tgtEl>
                                      </p:cBhvr>
                                    </p:animEffect>
                                  </p:childTnLst>
                                </p:cTn>
                              </p:par>
                            </p:childTnLst>
                          </p:cTn>
                        </p:par>
                        <p:par>
                          <p:cTn id="58" fill="hold">
                            <p:stCondLst>
                              <p:cond delay="3000"/>
                            </p:stCondLst>
                            <p:childTnLst>
                              <p:par>
                                <p:cTn id="59" presetID="12" presetClass="entr" presetSubtype="2"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p:tgtEl>
                                          <p:spTgt spid="28"/>
                                        </p:tgtEl>
                                        <p:attrNameLst>
                                          <p:attrName>ppt_x</p:attrName>
                                        </p:attrNameLst>
                                      </p:cBhvr>
                                      <p:tavLst>
                                        <p:tav tm="0">
                                          <p:val>
                                            <p:strVal val="#ppt_x+#ppt_w*1.125000"/>
                                          </p:val>
                                        </p:tav>
                                        <p:tav tm="100000">
                                          <p:val>
                                            <p:strVal val="#ppt_x"/>
                                          </p:val>
                                        </p:tav>
                                      </p:tavLst>
                                    </p:anim>
                                    <p:animEffect transition="in" filter="wipe(left)">
                                      <p:cBhvr>
                                        <p:cTn id="62" dur="500"/>
                                        <p:tgtEl>
                                          <p:spTgt spid="28"/>
                                        </p:tgtEl>
                                      </p:cBhvr>
                                    </p:animEffect>
                                  </p:childTnLst>
                                </p:cTn>
                              </p:par>
                              <p:par>
                                <p:cTn id="63" presetID="12" presetClass="entr" presetSubtype="2"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p:tgtEl>
                                          <p:spTgt spid="27"/>
                                        </p:tgtEl>
                                        <p:attrNameLst>
                                          <p:attrName>ppt_x</p:attrName>
                                        </p:attrNameLst>
                                      </p:cBhvr>
                                      <p:tavLst>
                                        <p:tav tm="0">
                                          <p:val>
                                            <p:strVal val="#ppt_x+#ppt_w*1.125000"/>
                                          </p:val>
                                        </p:tav>
                                        <p:tav tm="100000">
                                          <p:val>
                                            <p:strVal val="#ppt_x"/>
                                          </p:val>
                                        </p:tav>
                                      </p:tavLst>
                                    </p:anim>
                                    <p:animEffect transition="in" filter="wipe(left)">
                                      <p:cBhvr>
                                        <p:cTn id="66" dur="500"/>
                                        <p:tgtEl>
                                          <p:spTgt spid="27"/>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additive="base">
                                        <p:cTn id="69" dur="500"/>
                                        <p:tgtEl>
                                          <p:spTgt spid="30"/>
                                        </p:tgtEl>
                                        <p:attrNameLst>
                                          <p:attrName>ppt_x</p:attrName>
                                        </p:attrNameLst>
                                      </p:cBhvr>
                                      <p:tavLst>
                                        <p:tav tm="0">
                                          <p:val>
                                            <p:strVal val="#ppt_x-#ppt_w*1.125000"/>
                                          </p:val>
                                        </p:tav>
                                        <p:tav tm="100000">
                                          <p:val>
                                            <p:strVal val="#ppt_x"/>
                                          </p:val>
                                        </p:tav>
                                      </p:tavLst>
                                    </p:anim>
                                    <p:animEffect transition="in" filter="wipe(right)">
                                      <p:cBhvr>
                                        <p:cTn id="70" dur="500"/>
                                        <p:tgtEl>
                                          <p:spTgt spid="30"/>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p:tgtEl>
                                          <p:spTgt spid="29"/>
                                        </p:tgtEl>
                                        <p:attrNameLst>
                                          <p:attrName>ppt_x</p:attrName>
                                        </p:attrNameLst>
                                      </p:cBhvr>
                                      <p:tavLst>
                                        <p:tav tm="0">
                                          <p:val>
                                            <p:strVal val="#ppt_x-#ppt_w*1.125000"/>
                                          </p:val>
                                        </p:tav>
                                        <p:tav tm="100000">
                                          <p:val>
                                            <p:strVal val="#ppt_x"/>
                                          </p:val>
                                        </p:tav>
                                      </p:tavLst>
                                    </p:anim>
                                    <p:animEffect transition="in" filter="wipe(right)">
                                      <p:cBhvr>
                                        <p:cTn id="74" dur="500"/>
                                        <p:tgtEl>
                                          <p:spTgt spid="29"/>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 calcmode="lin" valueType="num">
                                      <p:cBhvr additive="base">
                                        <p:cTn id="77" dur="500"/>
                                        <p:tgtEl>
                                          <p:spTgt spid="32"/>
                                        </p:tgtEl>
                                        <p:attrNameLst>
                                          <p:attrName>ppt_x</p:attrName>
                                        </p:attrNameLst>
                                      </p:cBhvr>
                                      <p:tavLst>
                                        <p:tav tm="0">
                                          <p:val>
                                            <p:strVal val="#ppt_x+#ppt_w*1.125000"/>
                                          </p:val>
                                        </p:tav>
                                        <p:tav tm="100000">
                                          <p:val>
                                            <p:strVal val="#ppt_x"/>
                                          </p:val>
                                        </p:tav>
                                      </p:tavLst>
                                    </p:anim>
                                    <p:animEffect transition="in" filter="wipe(left)">
                                      <p:cBhvr>
                                        <p:cTn id="78" dur="500"/>
                                        <p:tgtEl>
                                          <p:spTgt spid="32"/>
                                        </p:tgtEl>
                                      </p:cBhvr>
                                    </p:animEffect>
                                  </p:childTnLst>
                                </p:cTn>
                              </p:par>
                              <p:par>
                                <p:cTn id="79" presetID="12" presetClass="entr" presetSubtype="2"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additive="base">
                                        <p:cTn id="81" dur="500"/>
                                        <p:tgtEl>
                                          <p:spTgt spid="31"/>
                                        </p:tgtEl>
                                        <p:attrNameLst>
                                          <p:attrName>ppt_x</p:attrName>
                                        </p:attrNameLst>
                                      </p:cBhvr>
                                      <p:tavLst>
                                        <p:tav tm="0">
                                          <p:val>
                                            <p:strVal val="#ppt_x+#ppt_w*1.125000"/>
                                          </p:val>
                                        </p:tav>
                                        <p:tav tm="100000">
                                          <p:val>
                                            <p:strVal val="#ppt_x"/>
                                          </p:val>
                                        </p:tav>
                                      </p:tavLst>
                                    </p:anim>
                                    <p:animEffect transition="in" filter="wipe(left)">
                                      <p:cBhvr>
                                        <p:cTn id="82" dur="500"/>
                                        <p:tgtEl>
                                          <p:spTgt spid="31"/>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additive="base">
                                        <p:cTn id="85" dur="500"/>
                                        <p:tgtEl>
                                          <p:spTgt spid="34"/>
                                        </p:tgtEl>
                                        <p:attrNameLst>
                                          <p:attrName>ppt_x</p:attrName>
                                        </p:attrNameLst>
                                      </p:cBhvr>
                                      <p:tavLst>
                                        <p:tav tm="0">
                                          <p:val>
                                            <p:strVal val="#ppt_x-#ppt_w*1.125000"/>
                                          </p:val>
                                        </p:tav>
                                        <p:tav tm="100000">
                                          <p:val>
                                            <p:strVal val="#ppt_x"/>
                                          </p:val>
                                        </p:tav>
                                      </p:tavLst>
                                    </p:anim>
                                    <p:animEffect transition="in" filter="wipe(right)">
                                      <p:cBhvr>
                                        <p:cTn id="86" dur="500"/>
                                        <p:tgtEl>
                                          <p:spTgt spid="34"/>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additive="base">
                                        <p:cTn id="89" dur="500"/>
                                        <p:tgtEl>
                                          <p:spTgt spid="33"/>
                                        </p:tgtEl>
                                        <p:attrNameLst>
                                          <p:attrName>ppt_x</p:attrName>
                                        </p:attrNameLst>
                                      </p:cBhvr>
                                      <p:tavLst>
                                        <p:tav tm="0">
                                          <p:val>
                                            <p:strVal val="#ppt_x-#ppt_w*1.125000"/>
                                          </p:val>
                                        </p:tav>
                                        <p:tav tm="100000">
                                          <p:val>
                                            <p:strVal val="#ppt_x"/>
                                          </p:val>
                                        </p:tav>
                                      </p:tavLst>
                                    </p:anim>
                                    <p:animEffect transition="in" filter="wipe(right)">
                                      <p:cBhvr>
                                        <p:cTn id="9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27" grpId="0"/>
      <p:bldP spid="28" grpId="0"/>
      <p:bldP spid="29" grpId="0"/>
      <p:bldP spid="30" grpId="0"/>
      <p:bldP spid="31" grpId="0"/>
      <p:bldP spid="32" grpId="0"/>
      <p:bldP spid="33" grpId="0"/>
      <p:bldP spid="34" grpId="0"/>
      <p:bldP spid="35" grpId="0" animBg="1"/>
      <p:bldP spid="36" grpId="0" animBg="1"/>
      <p:bldP spid="37" grpId="0" animBg="1"/>
      <p:bldP spid="3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未来计划</a:t>
              </a:r>
            </a:p>
          </p:txBody>
        </p:sp>
      </p:grpSp>
      <p:sp>
        <p:nvSpPr>
          <p:cNvPr id="7" name="任意多边形 8">
            <a:extLst>
              <a:ext uri="{FF2B5EF4-FFF2-40B4-BE49-F238E27FC236}">
                <a16:creationId xmlns:a16="http://schemas.microsoft.com/office/drawing/2014/main" id="{141DDF66-05F8-46FB-82C0-5DEFD3BB528D}"/>
              </a:ext>
            </a:extLst>
          </p:cNvPr>
          <p:cNvSpPr/>
          <p:nvPr/>
        </p:nvSpPr>
        <p:spPr>
          <a:xfrm>
            <a:off x="3901079" y="1481061"/>
            <a:ext cx="2295247" cy="2306030"/>
          </a:xfrm>
          <a:custGeom>
            <a:avLst/>
            <a:gdLst>
              <a:gd name="connsiteX0" fmla="*/ 748453 w 2295247"/>
              <a:gd name="connsiteY0" fmla="*/ 0 h 2306030"/>
              <a:gd name="connsiteX1" fmla="*/ 820856 w 2295247"/>
              <a:gd name="connsiteY1" fmla="*/ 29991 h 2306030"/>
              <a:gd name="connsiteX2" fmla="*/ 1804468 w 2295247"/>
              <a:gd name="connsiteY2" fmla="*/ 1013602 h 2306030"/>
              <a:gd name="connsiteX3" fmla="*/ 1804468 w 2295247"/>
              <a:gd name="connsiteY3" fmla="*/ 698513 h 2306030"/>
              <a:gd name="connsiteX4" fmla="*/ 1886266 w 2295247"/>
              <a:gd name="connsiteY4" fmla="*/ 616715 h 2306030"/>
              <a:gd name="connsiteX5" fmla="*/ 2213449 w 2295247"/>
              <a:gd name="connsiteY5" fmla="*/ 616715 h 2306030"/>
              <a:gd name="connsiteX6" fmla="*/ 2295247 w 2295247"/>
              <a:gd name="connsiteY6" fmla="*/ 698513 h 2306030"/>
              <a:gd name="connsiteX7" fmla="*/ 2295247 w 2295247"/>
              <a:gd name="connsiteY7" fmla="*/ 1658335 h 2306030"/>
              <a:gd name="connsiteX8" fmla="*/ 2198999 w 2295247"/>
              <a:gd name="connsiteY8" fmla="*/ 1668038 h 2306030"/>
              <a:gd name="connsiteX9" fmla="*/ 1662319 w 2295247"/>
              <a:gd name="connsiteY9" fmla="*/ 2204718 h 2306030"/>
              <a:gd name="connsiteX10" fmla="*/ 1652106 w 2295247"/>
              <a:gd name="connsiteY10" fmla="*/ 2306030 h 2306030"/>
              <a:gd name="connsiteX11" fmla="*/ 687730 w 2295247"/>
              <a:gd name="connsiteY11" fmla="*/ 2306030 h 2306030"/>
              <a:gd name="connsiteX12" fmla="*/ 605932 w 2295247"/>
              <a:gd name="connsiteY12" fmla="*/ 2224232 h 2306030"/>
              <a:gd name="connsiteX13" fmla="*/ 605932 w 2295247"/>
              <a:gd name="connsiteY13" fmla="*/ 1897049 h 2306030"/>
              <a:gd name="connsiteX14" fmla="*/ 687730 w 2295247"/>
              <a:gd name="connsiteY14" fmla="*/ 1815251 h 2306030"/>
              <a:gd name="connsiteX15" fmla="*/ 1024385 w 2295247"/>
              <a:gd name="connsiteY15" fmla="*/ 1815251 h 2306030"/>
              <a:gd name="connsiteX16" fmla="*/ 29991 w 2295247"/>
              <a:gd name="connsiteY16" fmla="*/ 820857 h 2306030"/>
              <a:gd name="connsiteX17" fmla="*/ 29991 w 2295247"/>
              <a:gd name="connsiteY17" fmla="*/ 676050 h 2306030"/>
              <a:gd name="connsiteX18" fmla="*/ 676049 w 2295247"/>
              <a:gd name="connsiteY18" fmla="*/ 29991 h 2306030"/>
              <a:gd name="connsiteX19" fmla="*/ 748453 w 2295247"/>
              <a:gd name="connsiteY19" fmla="*/ 0 h 2306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95247" h="2306030">
                <a:moveTo>
                  <a:pt x="748453" y="0"/>
                </a:moveTo>
                <a:cubicBezTo>
                  <a:pt x="774658" y="0"/>
                  <a:pt x="800863" y="9997"/>
                  <a:pt x="820856" y="29991"/>
                </a:cubicBezTo>
                <a:lnTo>
                  <a:pt x="1804468" y="1013602"/>
                </a:lnTo>
                <a:lnTo>
                  <a:pt x="1804468" y="698513"/>
                </a:lnTo>
                <a:cubicBezTo>
                  <a:pt x="1804468" y="653337"/>
                  <a:pt x="1841090" y="616715"/>
                  <a:pt x="1886266" y="616715"/>
                </a:cubicBezTo>
                <a:lnTo>
                  <a:pt x="2213449" y="616715"/>
                </a:lnTo>
                <a:cubicBezTo>
                  <a:pt x="2258625" y="616715"/>
                  <a:pt x="2295247" y="653337"/>
                  <a:pt x="2295247" y="698513"/>
                </a:cubicBezTo>
                <a:lnTo>
                  <a:pt x="2295247" y="1658335"/>
                </a:lnTo>
                <a:lnTo>
                  <a:pt x="2198999" y="1668038"/>
                </a:lnTo>
                <a:cubicBezTo>
                  <a:pt x="1929617" y="1723162"/>
                  <a:pt x="1717443" y="1935336"/>
                  <a:pt x="1662319" y="2204718"/>
                </a:cubicBezTo>
                <a:lnTo>
                  <a:pt x="1652106" y="2306030"/>
                </a:lnTo>
                <a:lnTo>
                  <a:pt x="687730" y="2306030"/>
                </a:lnTo>
                <a:cubicBezTo>
                  <a:pt x="642554" y="2306030"/>
                  <a:pt x="605932" y="2269408"/>
                  <a:pt x="605932" y="2224232"/>
                </a:cubicBezTo>
                <a:lnTo>
                  <a:pt x="605932" y="1897049"/>
                </a:lnTo>
                <a:cubicBezTo>
                  <a:pt x="605932" y="1851873"/>
                  <a:pt x="642554" y="1815251"/>
                  <a:pt x="687730" y="1815251"/>
                </a:cubicBezTo>
                <a:lnTo>
                  <a:pt x="1024385" y="1815251"/>
                </a:lnTo>
                <a:lnTo>
                  <a:pt x="29991" y="820857"/>
                </a:lnTo>
                <a:cubicBezTo>
                  <a:pt x="-9997" y="780869"/>
                  <a:pt x="-9997" y="716037"/>
                  <a:pt x="29991" y="676050"/>
                </a:cubicBezTo>
                <a:lnTo>
                  <a:pt x="676049" y="29991"/>
                </a:lnTo>
                <a:cubicBezTo>
                  <a:pt x="696043" y="9997"/>
                  <a:pt x="722248" y="0"/>
                  <a:pt x="748453"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9">
            <a:extLst>
              <a:ext uri="{FF2B5EF4-FFF2-40B4-BE49-F238E27FC236}">
                <a16:creationId xmlns:a16="http://schemas.microsoft.com/office/drawing/2014/main" id="{81E6893C-B922-4F1F-BC5A-5A9FCF2BA967}"/>
              </a:ext>
            </a:extLst>
          </p:cNvPr>
          <p:cNvSpPr/>
          <p:nvPr/>
        </p:nvSpPr>
        <p:spPr>
          <a:xfrm>
            <a:off x="6288849" y="1481061"/>
            <a:ext cx="2295247" cy="2306030"/>
          </a:xfrm>
          <a:custGeom>
            <a:avLst/>
            <a:gdLst>
              <a:gd name="connsiteX0" fmla="*/ 1546794 w 2295247"/>
              <a:gd name="connsiteY0" fmla="*/ 0 h 2306030"/>
              <a:gd name="connsiteX1" fmla="*/ 1619198 w 2295247"/>
              <a:gd name="connsiteY1" fmla="*/ 29991 h 2306030"/>
              <a:gd name="connsiteX2" fmla="*/ 2265256 w 2295247"/>
              <a:gd name="connsiteY2" fmla="*/ 676050 h 2306030"/>
              <a:gd name="connsiteX3" fmla="*/ 2265256 w 2295247"/>
              <a:gd name="connsiteY3" fmla="*/ 820857 h 2306030"/>
              <a:gd name="connsiteX4" fmla="*/ 1270862 w 2295247"/>
              <a:gd name="connsiteY4" fmla="*/ 1815251 h 2306030"/>
              <a:gd name="connsiteX5" fmla="*/ 1607517 w 2295247"/>
              <a:gd name="connsiteY5" fmla="*/ 1815251 h 2306030"/>
              <a:gd name="connsiteX6" fmla="*/ 1689315 w 2295247"/>
              <a:gd name="connsiteY6" fmla="*/ 1897049 h 2306030"/>
              <a:gd name="connsiteX7" fmla="*/ 1689315 w 2295247"/>
              <a:gd name="connsiteY7" fmla="*/ 2224232 h 2306030"/>
              <a:gd name="connsiteX8" fmla="*/ 1607517 w 2295247"/>
              <a:gd name="connsiteY8" fmla="*/ 2306030 h 2306030"/>
              <a:gd name="connsiteX9" fmla="*/ 636114 w 2295247"/>
              <a:gd name="connsiteY9" fmla="*/ 2306030 h 2306030"/>
              <a:gd name="connsiteX10" fmla="*/ 625901 w 2295247"/>
              <a:gd name="connsiteY10" fmla="*/ 2204718 h 2306030"/>
              <a:gd name="connsiteX11" fmla="*/ 89221 w 2295247"/>
              <a:gd name="connsiteY11" fmla="*/ 1668038 h 2306030"/>
              <a:gd name="connsiteX12" fmla="*/ 0 w 2295247"/>
              <a:gd name="connsiteY12" fmla="*/ 1659044 h 2306030"/>
              <a:gd name="connsiteX13" fmla="*/ 0 w 2295247"/>
              <a:gd name="connsiteY13" fmla="*/ 698513 h 2306030"/>
              <a:gd name="connsiteX14" fmla="*/ 81798 w 2295247"/>
              <a:gd name="connsiteY14" fmla="*/ 616715 h 2306030"/>
              <a:gd name="connsiteX15" fmla="*/ 408981 w 2295247"/>
              <a:gd name="connsiteY15" fmla="*/ 616715 h 2306030"/>
              <a:gd name="connsiteX16" fmla="*/ 490779 w 2295247"/>
              <a:gd name="connsiteY16" fmla="*/ 698513 h 2306030"/>
              <a:gd name="connsiteX17" fmla="*/ 490779 w 2295247"/>
              <a:gd name="connsiteY17" fmla="*/ 1013602 h 2306030"/>
              <a:gd name="connsiteX18" fmla="*/ 1474391 w 2295247"/>
              <a:gd name="connsiteY18" fmla="*/ 29991 h 2306030"/>
              <a:gd name="connsiteX19" fmla="*/ 1546794 w 2295247"/>
              <a:gd name="connsiteY19" fmla="*/ 0 h 2306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95247" h="2306030">
                <a:moveTo>
                  <a:pt x="1546794" y="0"/>
                </a:moveTo>
                <a:cubicBezTo>
                  <a:pt x="1572999" y="0"/>
                  <a:pt x="1599204" y="9997"/>
                  <a:pt x="1619198" y="29991"/>
                </a:cubicBezTo>
                <a:lnTo>
                  <a:pt x="2265256" y="676050"/>
                </a:lnTo>
                <a:cubicBezTo>
                  <a:pt x="2305244" y="716037"/>
                  <a:pt x="2305244" y="780869"/>
                  <a:pt x="2265256" y="820857"/>
                </a:cubicBezTo>
                <a:lnTo>
                  <a:pt x="1270862" y="1815251"/>
                </a:lnTo>
                <a:lnTo>
                  <a:pt x="1607517" y="1815251"/>
                </a:lnTo>
                <a:cubicBezTo>
                  <a:pt x="1652693" y="1815251"/>
                  <a:pt x="1689315" y="1851873"/>
                  <a:pt x="1689315" y="1897049"/>
                </a:cubicBezTo>
                <a:lnTo>
                  <a:pt x="1689315" y="2224232"/>
                </a:lnTo>
                <a:cubicBezTo>
                  <a:pt x="1689315" y="2269408"/>
                  <a:pt x="1652693" y="2306030"/>
                  <a:pt x="1607517" y="2306030"/>
                </a:cubicBezTo>
                <a:lnTo>
                  <a:pt x="636114" y="2306030"/>
                </a:lnTo>
                <a:lnTo>
                  <a:pt x="625901" y="2204718"/>
                </a:lnTo>
                <a:cubicBezTo>
                  <a:pt x="570778" y="1935336"/>
                  <a:pt x="358603" y="1723162"/>
                  <a:pt x="89221" y="1668038"/>
                </a:cubicBezTo>
                <a:lnTo>
                  <a:pt x="0" y="1659044"/>
                </a:lnTo>
                <a:lnTo>
                  <a:pt x="0" y="698513"/>
                </a:lnTo>
                <a:cubicBezTo>
                  <a:pt x="0" y="653337"/>
                  <a:pt x="36622" y="616715"/>
                  <a:pt x="81798" y="616715"/>
                </a:cubicBezTo>
                <a:lnTo>
                  <a:pt x="408981" y="616715"/>
                </a:lnTo>
                <a:cubicBezTo>
                  <a:pt x="454157" y="616715"/>
                  <a:pt x="490779" y="653337"/>
                  <a:pt x="490779" y="698513"/>
                </a:cubicBezTo>
                <a:lnTo>
                  <a:pt x="490779" y="1013602"/>
                </a:lnTo>
                <a:lnTo>
                  <a:pt x="1474391" y="29991"/>
                </a:lnTo>
                <a:cubicBezTo>
                  <a:pt x="1494384" y="9997"/>
                  <a:pt x="1520589" y="0"/>
                  <a:pt x="1546794"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14">
            <a:extLst>
              <a:ext uri="{FF2B5EF4-FFF2-40B4-BE49-F238E27FC236}">
                <a16:creationId xmlns:a16="http://schemas.microsoft.com/office/drawing/2014/main" id="{94CDD4AD-6AD2-44C9-9C64-7EBD1BA14C12}"/>
              </a:ext>
            </a:extLst>
          </p:cNvPr>
          <p:cNvSpPr/>
          <p:nvPr/>
        </p:nvSpPr>
        <p:spPr>
          <a:xfrm>
            <a:off x="3901079" y="3854920"/>
            <a:ext cx="2306030" cy="2295247"/>
          </a:xfrm>
          <a:custGeom>
            <a:avLst/>
            <a:gdLst>
              <a:gd name="connsiteX0" fmla="*/ 698513 w 2306030"/>
              <a:gd name="connsiteY0" fmla="*/ 0 h 2295247"/>
              <a:gd name="connsiteX1" fmla="*/ 1651346 w 2306030"/>
              <a:gd name="connsiteY1" fmla="*/ 0 h 2295247"/>
              <a:gd name="connsiteX2" fmla="*/ 1662319 w 2306030"/>
              <a:gd name="connsiteY2" fmla="*/ 108851 h 2295247"/>
              <a:gd name="connsiteX3" fmla="*/ 2198999 w 2306030"/>
              <a:gd name="connsiteY3" fmla="*/ 645531 h 2295247"/>
              <a:gd name="connsiteX4" fmla="*/ 2306030 w 2306030"/>
              <a:gd name="connsiteY4" fmla="*/ 656321 h 2295247"/>
              <a:gd name="connsiteX5" fmla="*/ 2306030 w 2306030"/>
              <a:gd name="connsiteY5" fmla="*/ 1607517 h 2295247"/>
              <a:gd name="connsiteX6" fmla="*/ 2224232 w 2306030"/>
              <a:gd name="connsiteY6" fmla="*/ 1689315 h 2295247"/>
              <a:gd name="connsiteX7" fmla="*/ 1897049 w 2306030"/>
              <a:gd name="connsiteY7" fmla="*/ 1689315 h 2295247"/>
              <a:gd name="connsiteX8" fmla="*/ 1815251 w 2306030"/>
              <a:gd name="connsiteY8" fmla="*/ 1607517 h 2295247"/>
              <a:gd name="connsiteX9" fmla="*/ 1815251 w 2306030"/>
              <a:gd name="connsiteY9" fmla="*/ 1270862 h 2295247"/>
              <a:gd name="connsiteX10" fmla="*/ 820857 w 2306030"/>
              <a:gd name="connsiteY10" fmla="*/ 2265256 h 2295247"/>
              <a:gd name="connsiteX11" fmla="*/ 676050 w 2306030"/>
              <a:gd name="connsiteY11" fmla="*/ 2265256 h 2295247"/>
              <a:gd name="connsiteX12" fmla="*/ 29991 w 2306030"/>
              <a:gd name="connsiteY12" fmla="*/ 1619198 h 2295247"/>
              <a:gd name="connsiteX13" fmla="*/ 0 w 2306030"/>
              <a:gd name="connsiteY13" fmla="*/ 1546794 h 2295247"/>
              <a:gd name="connsiteX14" fmla="*/ 29991 w 2306030"/>
              <a:gd name="connsiteY14" fmla="*/ 1474391 h 2295247"/>
              <a:gd name="connsiteX15" fmla="*/ 1013602 w 2306030"/>
              <a:gd name="connsiteY15" fmla="*/ 490779 h 2295247"/>
              <a:gd name="connsiteX16" fmla="*/ 698513 w 2306030"/>
              <a:gd name="connsiteY16" fmla="*/ 490779 h 2295247"/>
              <a:gd name="connsiteX17" fmla="*/ 616715 w 2306030"/>
              <a:gd name="connsiteY17" fmla="*/ 408981 h 2295247"/>
              <a:gd name="connsiteX18" fmla="*/ 616715 w 2306030"/>
              <a:gd name="connsiteY18" fmla="*/ 81798 h 2295247"/>
              <a:gd name="connsiteX19" fmla="*/ 698513 w 2306030"/>
              <a:gd name="connsiteY19" fmla="*/ 0 h 2295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06030" h="2295247">
                <a:moveTo>
                  <a:pt x="698513" y="0"/>
                </a:moveTo>
                <a:lnTo>
                  <a:pt x="1651346" y="0"/>
                </a:lnTo>
                <a:lnTo>
                  <a:pt x="1662319" y="108851"/>
                </a:lnTo>
                <a:cubicBezTo>
                  <a:pt x="1717443" y="378233"/>
                  <a:pt x="1929617" y="590408"/>
                  <a:pt x="2198999" y="645531"/>
                </a:cubicBezTo>
                <a:lnTo>
                  <a:pt x="2306030" y="656321"/>
                </a:lnTo>
                <a:lnTo>
                  <a:pt x="2306030" y="1607517"/>
                </a:lnTo>
                <a:cubicBezTo>
                  <a:pt x="2306030" y="1652693"/>
                  <a:pt x="2269408" y="1689315"/>
                  <a:pt x="2224232" y="1689315"/>
                </a:cubicBezTo>
                <a:lnTo>
                  <a:pt x="1897049" y="1689315"/>
                </a:lnTo>
                <a:cubicBezTo>
                  <a:pt x="1851873" y="1689315"/>
                  <a:pt x="1815251" y="1652693"/>
                  <a:pt x="1815251" y="1607517"/>
                </a:cubicBezTo>
                <a:lnTo>
                  <a:pt x="1815251" y="1270862"/>
                </a:lnTo>
                <a:lnTo>
                  <a:pt x="820857" y="2265256"/>
                </a:lnTo>
                <a:cubicBezTo>
                  <a:pt x="780869" y="2305244"/>
                  <a:pt x="716037" y="2305244"/>
                  <a:pt x="676050" y="2265256"/>
                </a:cubicBezTo>
                <a:lnTo>
                  <a:pt x="29991" y="1619198"/>
                </a:lnTo>
                <a:cubicBezTo>
                  <a:pt x="9997" y="1599204"/>
                  <a:pt x="0" y="1572999"/>
                  <a:pt x="0" y="1546794"/>
                </a:cubicBezTo>
                <a:cubicBezTo>
                  <a:pt x="0" y="1520589"/>
                  <a:pt x="9997" y="1494384"/>
                  <a:pt x="29991" y="1474391"/>
                </a:cubicBezTo>
                <a:lnTo>
                  <a:pt x="1013602" y="490779"/>
                </a:lnTo>
                <a:lnTo>
                  <a:pt x="698513" y="490779"/>
                </a:lnTo>
                <a:cubicBezTo>
                  <a:pt x="653337" y="490779"/>
                  <a:pt x="616715" y="454157"/>
                  <a:pt x="616715" y="408981"/>
                </a:cubicBezTo>
                <a:lnTo>
                  <a:pt x="616715" y="81798"/>
                </a:lnTo>
                <a:cubicBezTo>
                  <a:pt x="616715" y="36622"/>
                  <a:pt x="653337" y="0"/>
                  <a:pt x="698513"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任意多边形 15">
            <a:extLst>
              <a:ext uri="{FF2B5EF4-FFF2-40B4-BE49-F238E27FC236}">
                <a16:creationId xmlns:a16="http://schemas.microsoft.com/office/drawing/2014/main" id="{BC508389-4826-4798-A21D-6CC67FEC4EF0}"/>
              </a:ext>
            </a:extLst>
          </p:cNvPr>
          <p:cNvSpPr/>
          <p:nvPr/>
        </p:nvSpPr>
        <p:spPr>
          <a:xfrm>
            <a:off x="6288849" y="3854920"/>
            <a:ext cx="2306030" cy="2295247"/>
          </a:xfrm>
          <a:custGeom>
            <a:avLst/>
            <a:gdLst>
              <a:gd name="connsiteX0" fmla="*/ 636874 w 2306030"/>
              <a:gd name="connsiteY0" fmla="*/ 0 h 2295247"/>
              <a:gd name="connsiteX1" fmla="*/ 1607517 w 2306030"/>
              <a:gd name="connsiteY1" fmla="*/ 0 h 2295247"/>
              <a:gd name="connsiteX2" fmla="*/ 1689315 w 2306030"/>
              <a:gd name="connsiteY2" fmla="*/ 81798 h 2295247"/>
              <a:gd name="connsiteX3" fmla="*/ 1689315 w 2306030"/>
              <a:gd name="connsiteY3" fmla="*/ 408981 h 2295247"/>
              <a:gd name="connsiteX4" fmla="*/ 1607517 w 2306030"/>
              <a:gd name="connsiteY4" fmla="*/ 490779 h 2295247"/>
              <a:gd name="connsiteX5" fmla="*/ 1292428 w 2306030"/>
              <a:gd name="connsiteY5" fmla="*/ 490779 h 2295247"/>
              <a:gd name="connsiteX6" fmla="*/ 2276038 w 2306030"/>
              <a:gd name="connsiteY6" fmla="*/ 1474391 h 2295247"/>
              <a:gd name="connsiteX7" fmla="*/ 2306030 w 2306030"/>
              <a:gd name="connsiteY7" fmla="*/ 1546794 h 2295247"/>
              <a:gd name="connsiteX8" fmla="*/ 2276038 w 2306030"/>
              <a:gd name="connsiteY8" fmla="*/ 1619198 h 2295247"/>
              <a:gd name="connsiteX9" fmla="*/ 1629980 w 2306030"/>
              <a:gd name="connsiteY9" fmla="*/ 2265256 h 2295247"/>
              <a:gd name="connsiteX10" fmla="*/ 1485173 w 2306030"/>
              <a:gd name="connsiteY10" fmla="*/ 2265256 h 2295247"/>
              <a:gd name="connsiteX11" fmla="*/ 490779 w 2306030"/>
              <a:gd name="connsiteY11" fmla="*/ 1270862 h 2295247"/>
              <a:gd name="connsiteX12" fmla="*/ 490779 w 2306030"/>
              <a:gd name="connsiteY12" fmla="*/ 1607517 h 2295247"/>
              <a:gd name="connsiteX13" fmla="*/ 408981 w 2306030"/>
              <a:gd name="connsiteY13" fmla="*/ 1689315 h 2295247"/>
              <a:gd name="connsiteX14" fmla="*/ 81798 w 2306030"/>
              <a:gd name="connsiteY14" fmla="*/ 1689315 h 2295247"/>
              <a:gd name="connsiteX15" fmla="*/ 0 w 2306030"/>
              <a:gd name="connsiteY15" fmla="*/ 1607517 h 2295247"/>
              <a:gd name="connsiteX16" fmla="*/ 0 w 2306030"/>
              <a:gd name="connsiteY16" fmla="*/ 654525 h 2295247"/>
              <a:gd name="connsiteX17" fmla="*/ 89221 w 2306030"/>
              <a:gd name="connsiteY17" fmla="*/ 645531 h 2295247"/>
              <a:gd name="connsiteX18" fmla="*/ 625901 w 2306030"/>
              <a:gd name="connsiteY18" fmla="*/ 108851 h 2295247"/>
              <a:gd name="connsiteX19" fmla="*/ 636874 w 2306030"/>
              <a:gd name="connsiteY19" fmla="*/ 0 h 2295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06030" h="2295247">
                <a:moveTo>
                  <a:pt x="636874" y="0"/>
                </a:moveTo>
                <a:lnTo>
                  <a:pt x="1607517" y="0"/>
                </a:lnTo>
                <a:cubicBezTo>
                  <a:pt x="1652693" y="0"/>
                  <a:pt x="1689315" y="36622"/>
                  <a:pt x="1689315" y="81798"/>
                </a:cubicBezTo>
                <a:lnTo>
                  <a:pt x="1689315" y="408981"/>
                </a:lnTo>
                <a:cubicBezTo>
                  <a:pt x="1689315" y="454157"/>
                  <a:pt x="1652693" y="490779"/>
                  <a:pt x="1607517" y="490779"/>
                </a:cubicBezTo>
                <a:lnTo>
                  <a:pt x="1292428" y="490779"/>
                </a:lnTo>
                <a:lnTo>
                  <a:pt x="2276038" y="1474391"/>
                </a:lnTo>
                <a:cubicBezTo>
                  <a:pt x="2296032" y="1494384"/>
                  <a:pt x="2306030" y="1520589"/>
                  <a:pt x="2306030" y="1546794"/>
                </a:cubicBezTo>
                <a:cubicBezTo>
                  <a:pt x="2306030" y="1572999"/>
                  <a:pt x="2296032" y="1599204"/>
                  <a:pt x="2276038" y="1619198"/>
                </a:cubicBezTo>
                <a:lnTo>
                  <a:pt x="1629980" y="2265256"/>
                </a:lnTo>
                <a:cubicBezTo>
                  <a:pt x="1589993" y="2305244"/>
                  <a:pt x="1525161" y="2305244"/>
                  <a:pt x="1485173" y="2265256"/>
                </a:cubicBezTo>
                <a:lnTo>
                  <a:pt x="490779" y="1270862"/>
                </a:lnTo>
                <a:lnTo>
                  <a:pt x="490779" y="1607517"/>
                </a:lnTo>
                <a:cubicBezTo>
                  <a:pt x="490779" y="1652693"/>
                  <a:pt x="454157" y="1689315"/>
                  <a:pt x="408981" y="1689315"/>
                </a:cubicBezTo>
                <a:lnTo>
                  <a:pt x="81798" y="1689315"/>
                </a:lnTo>
                <a:cubicBezTo>
                  <a:pt x="36622" y="1689315"/>
                  <a:pt x="0" y="1652693"/>
                  <a:pt x="0" y="1607517"/>
                </a:cubicBezTo>
                <a:lnTo>
                  <a:pt x="0" y="654525"/>
                </a:lnTo>
                <a:lnTo>
                  <a:pt x="89221" y="645531"/>
                </a:lnTo>
                <a:cubicBezTo>
                  <a:pt x="358603" y="590408"/>
                  <a:pt x="570778" y="378233"/>
                  <a:pt x="625901" y="108851"/>
                </a:cubicBezTo>
                <a:lnTo>
                  <a:pt x="636874"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04E6D60D-5F8B-47D8-9083-7EF0EBE7F2F1}"/>
              </a:ext>
            </a:extLst>
          </p:cNvPr>
          <p:cNvSpPr/>
          <p:nvPr/>
        </p:nvSpPr>
        <p:spPr>
          <a:xfrm>
            <a:off x="5609675" y="3195376"/>
            <a:ext cx="1258798" cy="125879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a:extLst>
              <a:ext uri="{FF2B5EF4-FFF2-40B4-BE49-F238E27FC236}">
                <a16:creationId xmlns:a16="http://schemas.microsoft.com/office/drawing/2014/main" id="{F41BED31-5B38-4708-995A-9DA224B5D344}"/>
              </a:ext>
            </a:extLst>
          </p:cNvPr>
          <p:cNvGrpSpPr/>
          <p:nvPr/>
        </p:nvGrpSpPr>
        <p:grpSpPr>
          <a:xfrm>
            <a:off x="8680199" y="4658932"/>
            <a:ext cx="2635920" cy="861371"/>
            <a:chOff x="2851029" y="1830603"/>
            <a:chExt cx="2635920" cy="861371"/>
          </a:xfrm>
        </p:grpSpPr>
        <p:sp>
          <p:nvSpPr>
            <p:cNvPr id="14" name="矩形 13">
              <a:extLst>
                <a:ext uri="{FF2B5EF4-FFF2-40B4-BE49-F238E27FC236}">
                  <a16:creationId xmlns:a16="http://schemas.microsoft.com/office/drawing/2014/main" id="{355A21F8-B6D6-4F3B-BBF1-D39BA8D9E919}"/>
                </a:ext>
              </a:extLst>
            </p:cNvPr>
            <p:cNvSpPr/>
            <p:nvPr/>
          </p:nvSpPr>
          <p:spPr>
            <a:xfrm>
              <a:off x="2851029" y="2091810"/>
              <a:ext cx="2635920" cy="600164"/>
            </a:xfrm>
            <a:prstGeom prst="rect">
              <a:avLst/>
            </a:prstGeom>
          </p:spPr>
          <p:txBody>
            <a:bodyPr wrap="square">
              <a:spAutoFit/>
            </a:bodyPr>
            <a:lstStyle/>
            <a:p>
              <a:r>
                <a:rPr lang="en-US" altLang="zh-CN" sz="1100" dirty="0">
                  <a:solidFill>
                    <a:prstClr val="black">
                      <a:lumMod val="65000"/>
                      <a:lumOff val="35000"/>
                    </a:prstClr>
                  </a:solidFill>
                  <a:latin typeface="Agency FB" panose="020B0503020202020204" pitchFamily="34" charset="0"/>
                </a:rPr>
                <a:t>DREAM WHAT YOU WANT TO DREAM; GO WHERE YOU WANT TO GO; BE WHAT YOU WANT TO BE, BECAUSE YOU HAVE ONLY ONE LIFE.</a:t>
              </a:r>
              <a:endParaRPr lang="zh-CN" altLang="en-US" sz="1100" dirty="0">
                <a:solidFill>
                  <a:prstClr val="black">
                    <a:lumMod val="65000"/>
                    <a:lumOff val="35000"/>
                  </a:prstClr>
                </a:solidFill>
                <a:latin typeface="Agency FB" panose="020B0503020202020204" pitchFamily="34" charset="0"/>
              </a:endParaRPr>
            </a:p>
          </p:txBody>
        </p:sp>
        <p:sp>
          <p:nvSpPr>
            <p:cNvPr id="15" name="矩形 14">
              <a:extLst>
                <a:ext uri="{FF2B5EF4-FFF2-40B4-BE49-F238E27FC236}">
                  <a16:creationId xmlns:a16="http://schemas.microsoft.com/office/drawing/2014/main" id="{3710F37F-7437-4991-9009-5A799EF185E3}"/>
                </a:ext>
              </a:extLst>
            </p:cNvPr>
            <p:cNvSpPr/>
            <p:nvPr/>
          </p:nvSpPr>
          <p:spPr>
            <a:xfrm>
              <a:off x="2878849" y="1830603"/>
              <a:ext cx="1119217" cy="307777"/>
            </a:xfrm>
            <a:prstGeom prst="rect">
              <a:avLst/>
            </a:prstGeom>
          </p:spPr>
          <p:txBody>
            <a:bodyPr wrap="none">
              <a:spAutoFit/>
            </a:bodyPr>
            <a:lstStyle/>
            <a:p>
              <a:r>
                <a:rPr lang="en-US" altLang="zh-CN" sz="1400" b="1" dirty="0">
                  <a:solidFill>
                    <a:prstClr val="black">
                      <a:lumMod val="65000"/>
                      <a:lumOff val="35000"/>
                    </a:prstClr>
                  </a:solidFill>
                  <a:latin typeface="Agency FB" panose="020B0503020202020204" pitchFamily="34" charset="0"/>
                  <a:ea typeface="微软雅黑" panose="020B0503020204020204" pitchFamily="34" charset="-122"/>
                  <a:cs typeface="BrowalliaUPC" panose="020B0604020202020204" pitchFamily="34" charset="-34"/>
                </a:rPr>
                <a:t>TITLE GOSE HERE</a:t>
              </a:r>
              <a:endParaRPr lang="zh-CN" altLang="en-US" sz="1400" dirty="0">
                <a:solidFill>
                  <a:prstClr val="black">
                    <a:lumMod val="65000"/>
                    <a:lumOff val="35000"/>
                  </a:prstClr>
                </a:solidFill>
              </a:endParaRPr>
            </a:p>
          </p:txBody>
        </p:sp>
      </p:grpSp>
      <p:grpSp>
        <p:nvGrpSpPr>
          <p:cNvPr id="16" name="组合 15">
            <a:extLst>
              <a:ext uri="{FF2B5EF4-FFF2-40B4-BE49-F238E27FC236}">
                <a16:creationId xmlns:a16="http://schemas.microsoft.com/office/drawing/2014/main" id="{BC5888C7-1370-46AE-9078-0E72B3F1E9D4}"/>
              </a:ext>
            </a:extLst>
          </p:cNvPr>
          <p:cNvGrpSpPr/>
          <p:nvPr/>
        </p:nvGrpSpPr>
        <p:grpSpPr>
          <a:xfrm>
            <a:off x="1232658" y="4913320"/>
            <a:ext cx="2562972" cy="861371"/>
            <a:chOff x="3601139" y="1830603"/>
            <a:chExt cx="2562972" cy="861371"/>
          </a:xfrm>
        </p:grpSpPr>
        <p:sp>
          <p:nvSpPr>
            <p:cNvPr id="17" name="矩形 16">
              <a:extLst>
                <a:ext uri="{FF2B5EF4-FFF2-40B4-BE49-F238E27FC236}">
                  <a16:creationId xmlns:a16="http://schemas.microsoft.com/office/drawing/2014/main" id="{6EB4A734-69B1-44EB-8593-E8F1793D9BB6}"/>
                </a:ext>
              </a:extLst>
            </p:cNvPr>
            <p:cNvSpPr/>
            <p:nvPr/>
          </p:nvSpPr>
          <p:spPr>
            <a:xfrm>
              <a:off x="3601139" y="2091810"/>
              <a:ext cx="2562972" cy="600164"/>
            </a:xfrm>
            <a:prstGeom prst="rect">
              <a:avLst/>
            </a:prstGeom>
          </p:spPr>
          <p:txBody>
            <a:bodyPr wrap="square">
              <a:spAutoFit/>
            </a:bodyPr>
            <a:lstStyle/>
            <a:p>
              <a:pPr algn="r"/>
              <a:r>
                <a:rPr lang="en-US" altLang="zh-CN" sz="1100" dirty="0">
                  <a:solidFill>
                    <a:prstClr val="black">
                      <a:lumMod val="65000"/>
                      <a:lumOff val="35000"/>
                    </a:prstClr>
                  </a:solidFill>
                  <a:latin typeface="Agency FB" panose="020B0503020202020204" pitchFamily="34" charset="0"/>
                </a:rPr>
                <a:t>DREAM WHAT YOU WANT TO DREAM; GO WHERE YOU WANT TO GO; BE WHAT YOU WANT TO BE, BECAUSE YOU HAVE ONLY ONE LIFE.</a:t>
              </a:r>
              <a:endParaRPr lang="zh-CN" altLang="en-US" sz="1100" dirty="0">
                <a:solidFill>
                  <a:prstClr val="black">
                    <a:lumMod val="65000"/>
                    <a:lumOff val="35000"/>
                  </a:prstClr>
                </a:solidFill>
                <a:latin typeface="Agency FB" panose="020B0503020202020204" pitchFamily="34" charset="0"/>
              </a:endParaRPr>
            </a:p>
          </p:txBody>
        </p:sp>
        <p:sp>
          <p:nvSpPr>
            <p:cNvPr id="18" name="矩形 17">
              <a:extLst>
                <a:ext uri="{FF2B5EF4-FFF2-40B4-BE49-F238E27FC236}">
                  <a16:creationId xmlns:a16="http://schemas.microsoft.com/office/drawing/2014/main" id="{D1605B83-B9E5-4FB1-9DC5-41277A19D17B}"/>
                </a:ext>
              </a:extLst>
            </p:cNvPr>
            <p:cNvSpPr/>
            <p:nvPr/>
          </p:nvSpPr>
          <p:spPr>
            <a:xfrm>
              <a:off x="4958331" y="1830603"/>
              <a:ext cx="1205779" cy="307777"/>
            </a:xfrm>
            <a:prstGeom prst="rect">
              <a:avLst/>
            </a:prstGeom>
          </p:spPr>
          <p:txBody>
            <a:bodyPr wrap="none">
              <a:spAutoFit/>
            </a:bodyPr>
            <a:lstStyle/>
            <a:p>
              <a:pPr algn="r"/>
              <a:r>
                <a:rPr lang="en-US" altLang="zh-CN" sz="1400" b="1" dirty="0">
                  <a:solidFill>
                    <a:prstClr val="black">
                      <a:lumMod val="65000"/>
                      <a:lumOff val="35000"/>
                    </a:prstClr>
                  </a:solidFill>
                  <a:latin typeface="Agency FB" panose="020B0503020202020204" pitchFamily="34" charset="0"/>
                  <a:ea typeface="微软雅黑" panose="020B0503020204020204" pitchFamily="34" charset="-122"/>
                  <a:cs typeface="BrowalliaUPC" panose="020B0604020202020204" pitchFamily="34" charset="-34"/>
                </a:rPr>
                <a:t>TITLE GOSE HERE</a:t>
              </a:r>
              <a:endParaRPr lang="zh-CN" altLang="en-US" sz="1400" dirty="0">
                <a:solidFill>
                  <a:prstClr val="black">
                    <a:lumMod val="65000"/>
                    <a:lumOff val="35000"/>
                  </a:prstClr>
                </a:solidFill>
              </a:endParaRPr>
            </a:p>
          </p:txBody>
        </p:sp>
      </p:grpSp>
      <p:grpSp>
        <p:nvGrpSpPr>
          <p:cNvPr id="19" name="组合 18">
            <a:extLst>
              <a:ext uri="{FF2B5EF4-FFF2-40B4-BE49-F238E27FC236}">
                <a16:creationId xmlns:a16="http://schemas.microsoft.com/office/drawing/2014/main" id="{3A34370C-15DF-4564-8B87-C5C1CDCDC1BC}"/>
              </a:ext>
            </a:extLst>
          </p:cNvPr>
          <p:cNvGrpSpPr/>
          <p:nvPr/>
        </p:nvGrpSpPr>
        <p:grpSpPr>
          <a:xfrm>
            <a:off x="1298918" y="1957618"/>
            <a:ext cx="2562972" cy="861371"/>
            <a:chOff x="3601139" y="1830603"/>
            <a:chExt cx="2562972" cy="861371"/>
          </a:xfrm>
        </p:grpSpPr>
        <p:sp>
          <p:nvSpPr>
            <p:cNvPr id="20" name="矩形 19">
              <a:extLst>
                <a:ext uri="{FF2B5EF4-FFF2-40B4-BE49-F238E27FC236}">
                  <a16:creationId xmlns:a16="http://schemas.microsoft.com/office/drawing/2014/main" id="{4A8AAA7F-1C8F-4CFD-B84E-6CD533FE0C1E}"/>
                </a:ext>
              </a:extLst>
            </p:cNvPr>
            <p:cNvSpPr/>
            <p:nvPr/>
          </p:nvSpPr>
          <p:spPr>
            <a:xfrm>
              <a:off x="3601139" y="2091810"/>
              <a:ext cx="2562972" cy="600164"/>
            </a:xfrm>
            <a:prstGeom prst="rect">
              <a:avLst/>
            </a:prstGeom>
          </p:spPr>
          <p:txBody>
            <a:bodyPr wrap="square">
              <a:spAutoFit/>
            </a:bodyPr>
            <a:lstStyle/>
            <a:p>
              <a:pPr algn="r"/>
              <a:r>
                <a:rPr lang="en-US" altLang="zh-CN" sz="1100" dirty="0">
                  <a:solidFill>
                    <a:prstClr val="black">
                      <a:lumMod val="65000"/>
                      <a:lumOff val="35000"/>
                    </a:prstClr>
                  </a:solidFill>
                  <a:latin typeface="Agency FB" panose="020B0503020202020204" pitchFamily="34" charset="0"/>
                </a:rPr>
                <a:t>DREAM WHAT YOU WANT TO DREAM; GO WHERE YOU WANT TO GO; BE WHAT YOU WANT TO BE, BECAUSE YOU HAVE ONLY ONE LIFE.</a:t>
              </a:r>
              <a:endParaRPr lang="zh-CN" altLang="en-US" sz="1100" dirty="0">
                <a:solidFill>
                  <a:prstClr val="black">
                    <a:lumMod val="65000"/>
                    <a:lumOff val="35000"/>
                  </a:prstClr>
                </a:solidFill>
                <a:latin typeface="Agency FB" panose="020B0503020202020204" pitchFamily="34" charset="0"/>
              </a:endParaRPr>
            </a:p>
          </p:txBody>
        </p:sp>
        <p:sp>
          <p:nvSpPr>
            <p:cNvPr id="21" name="矩形 20">
              <a:extLst>
                <a:ext uri="{FF2B5EF4-FFF2-40B4-BE49-F238E27FC236}">
                  <a16:creationId xmlns:a16="http://schemas.microsoft.com/office/drawing/2014/main" id="{9DD73E98-1B09-4BE5-A426-A54ACFD7CCD9}"/>
                </a:ext>
              </a:extLst>
            </p:cNvPr>
            <p:cNvSpPr/>
            <p:nvPr/>
          </p:nvSpPr>
          <p:spPr>
            <a:xfrm>
              <a:off x="4958331" y="1830603"/>
              <a:ext cx="1205779" cy="307777"/>
            </a:xfrm>
            <a:prstGeom prst="rect">
              <a:avLst/>
            </a:prstGeom>
          </p:spPr>
          <p:txBody>
            <a:bodyPr wrap="none">
              <a:spAutoFit/>
            </a:bodyPr>
            <a:lstStyle/>
            <a:p>
              <a:pPr algn="r"/>
              <a:r>
                <a:rPr lang="en-US" altLang="zh-CN" sz="1400" b="1" dirty="0">
                  <a:solidFill>
                    <a:prstClr val="black">
                      <a:lumMod val="65000"/>
                      <a:lumOff val="35000"/>
                    </a:prstClr>
                  </a:solidFill>
                  <a:latin typeface="Agency FB" panose="020B0503020202020204" pitchFamily="34" charset="0"/>
                  <a:ea typeface="微软雅黑" panose="020B0503020204020204" pitchFamily="34" charset="-122"/>
                  <a:cs typeface="BrowalliaUPC" panose="020B0604020202020204" pitchFamily="34" charset="-34"/>
                </a:rPr>
                <a:t>TITLE GOSE HERE</a:t>
              </a:r>
              <a:endParaRPr lang="zh-CN" altLang="en-US" sz="1400" dirty="0">
                <a:solidFill>
                  <a:prstClr val="black">
                    <a:lumMod val="65000"/>
                    <a:lumOff val="35000"/>
                  </a:prstClr>
                </a:solidFill>
              </a:endParaRPr>
            </a:p>
          </p:txBody>
        </p:sp>
      </p:grpSp>
      <p:grpSp>
        <p:nvGrpSpPr>
          <p:cNvPr id="22" name="组合 21">
            <a:extLst>
              <a:ext uri="{FF2B5EF4-FFF2-40B4-BE49-F238E27FC236}">
                <a16:creationId xmlns:a16="http://schemas.microsoft.com/office/drawing/2014/main" id="{77A7FA50-B80F-4F35-BD88-2A3B4D2E4BF1}"/>
              </a:ext>
            </a:extLst>
          </p:cNvPr>
          <p:cNvGrpSpPr/>
          <p:nvPr/>
        </p:nvGrpSpPr>
        <p:grpSpPr>
          <a:xfrm>
            <a:off x="8607691" y="1957618"/>
            <a:ext cx="2635920" cy="861371"/>
            <a:chOff x="2851029" y="1830603"/>
            <a:chExt cx="2635920" cy="861371"/>
          </a:xfrm>
        </p:grpSpPr>
        <p:sp>
          <p:nvSpPr>
            <p:cNvPr id="23" name="矩形 22">
              <a:extLst>
                <a:ext uri="{FF2B5EF4-FFF2-40B4-BE49-F238E27FC236}">
                  <a16:creationId xmlns:a16="http://schemas.microsoft.com/office/drawing/2014/main" id="{ED4AE4F5-0E56-4703-B274-2DB7A3121977}"/>
                </a:ext>
              </a:extLst>
            </p:cNvPr>
            <p:cNvSpPr/>
            <p:nvPr/>
          </p:nvSpPr>
          <p:spPr>
            <a:xfrm>
              <a:off x="2851029" y="2091810"/>
              <a:ext cx="2635920" cy="600164"/>
            </a:xfrm>
            <a:prstGeom prst="rect">
              <a:avLst/>
            </a:prstGeom>
          </p:spPr>
          <p:txBody>
            <a:bodyPr wrap="square">
              <a:spAutoFit/>
            </a:bodyPr>
            <a:lstStyle/>
            <a:p>
              <a:r>
                <a:rPr lang="en-US" altLang="zh-CN" sz="1100" dirty="0">
                  <a:solidFill>
                    <a:prstClr val="black">
                      <a:lumMod val="65000"/>
                      <a:lumOff val="35000"/>
                    </a:prstClr>
                  </a:solidFill>
                  <a:latin typeface="Agency FB" panose="020B0503020202020204" pitchFamily="34" charset="0"/>
                </a:rPr>
                <a:t>DREAM WHAT YOU WANT TO DREAM; GO WHERE YOU WANT TO GO; BE WHAT YOU WANT TO BE, BECAUSE YOU HAVE ONLY ONE LIFE.</a:t>
              </a:r>
              <a:endParaRPr lang="zh-CN" altLang="en-US" sz="1100" dirty="0">
                <a:solidFill>
                  <a:prstClr val="black">
                    <a:lumMod val="65000"/>
                    <a:lumOff val="35000"/>
                  </a:prstClr>
                </a:solidFill>
                <a:latin typeface="Agency FB" panose="020B0503020202020204" pitchFamily="34" charset="0"/>
              </a:endParaRPr>
            </a:p>
          </p:txBody>
        </p:sp>
        <p:sp>
          <p:nvSpPr>
            <p:cNvPr id="24" name="矩形 23">
              <a:extLst>
                <a:ext uri="{FF2B5EF4-FFF2-40B4-BE49-F238E27FC236}">
                  <a16:creationId xmlns:a16="http://schemas.microsoft.com/office/drawing/2014/main" id="{0E6E526F-0646-449B-AB31-AE4EDE4114B1}"/>
                </a:ext>
              </a:extLst>
            </p:cNvPr>
            <p:cNvSpPr/>
            <p:nvPr/>
          </p:nvSpPr>
          <p:spPr>
            <a:xfrm>
              <a:off x="2878849" y="1830603"/>
              <a:ext cx="1119217" cy="307777"/>
            </a:xfrm>
            <a:prstGeom prst="rect">
              <a:avLst/>
            </a:prstGeom>
          </p:spPr>
          <p:txBody>
            <a:bodyPr wrap="none">
              <a:spAutoFit/>
            </a:bodyPr>
            <a:lstStyle/>
            <a:p>
              <a:r>
                <a:rPr lang="en-US" altLang="zh-CN" sz="1400" b="1" dirty="0">
                  <a:solidFill>
                    <a:prstClr val="black">
                      <a:lumMod val="65000"/>
                      <a:lumOff val="35000"/>
                    </a:prstClr>
                  </a:solidFill>
                  <a:latin typeface="Agency FB" panose="020B0503020202020204" pitchFamily="34" charset="0"/>
                  <a:ea typeface="微软雅黑" panose="020B0503020204020204" pitchFamily="34" charset="-122"/>
                  <a:cs typeface="BrowalliaUPC" panose="020B0604020202020204" pitchFamily="34" charset="-34"/>
                </a:rPr>
                <a:t>TITLE GOSE HERE</a:t>
              </a:r>
              <a:endParaRPr lang="zh-CN" altLang="en-US" sz="1400" dirty="0">
                <a:solidFill>
                  <a:prstClr val="black">
                    <a:lumMod val="65000"/>
                    <a:lumOff val="35000"/>
                  </a:prstClr>
                </a:solidFill>
              </a:endParaRPr>
            </a:p>
          </p:txBody>
        </p:sp>
      </p:grpSp>
      <p:sp>
        <p:nvSpPr>
          <p:cNvPr id="25" name="Freeform 20">
            <a:extLst>
              <a:ext uri="{FF2B5EF4-FFF2-40B4-BE49-F238E27FC236}">
                <a16:creationId xmlns:a16="http://schemas.microsoft.com/office/drawing/2014/main" id="{2CA40A2C-27F3-4D21-A7BF-90E54FA3A39E}"/>
              </a:ext>
            </a:extLst>
          </p:cNvPr>
          <p:cNvSpPr>
            <a:spLocks noEditPoints="1"/>
          </p:cNvSpPr>
          <p:nvPr/>
        </p:nvSpPr>
        <p:spPr bwMode="auto">
          <a:xfrm>
            <a:off x="6935173" y="4397505"/>
            <a:ext cx="519655" cy="515815"/>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nvGrpSpPr>
          <p:cNvPr id="26" name="组合 25">
            <a:extLst>
              <a:ext uri="{FF2B5EF4-FFF2-40B4-BE49-F238E27FC236}">
                <a16:creationId xmlns:a16="http://schemas.microsoft.com/office/drawing/2014/main" id="{26749253-C591-41D7-BECF-9348AAEA75AB}"/>
              </a:ext>
            </a:extLst>
          </p:cNvPr>
          <p:cNvGrpSpPr/>
          <p:nvPr/>
        </p:nvGrpSpPr>
        <p:grpSpPr>
          <a:xfrm>
            <a:off x="5972057" y="3499800"/>
            <a:ext cx="444202" cy="568077"/>
            <a:chOff x="1605186" y="572440"/>
            <a:chExt cx="563562" cy="720725"/>
          </a:xfrm>
          <a:solidFill>
            <a:schemeClr val="bg1"/>
          </a:solidFill>
        </p:grpSpPr>
        <p:sp>
          <p:nvSpPr>
            <p:cNvPr id="27" name="Freeform 32">
              <a:extLst>
                <a:ext uri="{FF2B5EF4-FFF2-40B4-BE49-F238E27FC236}">
                  <a16:creationId xmlns:a16="http://schemas.microsoft.com/office/drawing/2014/main" id="{39AE4481-D4CA-4DAF-B890-83216E97C961}"/>
                </a:ext>
              </a:extLst>
            </p:cNvPr>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8" name="Freeform 33">
              <a:extLst>
                <a:ext uri="{FF2B5EF4-FFF2-40B4-BE49-F238E27FC236}">
                  <a16:creationId xmlns:a16="http://schemas.microsoft.com/office/drawing/2014/main" id="{0021D2EE-3B2C-4BEA-BA25-384B9EE2CA2A}"/>
                </a:ext>
              </a:extLst>
            </p:cNvPr>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9" name="Freeform 34">
              <a:extLst>
                <a:ext uri="{FF2B5EF4-FFF2-40B4-BE49-F238E27FC236}">
                  <a16:creationId xmlns:a16="http://schemas.microsoft.com/office/drawing/2014/main" id="{534095AA-C4CD-47C6-AB1E-9210F9FAFD78}"/>
                </a:ext>
              </a:extLst>
            </p:cNvPr>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30" name="组合 29">
            <a:extLst>
              <a:ext uri="{FF2B5EF4-FFF2-40B4-BE49-F238E27FC236}">
                <a16:creationId xmlns:a16="http://schemas.microsoft.com/office/drawing/2014/main" id="{FC45CE48-0EEB-40BD-AD0A-187328BECA2C}"/>
              </a:ext>
            </a:extLst>
          </p:cNvPr>
          <p:cNvGrpSpPr/>
          <p:nvPr/>
        </p:nvGrpSpPr>
        <p:grpSpPr>
          <a:xfrm>
            <a:off x="4977146" y="4508831"/>
            <a:ext cx="509259" cy="504005"/>
            <a:chOff x="6967126" y="4092464"/>
            <a:chExt cx="453105" cy="448433"/>
          </a:xfrm>
          <a:solidFill>
            <a:schemeClr val="bg1"/>
          </a:solidFill>
        </p:grpSpPr>
        <p:sp>
          <p:nvSpPr>
            <p:cNvPr id="31" name="Freeform 136">
              <a:extLst>
                <a:ext uri="{FF2B5EF4-FFF2-40B4-BE49-F238E27FC236}">
                  <a16:creationId xmlns:a16="http://schemas.microsoft.com/office/drawing/2014/main" id="{D0273BCD-35AA-4C4C-971C-29208B980E20}"/>
                </a:ext>
              </a:extLst>
            </p:cNvPr>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2" name="Freeform 137">
              <a:extLst>
                <a:ext uri="{FF2B5EF4-FFF2-40B4-BE49-F238E27FC236}">
                  <a16:creationId xmlns:a16="http://schemas.microsoft.com/office/drawing/2014/main" id="{D3FE5AEE-3D9D-46B1-B56F-A8C6696ADF05}"/>
                </a:ext>
              </a:extLst>
            </p:cNvPr>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33" name="组合 32">
            <a:extLst>
              <a:ext uri="{FF2B5EF4-FFF2-40B4-BE49-F238E27FC236}">
                <a16:creationId xmlns:a16="http://schemas.microsoft.com/office/drawing/2014/main" id="{6B01F0D9-5AAF-45C1-B2FA-0D085B944D74}"/>
              </a:ext>
            </a:extLst>
          </p:cNvPr>
          <p:cNvGrpSpPr/>
          <p:nvPr/>
        </p:nvGrpSpPr>
        <p:grpSpPr>
          <a:xfrm>
            <a:off x="4962019" y="2588545"/>
            <a:ext cx="524386" cy="501511"/>
            <a:chOff x="1004888" y="993775"/>
            <a:chExt cx="2438400" cy="2332038"/>
          </a:xfrm>
          <a:solidFill>
            <a:schemeClr val="bg1"/>
          </a:solidFill>
        </p:grpSpPr>
        <p:sp>
          <p:nvSpPr>
            <p:cNvPr id="34" name="Freeform 25">
              <a:extLst>
                <a:ext uri="{FF2B5EF4-FFF2-40B4-BE49-F238E27FC236}">
                  <a16:creationId xmlns:a16="http://schemas.microsoft.com/office/drawing/2014/main" id="{C2C72F62-2B87-4608-AEC7-93D7ABDD2CB8}"/>
                </a:ext>
              </a:extLst>
            </p:cNvPr>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5" name="任意多边形 39">
              <a:extLst>
                <a:ext uri="{FF2B5EF4-FFF2-40B4-BE49-F238E27FC236}">
                  <a16:creationId xmlns:a16="http://schemas.microsoft.com/office/drawing/2014/main" id="{77624399-6050-48C3-9CDA-749AF3D2C571}"/>
                </a:ext>
              </a:extLst>
            </p:cNvPr>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sp>
        <p:nvSpPr>
          <p:cNvPr id="36" name="Freeform 21">
            <a:extLst>
              <a:ext uri="{FF2B5EF4-FFF2-40B4-BE49-F238E27FC236}">
                <a16:creationId xmlns:a16="http://schemas.microsoft.com/office/drawing/2014/main" id="{5E89A77A-54BA-49ED-A31B-53A4544B0904}"/>
              </a:ext>
            </a:extLst>
          </p:cNvPr>
          <p:cNvSpPr>
            <a:spLocks noEditPoints="1"/>
          </p:cNvSpPr>
          <p:nvPr/>
        </p:nvSpPr>
        <p:spPr bwMode="auto">
          <a:xfrm>
            <a:off x="6749488" y="2702880"/>
            <a:ext cx="546310" cy="457778"/>
          </a:xfrm>
          <a:custGeom>
            <a:avLst/>
            <a:gdLst>
              <a:gd name="T0" fmla="*/ 34 w 107"/>
              <a:gd name="T1" fmla="*/ 82 h 89"/>
              <a:gd name="T2" fmla="*/ 34 w 107"/>
              <a:gd name="T3" fmla="*/ 74 h 89"/>
              <a:gd name="T4" fmla="*/ 40 w 107"/>
              <a:gd name="T5" fmla="*/ 75 h 89"/>
              <a:gd name="T6" fmla="*/ 34 w 107"/>
              <a:gd name="T7" fmla="*/ 82 h 89"/>
              <a:gd name="T8" fmla="*/ 32 w 107"/>
              <a:gd name="T9" fmla="*/ 68 h 89"/>
              <a:gd name="T10" fmla="*/ 6 w 107"/>
              <a:gd name="T11" fmla="*/ 41 h 89"/>
              <a:gd name="T12" fmla="*/ 97 w 107"/>
              <a:gd name="T13" fmla="*/ 7 h 89"/>
              <a:gd name="T14" fmla="*/ 32 w 107"/>
              <a:gd name="T15" fmla="*/ 68 h 89"/>
              <a:gd name="T16" fmla="*/ 105 w 107"/>
              <a:gd name="T17" fmla="*/ 0 h 89"/>
              <a:gd name="T18" fmla="*/ 105 w 107"/>
              <a:gd name="T19" fmla="*/ 0 h 89"/>
              <a:gd name="T20" fmla="*/ 105 w 107"/>
              <a:gd name="T21" fmla="*/ 0 h 89"/>
              <a:gd name="T22" fmla="*/ 1 w 107"/>
              <a:gd name="T23" fmla="*/ 38 h 89"/>
              <a:gd name="T24" fmla="*/ 0 w 107"/>
              <a:gd name="T25" fmla="*/ 39 h 89"/>
              <a:gd name="T26" fmla="*/ 1 w 107"/>
              <a:gd name="T27" fmla="*/ 41 h 89"/>
              <a:gd name="T28" fmla="*/ 30 w 107"/>
              <a:gd name="T29" fmla="*/ 72 h 89"/>
              <a:gd name="T30" fmla="*/ 30 w 107"/>
              <a:gd name="T31" fmla="*/ 87 h 89"/>
              <a:gd name="T32" fmla="*/ 31 w 107"/>
              <a:gd name="T33" fmla="*/ 89 h 89"/>
              <a:gd name="T34" fmla="*/ 32 w 107"/>
              <a:gd name="T35" fmla="*/ 89 h 89"/>
              <a:gd name="T36" fmla="*/ 33 w 107"/>
              <a:gd name="T37" fmla="*/ 89 h 89"/>
              <a:gd name="T38" fmla="*/ 44 w 107"/>
              <a:gd name="T39" fmla="*/ 76 h 89"/>
              <a:gd name="T40" fmla="*/ 87 w 107"/>
              <a:gd name="T41" fmla="*/ 86 h 89"/>
              <a:gd name="T42" fmla="*/ 87 w 107"/>
              <a:gd name="T43" fmla="*/ 86 h 89"/>
              <a:gd name="T44" fmla="*/ 88 w 107"/>
              <a:gd name="T45" fmla="*/ 86 h 89"/>
              <a:gd name="T46" fmla="*/ 89 w 107"/>
              <a:gd name="T47" fmla="*/ 84 h 89"/>
              <a:gd name="T48" fmla="*/ 107 w 107"/>
              <a:gd name="T49" fmla="*/ 2 h 89"/>
              <a:gd name="T50" fmla="*/ 107 w 107"/>
              <a:gd name="T51" fmla="*/ 2 h 89"/>
              <a:gd name="T52" fmla="*/ 107 w 107"/>
              <a:gd name="T53" fmla="*/ 2 h 89"/>
              <a:gd name="T54" fmla="*/ 107 w 107"/>
              <a:gd name="T55" fmla="*/ 1 h 89"/>
              <a:gd name="T56" fmla="*/ 107 w 107"/>
              <a:gd name="T57" fmla="*/ 1 h 89"/>
              <a:gd name="T58" fmla="*/ 107 w 107"/>
              <a:gd name="T59" fmla="*/ 1 h 89"/>
              <a:gd name="T60" fmla="*/ 107 w 107"/>
              <a:gd name="T61" fmla="*/ 1 h 89"/>
              <a:gd name="T62" fmla="*/ 107 w 107"/>
              <a:gd name="T63" fmla="*/ 1 h 89"/>
              <a:gd name="T64" fmla="*/ 107 w 107"/>
              <a:gd name="T65" fmla="*/ 0 h 89"/>
              <a:gd name="T66" fmla="*/ 107 w 107"/>
              <a:gd name="T67" fmla="*/ 0 h 89"/>
              <a:gd name="T68" fmla="*/ 106 w 107"/>
              <a:gd name="T69" fmla="*/ 0 h 89"/>
              <a:gd name="T70" fmla="*/ 106 w 107"/>
              <a:gd name="T71" fmla="*/ 0 h 89"/>
              <a:gd name="T72" fmla="*/ 106 w 107"/>
              <a:gd name="T73" fmla="*/ 0 h 89"/>
              <a:gd name="T74" fmla="*/ 106 w 107"/>
              <a:gd name="T75" fmla="*/ 0 h 89"/>
              <a:gd name="T76" fmla="*/ 105 w 107"/>
              <a:gd name="T7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7" h="89">
                <a:moveTo>
                  <a:pt x="34" y="82"/>
                </a:moveTo>
                <a:cubicBezTo>
                  <a:pt x="34" y="74"/>
                  <a:pt x="34" y="74"/>
                  <a:pt x="34" y="74"/>
                </a:cubicBezTo>
                <a:cubicBezTo>
                  <a:pt x="40" y="75"/>
                  <a:pt x="40" y="75"/>
                  <a:pt x="40" y="75"/>
                </a:cubicBezTo>
                <a:cubicBezTo>
                  <a:pt x="34" y="82"/>
                  <a:pt x="34" y="82"/>
                  <a:pt x="34" y="82"/>
                </a:cubicBezTo>
                <a:moveTo>
                  <a:pt x="32" y="68"/>
                </a:moveTo>
                <a:cubicBezTo>
                  <a:pt x="6" y="41"/>
                  <a:pt x="6" y="41"/>
                  <a:pt x="6" y="41"/>
                </a:cubicBezTo>
                <a:cubicBezTo>
                  <a:pt x="97" y="7"/>
                  <a:pt x="97" y="7"/>
                  <a:pt x="97" y="7"/>
                </a:cubicBezTo>
                <a:cubicBezTo>
                  <a:pt x="32" y="68"/>
                  <a:pt x="32" y="68"/>
                  <a:pt x="32" y="68"/>
                </a:cubicBezTo>
                <a:moveTo>
                  <a:pt x="105" y="0"/>
                </a:moveTo>
                <a:cubicBezTo>
                  <a:pt x="105" y="0"/>
                  <a:pt x="105" y="0"/>
                  <a:pt x="105" y="0"/>
                </a:cubicBezTo>
                <a:cubicBezTo>
                  <a:pt x="105" y="0"/>
                  <a:pt x="105" y="0"/>
                  <a:pt x="105" y="0"/>
                </a:cubicBezTo>
                <a:cubicBezTo>
                  <a:pt x="1" y="38"/>
                  <a:pt x="1" y="38"/>
                  <a:pt x="1" y="38"/>
                </a:cubicBezTo>
                <a:cubicBezTo>
                  <a:pt x="1" y="38"/>
                  <a:pt x="0" y="39"/>
                  <a:pt x="0" y="39"/>
                </a:cubicBezTo>
                <a:cubicBezTo>
                  <a:pt x="0" y="40"/>
                  <a:pt x="0" y="41"/>
                  <a:pt x="1" y="41"/>
                </a:cubicBezTo>
                <a:cubicBezTo>
                  <a:pt x="30" y="72"/>
                  <a:pt x="30" y="72"/>
                  <a:pt x="30" y="72"/>
                </a:cubicBezTo>
                <a:cubicBezTo>
                  <a:pt x="30" y="87"/>
                  <a:pt x="30" y="87"/>
                  <a:pt x="30" y="87"/>
                </a:cubicBezTo>
                <a:cubicBezTo>
                  <a:pt x="30" y="88"/>
                  <a:pt x="30" y="89"/>
                  <a:pt x="31" y="89"/>
                </a:cubicBezTo>
                <a:cubicBezTo>
                  <a:pt x="32" y="89"/>
                  <a:pt x="32" y="89"/>
                  <a:pt x="32" y="89"/>
                </a:cubicBezTo>
                <a:cubicBezTo>
                  <a:pt x="32" y="89"/>
                  <a:pt x="33" y="89"/>
                  <a:pt x="33" y="89"/>
                </a:cubicBezTo>
                <a:cubicBezTo>
                  <a:pt x="44" y="76"/>
                  <a:pt x="44" y="76"/>
                  <a:pt x="44" y="76"/>
                </a:cubicBezTo>
                <a:cubicBezTo>
                  <a:pt x="87" y="86"/>
                  <a:pt x="87" y="86"/>
                  <a:pt x="87" y="86"/>
                </a:cubicBezTo>
                <a:cubicBezTo>
                  <a:pt x="87" y="86"/>
                  <a:pt x="87" y="86"/>
                  <a:pt x="87" y="86"/>
                </a:cubicBezTo>
                <a:cubicBezTo>
                  <a:pt x="88" y="86"/>
                  <a:pt x="88" y="86"/>
                  <a:pt x="88" y="86"/>
                </a:cubicBezTo>
                <a:cubicBezTo>
                  <a:pt x="89" y="85"/>
                  <a:pt x="89" y="85"/>
                  <a:pt x="89" y="84"/>
                </a:cubicBezTo>
                <a:cubicBezTo>
                  <a:pt x="107" y="2"/>
                  <a:pt x="107" y="2"/>
                  <a:pt x="107" y="2"/>
                </a:cubicBezTo>
                <a:cubicBezTo>
                  <a:pt x="107" y="2"/>
                  <a:pt x="107" y="2"/>
                  <a:pt x="107" y="2"/>
                </a:cubicBezTo>
                <a:cubicBezTo>
                  <a:pt x="107" y="2"/>
                  <a:pt x="107" y="2"/>
                  <a:pt x="107" y="2"/>
                </a:cubicBezTo>
                <a:cubicBezTo>
                  <a:pt x="107" y="1"/>
                  <a:pt x="107" y="1"/>
                  <a:pt x="107" y="1"/>
                </a:cubicBezTo>
                <a:cubicBezTo>
                  <a:pt x="107" y="1"/>
                  <a:pt x="107" y="1"/>
                  <a:pt x="107" y="1"/>
                </a:cubicBezTo>
                <a:cubicBezTo>
                  <a:pt x="107" y="1"/>
                  <a:pt x="107" y="1"/>
                  <a:pt x="107" y="1"/>
                </a:cubicBezTo>
                <a:cubicBezTo>
                  <a:pt x="107" y="1"/>
                  <a:pt x="107" y="1"/>
                  <a:pt x="107" y="1"/>
                </a:cubicBezTo>
                <a:cubicBezTo>
                  <a:pt x="107" y="1"/>
                  <a:pt x="107" y="1"/>
                  <a:pt x="107" y="1"/>
                </a:cubicBezTo>
                <a:cubicBezTo>
                  <a:pt x="107" y="0"/>
                  <a:pt x="107" y="0"/>
                  <a:pt x="107" y="0"/>
                </a:cubicBezTo>
                <a:cubicBezTo>
                  <a:pt x="107" y="0"/>
                  <a:pt x="107" y="0"/>
                  <a:pt x="107" y="0"/>
                </a:cubicBezTo>
                <a:cubicBezTo>
                  <a:pt x="106" y="0"/>
                  <a:pt x="106" y="0"/>
                  <a:pt x="106" y="0"/>
                </a:cubicBezTo>
                <a:cubicBezTo>
                  <a:pt x="106" y="0"/>
                  <a:pt x="106" y="0"/>
                  <a:pt x="106" y="0"/>
                </a:cubicBezTo>
                <a:cubicBezTo>
                  <a:pt x="106" y="0"/>
                  <a:pt x="106" y="0"/>
                  <a:pt x="106" y="0"/>
                </a:cubicBezTo>
                <a:cubicBezTo>
                  <a:pt x="106" y="0"/>
                  <a:pt x="106" y="0"/>
                  <a:pt x="106" y="0"/>
                </a:cubicBezTo>
                <a:cubicBezTo>
                  <a:pt x="105" y="0"/>
                  <a:pt x="105" y="0"/>
                  <a:pt x="105"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37" name="矩形 36">
            <a:extLst>
              <a:ext uri="{FF2B5EF4-FFF2-40B4-BE49-F238E27FC236}">
                <a16:creationId xmlns:a16="http://schemas.microsoft.com/office/drawing/2014/main" id="{4C4E074C-FE47-4ED9-A1D2-690ED0046243}"/>
              </a:ext>
            </a:extLst>
          </p:cNvPr>
          <p:cNvSpPr/>
          <p:nvPr/>
        </p:nvSpPr>
        <p:spPr>
          <a:xfrm>
            <a:off x="4448966" y="1942195"/>
            <a:ext cx="513282" cy="523220"/>
          </a:xfrm>
          <a:prstGeom prst="rect">
            <a:avLst/>
          </a:prstGeom>
        </p:spPr>
        <p:txBody>
          <a:bodyPr wrap="none">
            <a:spAutoFit/>
          </a:bodyPr>
          <a:lstStyle/>
          <a:p>
            <a:r>
              <a:rPr lang="en-US" altLang="zh-CN" sz="2800" dirty="0">
                <a:solidFill>
                  <a:schemeClr val="bg1"/>
                </a:solidFill>
                <a:latin typeface="Impact" panose="020B0806030902050204" pitchFamily="34" charset="0"/>
                <a:ea typeface="微软雅黑" panose="020B0503020204020204" pitchFamily="34" charset="-122"/>
                <a:cs typeface="Gisha" panose="020B0502040204020203" pitchFamily="34" charset="-79"/>
              </a:rPr>
              <a:t>01</a:t>
            </a:r>
            <a:endParaRPr lang="zh-CN" altLang="en-US" sz="2800" dirty="0">
              <a:solidFill>
                <a:schemeClr val="bg1"/>
              </a:solidFill>
            </a:endParaRPr>
          </a:p>
        </p:txBody>
      </p:sp>
      <p:sp>
        <p:nvSpPr>
          <p:cNvPr id="38" name="矩形 37">
            <a:extLst>
              <a:ext uri="{FF2B5EF4-FFF2-40B4-BE49-F238E27FC236}">
                <a16:creationId xmlns:a16="http://schemas.microsoft.com/office/drawing/2014/main" id="{5BA9861A-B300-4103-8D10-8BA39A8AD072}"/>
              </a:ext>
            </a:extLst>
          </p:cNvPr>
          <p:cNvSpPr/>
          <p:nvPr/>
        </p:nvSpPr>
        <p:spPr>
          <a:xfrm>
            <a:off x="7595927" y="1942195"/>
            <a:ext cx="556563" cy="523220"/>
          </a:xfrm>
          <a:prstGeom prst="rect">
            <a:avLst/>
          </a:prstGeom>
        </p:spPr>
        <p:txBody>
          <a:bodyPr wrap="none">
            <a:spAutoFit/>
          </a:bodyPr>
          <a:lstStyle/>
          <a:p>
            <a:r>
              <a:rPr lang="en-US" altLang="zh-CN" sz="2800" dirty="0">
                <a:solidFill>
                  <a:schemeClr val="bg1"/>
                </a:solidFill>
                <a:latin typeface="Impact" panose="020B0806030902050204" pitchFamily="34" charset="0"/>
                <a:ea typeface="微软雅黑" panose="020B0503020204020204" pitchFamily="34" charset="-122"/>
                <a:cs typeface="Gisha" panose="020B0502040204020203" pitchFamily="34" charset="-79"/>
              </a:rPr>
              <a:t>02</a:t>
            </a:r>
            <a:endParaRPr lang="zh-CN" altLang="en-US" sz="2800" dirty="0">
              <a:solidFill>
                <a:schemeClr val="bg1"/>
              </a:solidFill>
            </a:endParaRPr>
          </a:p>
        </p:txBody>
      </p:sp>
      <p:sp>
        <p:nvSpPr>
          <p:cNvPr id="39" name="矩形 38">
            <a:extLst>
              <a:ext uri="{FF2B5EF4-FFF2-40B4-BE49-F238E27FC236}">
                <a16:creationId xmlns:a16="http://schemas.microsoft.com/office/drawing/2014/main" id="{D8170AAC-080C-4083-AC62-46F4D0415B18}"/>
              </a:ext>
            </a:extLst>
          </p:cNvPr>
          <p:cNvSpPr/>
          <p:nvPr/>
        </p:nvSpPr>
        <p:spPr>
          <a:xfrm>
            <a:off x="7595927" y="5174527"/>
            <a:ext cx="567784" cy="523220"/>
          </a:xfrm>
          <a:prstGeom prst="rect">
            <a:avLst/>
          </a:prstGeom>
        </p:spPr>
        <p:txBody>
          <a:bodyPr wrap="none">
            <a:spAutoFit/>
          </a:bodyPr>
          <a:lstStyle/>
          <a:p>
            <a:r>
              <a:rPr lang="en-US" altLang="zh-CN" sz="2800" dirty="0">
                <a:solidFill>
                  <a:schemeClr val="bg1"/>
                </a:solidFill>
                <a:latin typeface="Impact" panose="020B0806030902050204" pitchFamily="34" charset="0"/>
                <a:ea typeface="微软雅黑" panose="020B0503020204020204" pitchFamily="34" charset="-122"/>
                <a:cs typeface="Gisha" panose="020B0502040204020203" pitchFamily="34" charset="-79"/>
              </a:rPr>
              <a:t>03</a:t>
            </a:r>
            <a:endParaRPr lang="zh-CN" altLang="en-US" sz="2800" dirty="0">
              <a:solidFill>
                <a:schemeClr val="bg1"/>
              </a:solidFill>
            </a:endParaRPr>
          </a:p>
        </p:txBody>
      </p:sp>
      <p:sp>
        <p:nvSpPr>
          <p:cNvPr id="40" name="矩形 39">
            <a:extLst>
              <a:ext uri="{FF2B5EF4-FFF2-40B4-BE49-F238E27FC236}">
                <a16:creationId xmlns:a16="http://schemas.microsoft.com/office/drawing/2014/main" id="{40272F20-655F-44E5-A46C-F9ED26064D70}"/>
              </a:ext>
            </a:extLst>
          </p:cNvPr>
          <p:cNvSpPr/>
          <p:nvPr/>
        </p:nvSpPr>
        <p:spPr>
          <a:xfrm>
            <a:off x="4246395" y="5230097"/>
            <a:ext cx="556563" cy="523220"/>
          </a:xfrm>
          <a:prstGeom prst="rect">
            <a:avLst/>
          </a:prstGeom>
        </p:spPr>
        <p:txBody>
          <a:bodyPr wrap="none">
            <a:spAutoFit/>
          </a:bodyPr>
          <a:lstStyle/>
          <a:p>
            <a:r>
              <a:rPr lang="en-US" altLang="zh-CN" sz="2800" dirty="0">
                <a:solidFill>
                  <a:schemeClr val="bg1"/>
                </a:solidFill>
                <a:latin typeface="Impact" panose="020B0806030902050204" pitchFamily="34" charset="0"/>
                <a:ea typeface="微软雅黑" panose="020B0503020204020204" pitchFamily="34" charset="-122"/>
                <a:cs typeface="Gisha" panose="020B0502040204020203" pitchFamily="34" charset="-79"/>
              </a:rPr>
              <a:t>04</a:t>
            </a:r>
            <a:endParaRPr lang="zh-CN" altLang="en-US" sz="2800" dirty="0">
              <a:solidFill>
                <a:schemeClr val="bg1"/>
              </a:solidFill>
            </a:endParaRPr>
          </a:p>
        </p:txBody>
      </p:sp>
    </p:spTree>
    <p:extLst>
      <p:ext uri="{BB962C8B-B14F-4D97-AF65-F5344CB8AC3E}">
        <p14:creationId xmlns:p14="http://schemas.microsoft.com/office/powerpoint/2010/main" val="311609184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500"/>
                                        <p:tgtEl>
                                          <p:spTgt spid="11"/>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par>
                                <p:cTn id="28" presetID="22" presetClass="entr" presetSubtype="4"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down)">
                                      <p:cBhvr>
                                        <p:cTn id="30" dur="500"/>
                                        <p:tgtEl>
                                          <p:spTgt spid="26"/>
                                        </p:tgtEl>
                                      </p:cBhvr>
                                    </p:animEffect>
                                  </p:childTnLst>
                                </p:cTn>
                              </p:par>
                              <p:par>
                                <p:cTn id="31" presetID="22" presetClass="entr" presetSubtype="4"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down)">
                                      <p:cBhvr>
                                        <p:cTn id="33" dur="500"/>
                                        <p:tgtEl>
                                          <p:spTgt spid="30"/>
                                        </p:tgtEl>
                                      </p:cBhvr>
                                    </p:animEffect>
                                  </p:childTnLst>
                                </p:cTn>
                              </p:par>
                              <p:par>
                                <p:cTn id="34" presetID="22" presetClass="entr" presetSubtype="4"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down)">
                                      <p:cBhvr>
                                        <p:cTn id="36" dur="500"/>
                                        <p:tgtEl>
                                          <p:spTgt spid="33"/>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wipe(down)">
                                      <p:cBhvr>
                                        <p:cTn id="39" dur="500"/>
                                        <p:tgtEl>
                                          <p:spTgt spid="36"/>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down)">
                                      <p:cBhvr>
                                        <p:cTn id="42" dur="500"/>
                                        <p:tgtEl>
                                          <p:spTgt spid="37"/>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down)">
                                      <p:cBhvr>
                                        <p:cTn id="45" dur="500"/>
                                        <p:tgtEl>
                                          <p:spTgt spid="38"/>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down)">
                                      <p:cBhvr>
                                        <p:cTn id="48" dur="500"/>
                                        <p:tgtEl>
                                          <p:spTgt spid="39"/>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down)">
                                      <p:cBhvr>
                                        <p:cTn id="51" dur="500"/>
                                        <p:tgtEl>
                                          <p:spTgt spid="40"/>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down)">
                                      <p:cBhvr>
                                        <p:cTn id="56" dur="500"/>
                                        <p:tgtEl>
                                          <p:spTgt spid="19"/>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down)">
                                      <p:cBhvr>
                                        <p:cTn id="61" dur="500"/>
                                        <p:tgtEl>
                                          <p:spTgt spid="22"/>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nodeType="click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down)">
                                      <p:cBhvr>
                                        <p:cTn id="66" dur="500"/>
                                        <p:tgtEl>
                                          <p:spTgt spid="1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nodeType="click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down)">
                                      <p:cBhvr>
                                        <p:cTn id="7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2" grpId="0" animBg="1"/>
      <p:bldP spid="25" grpId="0" animBg="1"/>
      <p:bldP spid="36" grpId="0" animBg="1"/>
      <p:bldP spid="37" grpId="0"/>
      <p:bldP spid="38" grpId="0"/>
      <p:bldP spid="39" grpId="0"/>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未来计划</a:t>
              </a:r>
            </a:p>
          </p:txBody>
        </p:sp>
      </p:grpSp>
      <p:grpSp>
        <p:nvGrpSpPr>
          <p:cNvPr id="53" name="Group 7">
            <a:extLst>
              <a:ext uri="{FF2B5EF4-FFF2-40B4-BE49-F238E27FC236}">
                <a16:creationId xmlns:a16="http://schemas.microsoft.com/office/drawing/2014/main" id="{6E653BEF-19CE-4CCF-A653-484B686F52C3}"/>
              </a:ext>
            </a:extLst>
          </p:cNvPr>
          <p:cNvGrpSpPr/>
          <p:nvPr/>
        </p:nvGrpSpPr>
        <p:grpSpPr>
          <a:xfrm>
            <a:off x="-273257" y="1737374"/>
            <a:ext cx="6084985" cy="3783307"/>
            <a:chOff x="-228600" y="1200150"/>
            <a:chExt cx="4780398" cy="2971800"/>
          </a:xfrm>
        </p:grpSpPr>
        <p:grpSp>
          <p:nvGrpSpPr>
            <p:cNvPr id="54" name="Group 6">
              <a:extLst>
                <a:ext uri="{FF2B5EF4-FFF2-40B4-BE49-F238E27FC236}">
                  <a16:creationId xmlns:a16="http://schemas.microsoft.com/office/drawing/2014/main" id="{24E455FB-1696-4D2A-BFF8-540273B97375}"/>
                </a:ext>
              </a:extLst>
            </p:cNvPr>
            <p:cNvGrpSpPr/>
            <p:nvPr/>
          </p:nvGrpSpPr>
          <p:grpSpPr>
            <a:xfrm>
              <a:off x="-228600" y="1200150"/>
              <a:ext cx="4392883" cy="2776773"/>
              <a:chOff x="-228600" y="1200150"/>
              <a:chExt cx="4392883" cy="2776773"/>
            </a:xfrm>
          </p:grpSpPr>
          <p:pic>
            <p:nvPicPr>
              <p:cNvPr id="61" name="Picture 32">
                <a:extLst>
                  <a:ext uri="{FF2B5EF4-FFF2-40B4-BE49-F238E27FC236}">
                    <a16:creationId xmlns:a16="http://schemas.microsoft.com/office/drawing/2014/main" id="{6180A0D7-27FE-4259-B00C-F33AD53F47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2248" b="12248"/>
              <a:stretch/>
            </p:blipFill>
            <p:spPr>
              <a:xfrm>
                <a:off x="469638" y="1369584"/>
                <a:ext cx="3111762" cy="1733087"/>
              </a:xfrm>
              <a:prstGeom prst="rect">
                <a:avLst/>
              </a:prstGeom>
            </p:spPr>
          </p:pic>
          <p:pic>
            <p:nvPicPr>
              <p:cNvPr id="62" name="Picture 3" descr="D:\Desain\IndoWebhouse\Indowebhouse\---- Graphicriver\1. Big Royal\Big Royal PowerPoint Template\Png Icon\lcd.png">
                <a:extLst>
                  <a:ext uri="{FF2B5EF4-FFF2-40B4-BE49-F238E27FC236}">
                    <a16:creationId xmlns:a16="http://schemas.microsoft.com/office/drawing/2014/main" id="{C3D8E5F1-2D05-4E3B-BECD-2420EA4E25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200150"/>
                <a:ext cx="4392883" cy="2776773"/>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55" name="Group 5">
              <a:extLst>
                <a:ext uri="{FF2B5EF4-FFF2-40B4-BE49-F238E27FC236}">
                  <a16:creationId xmlns:a16="http://schemas.microsoft.com/office/drawing/2014/main" id="{9189B844-3DDB-4EC7-8CFD-0ADA6F7A910D}"/>
                </a:ext>
              </a:extLst>
            </p:cNvPr>
            <p:cNvGrpSpPr/>
            <p:nvPr/>
          </p:nvGrpSpPr>
          <p:grpSpPr>
            <a:xfrm>
              <a:off x="1675748" y="2000037"/>
              <a:ext cx="2876050" cy="2171913"/>
              <a:chOff x="1675748" y="2000037"/>
              <a:chExt cx="2876050" cy="2171913"/>
            </a:xfrm>
          </p:grpSpPr>
          <p:pic>
            <p:nvPicPr>
              <p:cNvPr id="59" name="Picture 30">
                <a:extLst>
                  <a:ext uri="{FF2B5EF4-FFF2-40B4-BE49-F238E27FC236}">
                    <a16:creationId xmlns:a16="http://schemas.microsoft.com/office/drawing/2014/main" id="{E3937C6C-F028-4047-A3DF-7730AC7B785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928899" y="2559866"/>
                <a:ext cx="2368858" cy="1321592"/>
              </a:xfrm>
              <a:prstGeom prst="rect">
                <a:avLst/>
              </a:prstGeom>
            </p:spPr>
          </p:pic>
          <p:pic>
            <p:nvPicPr>
              <p:cNvPr id="60" name="Picture 2" descr="D:\Desain\IndoWebhouse\Indowebhouse\---- Graphicriver\1. Big Royal\Big Royal PowerPoint Template\Png Icon\asdasd.png">
                <a:extLst>
                  <a:ext uri="{FF2B5EF4-FFF2-40B4-BE49-F238E27FC236}">
                    <a16:creationId xmlns:a16="http://schemas.microsoft.com/office/drawing/2014/main" id="{72AF05A3-A1F8-46BE-8E9F-254B9F430CB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75748" y="2000037"/>
                <a:ext cx="2876050" cy="2171913"/>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56" name="Group 3">
              <a:extLst>
                <a:ext uri="{FF2B5EF4-FFF2-40B4-BE49-F238E27FC236}">
                  <a16:creationId xmlns:a16="http://schemas.microsoft.com/office/drawing/2014/main" id="{08F52910-7AB9-43F6-8952-831EC0396362}"/>
                </a:ext>
              </a:extLst>
            </p:cNvPr>
            <p:cNvGrpSpPr/>
            <p:nvPr/>
          </p:nvGrpSpPr>
          <p:grpSpPr>
            <a:xfrm>
              <a:off x="342604" y="2672162"/>
              <a:ext cx="1002589" cy="1283152"/>
              <a:chOff x="342604" y="2672162"/>
              <a:chExt cx="1002589" cy="1283152"/>
            </a:xfrm>
          </p:grpSpPr>
          <p:pic>
            <p:nvPicPr>
              <p:cNvPr id="57" name="Picture 4" descr="D:\Desain\IndoWebhouse\Indowebhouse\---- Graphicriver\1. Big Royal\Big Royal PowerPoint Template\Png Icon\tablet.png">
                <a:extLst>
                  <a:ext uri="{FF2B5EF4-FFF2-40B4-BE49-F238E27FC236}">
                    <a16:creationId xmlns:a16="http://schemas.microsoft.com/office/drawing/2014/main" id="{4ED25E62-100E-480C-9A93-05CB54CA821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2604" y="2672162"/>
                <a:ext cx="1002589" cy="1283152"/>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8" name="Picture 29">
                <a:extLst>
                  <a:ext uri="{FF2B5EF4-FFF2-40B4-BE49-F238E27FC236}">
                    <a16:creationId xmlns:a16="http://schemas.microsoft.com/office/drawing/2014/main" id="{135D63A0-7785-4875-90FE-303F1A60DC1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0252" y="2800709"/>
                <a:ext cx="772065" cy="1029420"/>
              </a:xfrm>
              <a:prstGeom prst="rect">
                <a:avLst/>
              </a:prstGeom>
            </p:spPr>
          </p:pic>
        </p:grpSp>
      </p:grpSp>
      <p:sp>
        <p:nvSpPr>
          <p:cNvPr id="63" name="Text Placeholder 22">
            <a:extLst>
              <a:ext uri="{FF2B5EF4-FFF2-40B4-BE49-F238E27FC236}">
                <a16:creationId xmlns:a16="http://schemas.microsoft.com/office/drawing/2014/main" id="{0FBC412C-1653-4039-8D23-9162158D713B}"/>
              </a:ext>
            </a:extLst>
          </p:cNvPr>
          <p:cNvSpPr txBox="1">
            <a:spLocks/>
          </p:cNvSpPr>
          <p:nvPr/>
        </p:nvSpPr>
        <p:spPr>
          <a:xfrm>
            <a:off x="6775236" y="2269225"/>
            <a:ext cx="4752766" cy="873071"/>
          </a:xfrm>
          <a:prstGeom prst="rect">
            <a:avLst/>
          </a:prstGeom>
        </p:spPr>
        <p:txBody>
          <a:bodyPr lIns="116398" tIns="58199" rIns="116398" bIns="58199"/>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528" dirty="0">
                <a:solidFill>
                  <a:srgbClr val="000000"/>
                </a:solidFill>
                <a:latin typeface="+mn-ea"/>
              </a:rPr>
              <a:t>此处添加详细文本描述，建议与标题相关并符合整体语言风格，语言描述尽量简洁生动。</a:t>
            </a:r>
            <a:endParaRPr lang="en-US" sz="1528" dirty="0">
              <a:solidFill>
                <a:srgbClr val="000000"/>
              </a:solidFill>
              <a:latin typeface="+mn-ea"/>
            </a:endParaRPr>
          </a:p>
        </p:txBody>
      </p:sp>
      <p:sp>
        <p:nvSpPr>
          <p:cNvPr id="64" name="Text Placeholder 23">
            <a:extLst>
              <a:ext uri="{FF2B5EF4-FFF2-40B4-BE49-F238E27FC236}">
                <a16:creationId xmlns:a16="http://schemas.microsoft.com/office/drawing/2014/main" id="{FEB67B57-887F-4D64-B01F-822157DFFA61}"/>
              </a:ext>
            </a:extLst>
          </p:cNvPr>
          <p:cNvSpPr txBox="1">
            <a:spLocks/>
          </p:cNvSpPr>
          <p:nvPr/>
        </p:nvSpPr>
        <p:spPr>
          <a:xfrm>
            <a:off x="6775234" y="2009813"/>
            <a:ext cx="4558776" cy="388031"/>
          </a:xfrm>
          <a:prstGeom prst="rect">
            <a:avLst/>
          </a:prstGeom>
        </p:spPr>
        <p:txBody>
          <a:bodyPr lIns="116398" tIns="58199" rIns="116398" bIns="58199"/>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815" b="1" dirty="0">
                <a:solidFill>
                  <a:srgbClr val="000000"/>
                </a:solidFill>
                <a:latin typeface="+mn-ea"/>
              </a:rPr>
              <a:t>单击添加标题</a:t>
            </a:r>
            <a:endParaRPr lang="en-US" sz="1815" b="1" dirty="0">
              <a:solidFill>
                <a:srgbClr val="000000"/>
              </a:solidFill>
              <a:latin typeface="+mn-ea"/>
            </a:endParaRPr>
          </a:p>
        </p:txBody>
      </p:sp>
      <p:sp>
        <p:nvSpPr>
          <p:cNvPr id="65" name="Text Placeholder 22">
            <a:extLst>
              <a:ext uri="{FF2B5EF4-FFF2-40B4-BE49-F238E27FC236}">
                <a16:creationId xmlns:a16="http://schemas.microsoft.com/office/drawing/2014/main" id="{6457436E-D491-4187-88A8-02EDED66B6AB}"/>
              </a:ext>
            </a:extLst>
          </p:cNvPr>
          <p:cNvSpPr txBox="1">
            <a:spLocks/>
          </p:cNvSpPr>
          <p:nvPr/>
        </p:nvSpPr>
        <p:spPr>
          <a:xfrm>
            <a:off x="6775236" y="3349391"/>
            <a:ext cx="4752766" cy="873071"/>
          </a:xfrm>
          <a:prstGeom prst="rect">
            <a:avLst/>
          </a:prstGeom>
        </p:spPr>
        <p:txBody>
          <a:bodyPr lIns="116398" tIns="58199" rIns="116398" bIns="58199"/>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528" dirty="0">
                <a:solidFill>
                  <a:srgbClr val="000000"/>
                </a:solidFill>
                <a:latin typeface="+mn-ea"/>
              </a:rPr>
              <a:t>此处添加详细文本描述，建议与标题相关并符合整体语言风格，语言描述尽量简洁生动。</a:t>
            </a:r>
            <a:endParaRPr lang="en-US" altLang="zh-CN" sz="1528" dirty="0">
              <a:solidFill>
                <a:srgbClr val="000000"/>
              </a:solidFill>
              <a:latin typeface="+mn-ea"/>
            </a:endParaRPr>
          </a:p>
        </p:txBody>
      </p:sp>
      <p:sp>
        <p:nvSpPr>
          <p:cNvPr id="66" name="Text Placeholder 23">
            <a:extLst>
              <a:ext uri="{FF2B5EF4-FFF2-40B4-BE49-F238E27FC236}">
                <a16:creationId xmlns:a16="http://schemas.microsoft.com/office/drawing/2014/main" id="{7CD1A13A-CEF8-45DE-9287-DF3BC50D5C20}"/>
              </a:ext>
            </a:extLst>
          </p:cNvPr>
          <p:cNvSpPr txBox="1">
            <a:spLocks/>
          </p:cNvSpPr>
          <p:nvPr/>
        </p:nvSpPr>
        <p:spPr>
          <a:xfrm>
            <a:off x="6775234" y="3089980"/>
            <a:ext cx="4558776" cy="388031"/>
          </a:xfrm>
          <a:prstGeom prst="rect">
            <a:avLst/>
          </a:prstGeom>
        </p:spPr>
        <p:txBody>
          <a:bodyPr lIns="116398" tIns="58199" rIns="116398" bIns="58199"/>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815" b="1" dirty="0">
                <a:solidFill>
                  <a:srgbClr val="000000"/>
                </a:solidFill>
                <a:latin typeface="+mn-ea"/>
              </a:rPr>
              <a:t>单击添加标题</a:t>
            </a:r>
            <a:endParaRPr lang="en-US" sz="1815" b="1" dirty="0">
              <a:solidFill>
                <a:srgbClr val="000000"/>
              </a:solidFill>
              <a:latin typeface="+mn-ea"/>
            </a:endParaRPr>
          </a:p>
        </p:txBody>
      </p:sp>
      <p:grpSp>
        <p:nvGrpSpPr>
          <p:cNvPr id="67" name="Group 16">
            <a:extLst>
              <a:ext uri="{FF2B5EF4-FFF2-40B4-BE49-F238E27FC236}">
                <a16:creationId xmlns:a16="http://schemas.microsoft.com/office/drawing/2014/main" id="{1B4B7410-4BD9-46C7-BA8F-EEE1B70B1595}"/>
              </a:ext>
            </a:extLst>
          </p:cNvPr>
          <p:cNvGrpSpPr/>
          <p:nvPr/>
        </p:nvGrpSpPr>
        <p:grpSpPr>
          <a:xfrm>
            <a:off x="5996003" y="3089979"/>
            <a:ext cx="775961" cy="776062"/>
            <a:chOff x="4798031" y="2277224"/>
            <a:chExt cx="609600" cy="609600"/>
          </a:xfrm>
        </p:grpSpPr>
        <p:sp>
          <p:nvSpPr>
            <p:cNvPr id="68" name="Oval 17">
              <a:extLst>
                <a:ext uri="{FF2B5EF4-FFF2-40B4-BE49-F238E27FC236}">
                  <a16:creationId xmlns:a16="http://schemas.microsoft.com/office/drawing/2014/main" id="{0B6C0B09-6D9F-4E80-AAAF-34086BAB2F48}"/>
                </a:ext>
              </a:extLst>
            </p:cNvPr>
            <p:cNvSpPr/>
            <p:nvPr/>
          </p:nvSpPr>
          <p:spPr>
            <a:xfrm>
              <a:off x="4798031" y="2277224"/>
              <a:ext cx="609600" cy="609600"/>
            </a:xfrm>
            <a:prstGeom prst="ellipse">
              <a:avLst/>
            </a:prstGeom>
            <a:solidFill>
              <a:srgbClr val="1E8FD0">
                <a:alpha val="90000"/>
              </a:srgbClr>
            </a:solidFill>
            <a:ln w="63500" cmpd="sng">
              <a:no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16398" tIns="58199" rIns="116398" bIns="58199" rtlCol="0" anchor="ctr"/>
            <a:lstStyle/>
            <a:p>
              <a:pPr algn="ctr"/>
              <a:endParaRPr lang="en-US" sz="1267" dirty="0">
                <a:latin typeface="+mn-ea"/>
              </a:endParaRPr>
            </a:p>
          </p:txBody>
        </p:sp>
        <p:sp>
          <p:nvSpPr>
            <p:cNvPr id="69" name="Freeform 41">
              <a:extLst>
                <a:ext uri="{FF2B5EF4-FFF2-40B4-BE49-F238E27FC236}">
                  <a16:creationId xmlns:a16="http://schemas.microsoft.com/office/drawing/2014/main" id="{72E97CC6-D0F6-431F-9A62-6806C4658E7C}"/>
                </a:ext>
              </a:extLst>
            </p:cNvPr>
            <p:cNvSpPr>
              <a:spLocks noEditPoints="1"/>
            </p:cNvSpPr>
            <p:nvPr/>
          </p:nvSpPr>
          <p:spPr bwMode="auto">
            <a:xfrm>
              <a:off x="4978701" y="2353738"/>
              <a:ext cx="248261" cy="456572"/>
            </a:xfrm>
            <a:custGeom>
              <a:avLst/>
              <a:gdLst>
                <a:gd name="T0" fmla="*/ 36 w 348"/>
                <a:gd name="T1" fmla="*/ 0 h 640"/>
                <a:gd name="T2" fmla="*/ 28 w 348"/>
                <a:gd name="T3" fmla="*/ 0 h 640"/>
                <a:gd name="T4" fmla="*/ 16 w 348"/>
                <a:gd name="T5" fmla="*/ 6 h 640"/>
                <a:gd name="T6" fmla="*/ 6 w 348"/>
                <a:gd name="T7" fmla="*/ 14 h 640"/>
                <a:gd name="T8" fmla="*/ 0 w 348"/>
                <a:gd name="T9" fmla="*/ 28 h 640"/>
                <a:gd name="T10" fmla="*/ 0 w 348"/>
                <a:gd name="T11" fmla="*/ 604 h 640"/>
                <a:gd name="T12" fmla="*/ 0 w 348"/>
                <a:gd name="T13" fmla="*/ 612 h 640"/>
                <a:gd name="T14" fmla="*/ 6 w 348"/>
                <a:gd name="T15" fmla="*/ 624 h 640"/>
                <a:gd name="T16" fmla="*/ 16 w 348"/>
                <a:gd name="T17" fmla="*/ 634 h 640"/>
                <a:gd name="T18" fmla="*/ 28 w 348"/>
                <a:gd name="T19" fmla="*/ 638 h 640"/>
                <a:gd name="T20" fmla="*/ 312 w 348"/>
                <a:gd name="T21" fmla="*/ 640 h 640"/>
                <a:gd name="T22" fmla="*/ 320 w 348"/>
                <a:gd name="T23" fmla="*/ 638 h 640"/>
                <a:gd name="T24" fmla="*/ 332 w 348"/>
                <a:gd name="T25" fmla="*/ 634 h 640"/>
                <a:gd name="T26" fmla="*/ 342 w 348"/>
                <a:gd name="T27" fmla="*/ 624 h 640"/>
                <a:gd name="T28" fmla="*/ 346 w 348"/>
                <a:gd name="T29" fmla="*/ 612 h 640"/>
                <a:gd name="T30" fmla="*/ 348 w 348"/>
                <a:gd name="T31" fmla="*/ 34 h 640"/>
                <a:gd name="T32" fmla="*/ 346 w 348"/>
                <a:gd name="T33" fmla="*/ 28 h 640"/>
                <a:gd name="T34" fmla="*/ 342 w 348"/>
                <a:gd name="T35" fmla="*/ 14 h 640"/>
                <a:gd name="T36" fmla="*/ 332 w 348"/>
                <a:gd name="T37" fmla="*/ 6 h 640"/>
                <a:gd name="T38" fmla="*/ 320 w 348"/>
                <a:gd name="T39" fmla="*/ 0 h 640"/>
                <a:gd name="T40" fmla="*/ 312 w 348"/>
                <a:gd name="T41" fmla="*/ 0 h 640"/>
                <a:gd name="T42" fmla="*/ 218 w 348"/>
                <a:gd name="T43" fmla="*/ 34 h 640"/>
                <a:gd name="T44" fmla="*/ 222 w 348"/>
                <a:gd name="T45" fmla="*/ 34 h 640"/>
                <a:gd name="T46" fmla="*/ 228 w 348"/>
                <a:gd name="T47" fmla="*/ 40 h 640"/>
                <a:gd name="T48" fmla="*/ 228 w 348"/>
                <a:gd name="T49" fmla="*/ 44 h 640"/>
                <a:gd name="T50" fmla="*/ 224 w 348"/>
                <a:gd name="T51" fmla="*/ 50 h 640"/>
                <a:gd name="T52" fmla="*/ 218 w 348"/>
                <a:gd name="T53" fmla="*/ 54 h 640"/>
                <a:gd name="T54" fmla="*/ 130 w 348"/>
                <a:gd name="T55" fmla="*/ 54 h 640"/>
                <a:gd name="T56" fmla="*/ 122 w 348"/>
                <a:gd name="T57" fmla="*/ 50 h 640"/>
                <a:gd name="T58" fmla="*/ 120 w 348"/>
                <a:gd name="T59" fmla="*/ 44 h 640"/>
                <a:gd name="T60" fmla="*/ 120 w 348"/>
                <a:gd name="T61" fmla="*/ 40 h 640"/>
                <a:gd name="T62" fmla="*/ 126 w 348"/>
                <a:gd name="T63" fmla="*/ 34 h 640"/>
                <a:gd name="T64" fmla="*/ 130 w 348"/>
                <a:gd name="T65" fmla="*/ 34 h 640"/>
                <a:gd name="T66" fmla="*/ 174 w 348"/>
                <a:gd name="T67" fmla="*/ 624 h 640"/>
                <a:gd name="T68" fmla="*/ 162 w 348"/>
                <a:gd name="T69" fmla="*/ 622 h 640"/>
                <a:gd name="T70" fmla="*/ 146 w 348"/>
                <a:gd name="T71" fmla="*/ 606 h 640"/>
                <a:gd name="T72" fmla="*/ 144 w 348"/>
                <a:gd name="T73" fmla="*/ 594 h 640"/>
                <a:gd name="T74" fmla="*/ 144 w 348"/>
                <a:gd name="T75" fmla="*/ 588 h 640"/>
                <a:gd name="T76" fmla="*/ 152 w 348"/>
                <a:gd name="T77" fmla="*/ 572 h 640"/>
                <a:gd name="T78" fmla="*/ 168 w 348"/>
                <a:gd name="T79" fmla="*/ 564 h 640"/>
                <a:gd name="T80" fmla="*/ 174 w 348"/>
                <a:gd name="T81" fmla="*/ 564 h 640"/>
                <a:gd name="T82" fmla="*/ 186 w 348"/>
                <a:gd name="T83" fmla="*/ 566 h 640"/>
                <a:gd name="T84" fmla="*/ 202 w 348"/>
                <a:gd name="T85" fmla="*/ 582 h 640"/>
                <a:gd name="T86" fmla="*/ 204 w 348"/>
                <a:gd name="T87" fmla="*/ 594 h 640"/>
                <a:gd name="T88" fmla="*/ 204 w 348"/>
                <a:gd name="T89" fmla="*/ 600 h 640"/>
                <a:gd name="T90" fmla="*/ 194 w 348"/>
                <a:gd name="T91" fmla="*/ 616 h 640"/>
                <a:gd name="T92" fmla="*/ 180 w 348"/>
                <a:gd name="T93" fmla="*/ 624 h 640"/>
                <a:gd name="T94" fmla="*/ 174 w 348"/>
                <a:gd name="T95" fmla="*/ 624 h 640"/>
                <a:gd name="T96" fmla="*/ 18 w 348"/>
                <a:gd name="T97" fmla="*/ 552 h 640"/>
                <a:gd name="T98" fmla="*/ 330 w 348"/>
                <a:gd name="T99" fmla="*/ 88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48" h="640">
                  <a:moveTo>
                    <a:pt x="312" y="0"/>
                  </a:moveTo>
                  <a:lnTo>
                    <a:pt x="36" y="0"/>
                  </a:lnTo>
                  <a:lnTo>
                    <a:pt x="36" y="0"/>
                  </a:lnTo>
                  <a:lnTo>
                    <a:pt x="28" y="0"/>
                  </a:lnTo>
                  <a:lnTo>
                    <a:pt x="22" y="2"/>
                  </a:lnTo>
                  <a:lnTo>
                    <a:pt x="16" y="6"/>
                  </a:lnTo>
                  <a:lnTo>
                    <a:pt x="10" y="10"/>
                  </a:lnTo>
                  <a:lnTo>
                    <a:pt x="6" y="14"/>
                  </a:lnTo>
                  <a:lnTo>
                    <a:pt x="2" y="20"/>
                  </a:lnTo>
                  <a:lnTo>
                    <a:pt x="0" y="28"/>
                  </a:lnTo>
                  <a:lnTo>
                    <a:pt x="0" y="34"/>
                  </a:lnTo>
                  <a:lnTo>
                    <a:pt x="0" y="604"/>
                  </a:lnTo>
                  <a:lnTo>
                    <a:pt x="0" y="604"/>
                  </a:lnTo>
                  <a:lnTo>
                    <a:pt x="0" y="612"/>
                  </a:lnTo>
                  <a:lnTo>
                    <a:pt x="2" y="618"/>
                  </a:lnTo>
                  <a:lnTo>
                    <a:pt x="6" y="624"/>
                  </a:lnTo>
                  <a:lnTo>
                    <a:pt x="10" y="628"/>
                  </a:lnTo>
                  <a:lnTo>
                    <a:pt x="16" y="634"/>
                  </a:lnTo>
                  <a:lnTo>
                    <a:pt x="22" y="636"/>
                  </a:lnTo>
                  <a:lnTo>
                    <a:pt x="28" y="638"/>
                  </a:lnTo>
                  <a:lnTo>
                    <a:pt x="36" y="640"/>
                  </a:lnTo>
                  <a:lnTo>
                    <a:pt x="312" y="640"/>
                  </a:lnTo>
                  <a:lnTo>
                    <a:pt x="312" y="640"/>
                  </a:lnTo>
                  <a:lnTo>
                    <a:pt x="320" y="638"/>
                  </a:lnTo>
                  <a:lnTo>
                    <a:pt x="326" y="636"/>
                  </a:lnTo>
                  <a:lnTo>
                    <a:pt x="332" y="634"/>
                  </a:lnTo>
                  <a:lnTo>
                    <a:pt x="338" y="628"/>
                  </a:lnTo>
                  <a:lnTo>
                    <a:pt x="342" y="624"/>
                  </a:lnTo>
                  <a:lnTo>
                    <a:pt x="344" y="618"/>
                  </a:lnTo>
                  <a:lnTo>
                    <a:pt x="346" y="612"/>
                  </a:lnTo>
                  <a:lnTo>
                    <a:pt x="348" y="604"/>
                  </a:lnTo>
                  <a:lnTo>
                    <a:pt x="348" y="34"/>
                  </a:lnTo>
                  <a:lnTo>
                    <a:pt x="348" y="34"/>
                  </a:lnTo>
                  <a:lnTo>
                    <a:pt x="346" y="28"/>
                  </a:lnTo>
                  <a:lnTo>
                    <a:pt x="344" y="20"/>
                  </a:lnTo>
                  <a:lnTo>
                    <a:pt x="342" y="14"/>
                  </a:lnTo>
                  <a:lnTo>
                    <a:pt x="338" y="10"/>
                  </a:lnTo>
                  <a:lnTo>
                    <a:pt x="332" y="6"/>
                  </a:lnTo>
                  <a:lnTo>
                    <a:pt x="326" y="2"/>
                  </a:lnTo>
                  <a:lnTo>
                    <a:pt x="320" y="0"/>
                  </a:lnTo>
                  <a:lnTo>
                    <a:pt x="312" y="0"/>
                  </a:lnTo>
                  <a:lnTo>
                    <a:pt x="312" y="0"/>
                  </a:lnTo>
                  <a:close/>
                  <a:moveTo>
                    <a:pt x="130" y="34"/>
                  </a:moveTo>
                  <a:lnTo>
                    <a:pt x="218" y="34"/>
                  </a:lnTo>
                  <a:lnTo>
                    <a:pt x="218" y="34"/>
                  </a:lnTo>
                  <a:lnTo>
                    <a:pt x="222" y="34"/>
                  </a:lnTo>
                  <a:lnTo>
                    <a:pt x="224" y="36"/>
                  </a:lnTo>
                  <a:lnTo>
                    <a:pt x="228" y="40"/>
                  </a:lnTo>
                  <a:lnTo>
                    <a:pt x="228" y="44"/>
                  </a:lnTo>
                  <a:lnTo>
                    <a:pt x="228" y="44"/>
                  </a:lnTo>
                  <a:lnTo>
                    <a:pt x="228" y="48"/>
                  </a:lnTo>
                  <a:lnTo>
                    <a:pt x="224" y="50"/>
                  </a:lnTo>
                  <a:lnTo>
                    <a:pt x="222" y="54"/>
                  </a:lnTo>
                  <a:lnTo>
                    <a:pt x="218" y="54"/>
                  </a:lnTo>
                  <a:lnTo>
                    <a:pt x="130" y="54"/>
                  </a:lnTo>
                  <a:lnTo>
                    <a:pt x="130" y="54"/>
                  </a:lnTo>
                  <a:lnTo>
                    <a:pt x="126" y="54"/>
                  </a:lnTo>
                  <a:lnTo>
                    <a:pt x="122" y="50"/>
                  </a:lnTo>
                  <a:lnTo>
                    <a:pt x="120" y="48"/>
                  </a:lnTo>
                  <a:lnTo>
                    <a:pt x="120" y="44"/>
                  </a:lnTo>
                  <a:lnTo>
                    <a:pt x="120" y="44"/>
                  </a:lnTo>
                  <a:lnTo>
                    <a:pt x="120" y="40"/>
                  </a:lnTo>
                  <a:lnTo>
                    <a:pt x="122" y="36"/>
                  </a:lnTo>
                  <a:lnTo>
                    <a:pt x="126" y="34"/>
                  </a:lnTo>
                  <a:lnTo>
                    <a:pt x="130" y="34"/>
                  </a:lnTo>
                  <a:lnTo>
                    <a:pt x="130" y="34"/>
                  </a:lnTo>
                  <a:close/>
                  <a:moveTo>
                    <a:pt x="174" y="624"/>
                  </a:moveTo>
                  <a:lnTo>
                    <a:pt x="174" y="624"/>
                  </a:lnTo>
                  <a:lnTo>
                    <a:pt x="168" y="624"/>
                  </a:lnTo>
                  <a:lnTo>
                    <a:pt x="162" y="622"/>
                  </a:lnTo>
                  <a:lnTo>
                    <a:pt x="152" y="616"/>
                  </a:lnTo>
                  <a:lnTo>
                    <a:pt x="146" y="606"/>
                  </a:lnTo>
                  <a:lnTo>
                    <a:pt x="144" y="600"/>
                  </a:lnTo>
                  <a:lnTo>
                    <a:pt x="144" y="594"/>
                  </a:lnTo>
                  <a:lnTo>
                    <a:pt x="144" y="594"/>
                  </a:lnTo>
                  <a:lnTo>
                    <a:pt x="144" y="588"/>
                  </a:lnTo>
                  <a:lnTo>
                    <a:pt x="146" y="582"/>
                  </a:lnTo>
                  <a:lnTo>
                    <a:pt x="152" y="572"/>
                  </a:lnTo>
                  <a:lnTo>
                    <a:pt x="162" y="566"/>
                  </a:lnTo>
                  <a:lnTo>
                    <a:pt x="168" y="564"/>
                  </a:lnTo>
                  <a:lnTo>
                    <a:pt x="174" y="564"/>
                  </a:lnTo>
                  <a:lnTo>
                    <a:pt x="174" y="564"/>
                  </a:lnTo>
                  <a:lnTo>
                    <a:pt x="180" y="564"/>
                  </a:lnTo>
                  <a:lnTo>
                    <a:pt x="186" y="566"/>
                  </a:lnTo>
                  <a:lnTo>
                    <a:pt x="194" y="572"/>
                  </a:lnTo>
                  <a:lnTo>
                    <a:pt x="202" y="582"/>
                  </a:lnTo>
                  <a:lnTo>
                    <a:pt x="204" y="588"/>
                  </a:lnTo>
                  <a:lnTo>
                    <a:pt x="204" y="594"/>
                  </a:lnTo>
                  <a:lnTo>
                    <a:pt x="204" y="594"/>
                  </a:lnTo>
                  <a:lnTo>
                    <a:pt x="204" y="600"/>
                  </a:lnTo>
                  <a:lnTo>
                    <a:pt x="202" y="606"/>
                  </a:lnTo>
                  <a:lnTo>
                    <a:pt x="194" y="616"/>
                  </a:lnTo>
                  <a:lnTo>
                    <a:pt x="186" y="622"/>
                  </a:lnTo>
                  <a:lnTo>
                    <a:pt x="180" y="624"/>
                  </a:lnTo>
                  <a:lnTo>
                    <a:pt x="174" y="624"/>
                  </a:lnTo>
                  <a:lnTo>
                    <a:pt x="174" y="624"/>
                  </a:lnTo>
                  <a:close/>
                  <a:moveTo>
                    <a:pt x="330" y="552"/>
                  </a:moveTo>
                  <a:lnTo>
                    <a:pt x="18" y="552"/>
                  </a:lnTo>
                  <a:lnTo>
                    <a:pt x="18" y="88"/>
                  </a:lnTo>
                  <a:lnTo>
                    <a:pt x="330" y="88"/>
                  </a:lnTo>
                  <a:lnTo>
                    <a:pt x="330" y="552"/>
                  </a:lnTo>
                  <a:close/>
                </a:path>
              </a:pathLst>
            </a:custGeom>
            <a:solidFill>
              <a:srgbClr val="FFFFFF"/>
            </a:solidFill>
            <a:ln>
              <a:noFill/>
            </a:ln>
            <a:extLst/>
          </p:spPr>
          <p:txBody>
            <a:bodyPr vert="horz" wrap="square" lIns="87307" tIns="43653" rIns="87307" bIns="43653" numCol="1" anchor="t" anchorCtr="0" compatLnSpc="1">
              <a:prstTxWarp prst="textNoShape">
                <a:avLst/>
              </a:prstTxWarp>
            </a:bodyPr>
            <a:lstStyle/>
            <a:p>
              <a:endParaRPr lang="en-US" sz="1267">
                <a:latin typeface="+mn-ea"/>
              </a:endParaRPr>
            </a:p>
          </p:txBody>
        </p:sp>
      </p:grpSp>
      <p:sp>
        <p:nvSpPr>
          <p:cNvPr id="70" name="Text Placeholder 22">
            <a:extLst>
              <a:ext uri="{FF2B5EF4-FFF2-40B4-BE49-F238E27FC236}">
                <a16:creationId xmlns:a16="http://schemas.microsoft.com/office/drawing/2014/main" id="{8AA1B953-C647-451F-AAAE-80B97D287F2F}"/>
              </a:ext>
            </a:extLst>
          </p:cNvPr>
          <p:cNvSpPr txBox="1">
            <a:spLocks/>
          </p:cNvSpPr>
          <p:nvPr/>
        </p:nvSpPr>
        <p:spPr>
          <a:xfrm>
            <a:off x="6778506" y="4435008"/>
            <a:ext cx="4752766" cy="873071"/>
          </a:xfrm>
          <a:prstGeom prst="rect">
            <a:avLst/>
          </a:prstGeom>
        </p:spPr>
        <p:txBody>
          <a:bodyPr lIns="116398" tIns="58199" rIns="116398" bIns="58199"/>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528" dirty="0">
                <a:solidFill>
                  <a:srgbClr val="000000"/>
                </a:solidFill>
                <a:latin typeface="+mn-ea"/>
              </a:rPr>
              <a:t>此处添加详细文本描述，建议与标题相关并符合整体语言风格，语言描述尽量简洁生动。</a:t>
            </a:r>
            <a:endParaRPr lang="en-US" altLang="zh-CN" sz="1528" dirty="0">
              <a:solidFill>
                <a:srgbClr val="000000"/>
              </a:solidFill>
              <a:latin typeface="+mn-ea"/>
            </a:endParaRPr>
          </a:p>
        </p:txBody>
      </p:sp>
      <p:sp>
        <p:nvSpPr>
          <p:cNvPr id="71" name="Text Placeholder 23">
            <a:extLst>
              <a:ext uri="{FF2B5EF4-FFF2-40B4-BE49-F238E27FC236}">
                <a16:creationId xmlns:a16="http://schemas.microsoft.com/office/drawing/2014/main" id="{0FBAF726-B40C-4EFA-8129-E8F5D84B01A1}"/>
              </a:ext>
            </a:extLst>
          </p:cNvPr>
          <p:cNvSpPr txBox="1">
            <a:spLocks/>
          </p:cNvSpPr>
          <p:nvPr/>
        </p:nvSpPr>
        <p:spPr>
          <a:xfrm>
            <a:off x="6778505" y="4175597"/>
            <a:ext cx="4558776" cy="388031"/>
          </a:xfrm>
          <a:prstGeom prst="rect">
            <a:avLst/>
          </a:prstGeom>
        </p:spPr>
        <p:txBody>
          <a:bodyPr lIns="116398" tIns="58199" rIns="116398" bIns="58199"/>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815" b="1" dirty="0">
                <a:solidFill>
                  <a:srgbClr val="000000"/>
                </a:solidFill>
                <a:latin typeface="+mn-ea"/>
              </a:rPr>
              <a:t>单击添加标题</a:t>
            </a:r>
            <a:endParaRPr lang="en-US" sz="1815" b="1" dirty="0">
              <a:solidFill>
                <a:srgbClr val="000000"/>
              </a:solidFill>
              <a:latin typeface="+mn-ea"/>
            </a:endParaRPr>
          </a:p>
        </p:txBody>
      </p:sp>
      <p:grpSp>
        <p:nvGrpSpPr>
          <p:cNvPr id="72" name="Group 1">
            <a:extLst>
              <a:ext uri="{FF2B5EF4-FFF2-40B4-BE49-F238E27FC236}">
                <a16:creationId xmlns:a16="http://schemas.microsoft.com/office/drawing/2014/main" id="{C30ADF25-F56A-4C35-BA9A-C036D261A2EA}"/>
              </a:ext>
            </a:extLst>
          </p:cNvPr>
          <p:cNvGrpSpPr/>
          <p:nvPr/>
        </p:nvGrpSpPr>
        <p:grpSpPr>
          <a:xfrm>
            <a:off x="5996003" y="2009812"/>
            <a:ext cx="775961" cy="776062"/>
            <a:chOff x="4798031" y="1428750"/>
            <a:chExt cx="609600" cy="609600"/>
          </a:xfrm>
        </p:grpSpPr>
        <p:sp>
          <p:nvSpPr>
            <p:cNvPr id="73" name="Oval 13">
              <a:extLst>
                <a:ext uri="{FF2B5EF4-FFF2-40B4-BE49-F238E27FC236}">
                  <a16:creationId xmlns:a16="http://schemas.microsoft.com/office/drawing/2014/main" id="{63343640-49B9-4EA8-AD88-C06ECB757367}"/>
                </a:ext>
              </a:extLst>
            </p:cNvPr>
            <p:cNvSpPr/>
            <p:nvPr/>
          </p:nvSpPr>
          <p:spPr>
            <a:xfrm>
              <a:off x="4798031" y="1428750"/>
              <a:ext cx="609600" cy="609600"/>
            </a:xfrm>
            <a:prstGeom prst="ellipse">
              <a:avLst/>
            </a:prstGeom>
            <a:solidFill>
              <a:srgbClr val="1E8FD0">
                <a:alpha val="90000"/>
              </a:srgbClr>
            </a:solidFill>
            <a:ln w="63500" cmpd="sng">
              <a:no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16398" tIns="58199" rIns="116398" bIns="58199" rtlCol="0" anchor="ctr"/>
            <a:lstStyle/>
            <a:p>
              <a:pPr algn="ctr"/>
              <a:endParaRPr lang="en-US" sz="1267" dirty="0">
                <a:latin typeface="+mn-ea"/>
              </a:endParaRPr>
            </a:p>
          </p:txBody>
        </p:sp>
        <p:sp>
          <p:nvSpPr>
            <p:cNvPr id="74" name="Freeform 204">
              <a:extLst>
                <a:ext uri="{FF2B5EF4-FFF2-40B4-BE49-F238E27FC236}">
                  <a16:creationId xmlns:a16="http://schemas.microsoft.com/office/drawing/2014/main" id="{C81A5905-3A12-4E67-A293-0F534CBEAE9C}"/>
                </a:ext>
              </a:extLst>
            </p:cNvPr>
            <p:cNvSpPr>
              <a:spLocks/>
            </p:cNvSpPr>
            <p:nvPr/>
          </p:nvSpPr>
          <p:spPr bwMode="auto">
            <a:xfrm>
              <a:off x="4893228" y="1562574"/>
              <a:ext cx="424344" cy="294683"/>
            </a:xfrm>
            <a:custGeom>
              <a:avLst/>
              <a:gdLst>
                <a:gd name="T0" fmla="*/ 506 w 576"/>
                <a:gd name="T1" fmla="*/ 182 h 400"/>
                <a:gd name="T2" fmla="*/ 506 w 576"/>
                <a:gd name="T3" fmla="*/ 172 h 400"/>
                <a:gd name="T4" fmla="*/ 502 w 576"/>
                <a:gd name="T5" fmla="*/ 138 h 400"/>
                <a:gd name="T6" fmla="*/ 492 w 576"/>
                <a:gd name="T7" fmla="*/ 104 h 400"/>
                <a:gd name="T8" fmla="*/ 476 w 576"/>
                <a:gd name="T9" fmla="*/ 76 h 400"/>
                <a:gd name="T10" fmla="*/ 456 w 576"/>
                <a:gd name="T11" fmla="*/ 50 h 400"/>
                <a:gd name="T12" fmla="*/ 430 w 576"/>
                <a:gd name="T13" fmla="*/ 30 h 400"/>
                <a:gd name="T14" fmla="*/ 402 w 576"/>
                <a:gd name="T15" fmla="*/ 14 h 400"/>
                <a:gd name="T16" fmla="*/ 370 w 576"/>
                <a:gd name="T17" fmla="*/ 4 h 400"/>
                <a:gd name="T18" fmla="*/ 334 w 576"/>
                <a:gd name="T19" fmla="*/ 0 h 400"/>
                <a:gd name="T20" fmla="*/ 310 w 576"/>
                <a:gd name="T21" fmla="*/ 2 h 400"/>
                <a:gd name="T22" fmla="*/ 262 w 576"/>
                <a:gd name="T23" fmla="*/ 16 h 400"/>
                <a:gd name="T24" fmla="*/ 222 w 576"/>
                <a:gd name="T25" fmla="*/ 42 h 400"/>
                <a:gd name="T26" fmla="*/ 192 w 576"/>
                <a:gd name="T27" fmla="*/ 78 h 400"/>
                <a:gd name="T28" fmla="*/ 180 w 576"/>
                <a:gd name="T29" fmla="*/ 98 h 400"/>
                <a:gd name="T30" fmla="*/ 158 w 576"/>
                <a:gd name="T31" fmla="*/ 86 h 400"/>
                <a:gd name="T32" fmla="*/ 132 w 576"/>
                <a:gd name="T33" fmla="*/ 82 h 400"/>
                <a:gd name="T34" fmla="*/ 116 w 576"/>
                <a:gd name="T35" fmla="*/ 82 h 400"/>
                <a:gd name="T36" fmla="*/ 88 w 576"/>
                <a:gd name="T37" fmla="*/ 94 h 400"/>
                <a:gd name="T38" fmla="*/ 66 w 576"/>
                <a:gd name="T39" fmla="*/ 116 h 400"/>
                <a:gd name="T40" fmla="*/ 54 w 576"/>
                <a:gd name="T41" fmla="*/ 144 h 400"/>
                <a:gd name="T42" fmla="*/ 52 w 576"/>
                <a:gd name="T43" fmla="*/ 160 h 400"/>
                <a:gd name="T44" fmla="*/ 56 w 576"/>
                <a:gd name="T45" fmla="*/ 184 h 400"/>
                <a:gd name="T46" fmla="*/ 44 w 576"/>
                <a:gd name="T47" fmla="*/ 192 h 400"/>
                <a:gd name="T48" fmla="*/ 24 w 576"/>
                <a:gd name="T49" fmla="*/ 214 h 400"/>
                <a:gd name="T50" fmla="*/ 8 w 576"/>
                <a:gd name="T51" fmla="*/ 238 h 400"/>
                <a:gd name="T52" fmla="*/ 0 w 576"/>
                <a:gd name="T53" fmla="*/ 268 h 400"/>
                <a:gd name="T54" fmla="*/ 0 w 576"/>
                <a:gd name="T55" fmla="*/ 284 h 400"/>
                <a:gd name="T56" fmla="*/ 8 w 576"/>
                <a:gd name="T57" fmla="*/ 328 h 400"/>
                <a:gd name="T58" fmla="*/ 32 w 576"/>
                <a:gd name="T59" fmla="*/ 366 h 400"/>
                <a:gd name="T60" fmla="*/ 68 w 576"/>
                <a:gd name="T61" fmla="*/ 390 h 400"/>
                <a:gd name="T62" fmla="*/ 114 w 576"/>
                <a:gd name="T63" fmla="*/ 400 h 400"/>
                <a:gd name="T64" fmla="*/ 114 w 576"/>
                <a:gd name="T65" fmla="*/ 400 h 400"/>
                <a:gd name="T66" fmla="*/ 116 w 576"/>
                <a:gd name="T67" fmla="*/ 400 h 400"/>
                <a:gd name="T68" fmla="*/ 116 w 576"/>
                <a:gd name="T69" fmla="*/ 400 h 400"/>
                <a:gd name="T70" fmla="*/ 252 w 576"/>
                <a:gd name="T71" fmla="*/ 288 h 400"/>
                <a:gd name="T72" fmla="*/ 232 w 576"/>
                <a:gd name="T73" fmla="*/ 288 h 400"/>
                <a:gd name="T74" fmla="*/ 180 w 576"/>
                <a:gd name="T75" fmla="*/ 288 h 400"/>
                <a:gd name="T76" fmla="*/ 168 w 576"/>
                <a:gd name="T77" fmla="*/ 284 h 400"/>
                <a:gd name="T78" fmla="*/ 172 w 576"/>
                <a:gd name="T79" fmla="*/ 272 h 400"/>
                <a:gd name="T80" fmla="*/ 272 w 576"/>
                <a:gd name="T81" fmla="*/ 152 h 400"/>
                <a:gd name="T82" fmla="*/ 286 w 576"/>
                <a:gd name="T83" fmla="*/ 146 h 400"/>
                <a:gd name="T84" fmla="*/ 298 w 576"/>
                <a:gd name="T85" fmla="*/ 152 h 400"/>
                <a:gd name="T86" fmla="*/ 400 w 576"/>
                <a:gd name="T87" fmla="*/ 272 h 400"/>
                <a:gd name="T88" fmla="*/ 402 w 576"/>
                <a:gd name="T89" fmla="*/ 284 h 400"/>
                <a:gd name="T90" fmla="*/ 392 w 576"/>
                <a:gd name="T91" fmla="*/ 288 h 400"/>
                <a:gd name="T92" fmla="*/ 340 w 576"/>
                <a:gd name="T93" fmla="*/ 288 h 400"/>
                <a:gd name="T94" fmla="*/ 318 w 576"/>
                <a:gd name="T95" fmla="*/ 400 h 400"/>
                <a:gd name="T96" fmla="*/ 456 w 576"/>
                <a:gd name="T97" fmla="*/ 400 h 400"/>
                <a:gd name="T98" fmla="*/ 462 w 576"/>
                <a:gd name="T99" fmla="*/ 400 h 400"/>
                <a:gd name="T100" fmla="*/ 506 w 576"/>
                <a:gd name="T101" fmla="*/ 392 h 400"/>
                <a:gd name="T102" fmla="*/ 542 w 576"/>
                <a:gd name="T103" fmla="*/ 366 h 400"/>
                <a:gd name="T104" fmla="*/ 566 w 576"/>
                <a:gd name="T105" fmla="*/ 330 h 400"/>
                <a:gd name="T106" fmla="*/ 576 w 576"/>
                <a:gd name="T107" fmla="*/ 286 h 400"/>
                <a:gd name="T108" fmla="*/ 574 w 576"/>
                <a:gd name="T109" fmla="*/ 270 h 400"/>
                <a:gd name="T110" fmla="*/ 564 w 576"/>
                <a:gd name="T111" fmla="*/ 238 h 400"/>
                <a:gd name="T112" fmla="*/ 546 w 576"/>
                <a:gd name="T113" fmla="*/ 210 h 400"/>
                <a:gd name="T114" fmla="*/ 520 w 576"/>
                <a:gd name="T115" fmla="*/ 190 h 400"/>
                <a:gd name="T116" fmla="*/ 506 w 576"/>
                <a:gd name="T117" fmla="*/ 182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6" h="400">
                  <a:moveTo>
                    <a:pt x="506" y="182"/>
                  </a:moveTo>
                  <a:lnTo>
                    <a:pt x="506" y="182"/>
                  </a:lnTo>
                  <a:lnTo>
                    <a:pt x="506" y="172"/>
                  </a:lnTo>
                  <a:lnTo>
                    <a:pt x="506" y="172"/>
                  </a:lnTo>
                  <a:lnTo>
                    <a:pt x="506" y="154"/>
                  </a:lnTo>
                  <a:lnTo>
                    <a:pt x="502" y="138"/>
                  </a:lnTo>
                  <a:lnTo>
                    <a:pt x="498" y="120"/>
                  </a:lnTo>
                  <a:lnTo>
                    <a:pt x="492" y="104"/>
                  </a:lnTo>
                  <a:lnTo>
                    <a:pt x="486" y="90"/>
                  </a:lnTo>
                  <a:lnTo>
                    <a:pt x="476" y="76"/>
                  </a:lnTo>
                  <a:lnTo>
                    <a:pt x="466" y="62"/>
                  </a:lnTo>
                  <a:lnTo>
                    <a:pt x="456" y="50"/>
                  </a:lnTo>
                  <a:lnTo>
                    <a:pt x="444" y="40"/>
                  </a:lnTo>
                  <a:lnTo>
                    <a:pt x="430" y="30"/>
                  </a:lnTo>
                  <a:lnTo>
                    <a:pt x="416" y="20"/>
                  </a:lnTo>
                  <a:lnTo>
                    <a:pt x="402" y="14"/>
                  </a:lnTo>
                  <a:lnTo>
                    <a:pt x="386" y="8"/>
                  </a:lnTo>
                  <a:lnTo>
                    <a:pt x="370" y="4"/>
                  </a:lnTo>
                  <a:lnTo>
                    <a:pt x="352" y="2"/>
                  </a:lnTo>
                  <a:lnTo>
                    <a:pt x="334" y="0"/>
                  </a:lnTo>
                  <a:lnTo>
                    <a:pt x="334" y="0"/>
                  </a:lnTo>
                  <a:lnTo>
                    <a:pt x="310" y="2"/>
                  </a:lnTo>
                  <a:lnTo>
                    <a:pt x="286" y="8"/>
                  </a:lnTo>
                  <a:lnTo>
                    <a:pt x="262" y="16"/>
                  </a:lnTo>
                  <a:lnTo>
                    <a:pt x="242" y="28"/>
                  </a:lnTo>
                  <a:lnTo>
                    <a:pt x="222" y="42"/>
                  </a:lnTo>
                  <a:lnTo>
                    <a:pt x="206" y="58"/>
                  </a:lnTo>
                  <a:lnTo>
                    <a:pt x="192" y="78"/>
                  </a:lnTo>
                  <a:lnTo>
                    <a:pt x="180" y="98"/>
                  </a:lnTo>
                  <a:lnTo>
                    <a:pt x="180" y="98"/>
                  </a:lnTo>
                  <a:lnTo>
                    <a:pt x="170" y="90"/>
                  </a:lnTo>
                  <a:lnTo>
                    <a:pt x="158" y="86"/>
                  </a:lnTo>
                  <a:lnTo>
                    <a:pt x="144" y="82"/>
                  </a:lnTo>
                  <a:lnTo>
                    <a:pt x="132" y="82"/>
                  </a:lnTo>
                  <a:lnTo>
                    <a:pt x="132" y="82"/>
                  </a:lnTo>
                  <a:lnTo>
                    <a:pt x="116" y="82"/>
                  </a:lnTo>
                  <a:lnTo>
                    <a:pt x="100" y="88"/>
                  </a:lnTo>
                  <a:lnTo>
                    <a:pt x="88" y="94"/>
                  </a:lnTo>
                  <a:lnTo>
                    <a:pt x="76" y="104"/>
                  </a:lnTo>
                  <a:lnTo>
                    <a:pt x="66" y="116"/>
                  </a:lnTo>
                  <a:lnTo>
                    <a:pt x="58" y="130"/>
                  </a:lnTo>
                  <a:lnTo>
                    <a:pt x="54" y="144"/>
                  </a:lnTo>
                  <a:lnTo>
                    <a:pt x="52" y="160"/>
                  </a:lnTo>
                  <a:lnTo>
                    <a:pt x="52" y="160"/>
                  </a:lnTo>
                  <a:lnTo>
                    <a:pt x="54" y="172"/>
                  </a:lnTo>
                  <a:lnTo>
                    <a:pt x="56" y="184"/>
                  </a:lnTo>
                  <a:lnTo>
                    <a:pt x="56" y="184"/>
                  </a:lnTo>
                  <a:lnTo>
                    <a:pt x="44" y="192"/>
                  </a:lnTo>
                  <a:lnTo>
                    <a:pt x="32" y="202"/>
                  </a:lnTo>
                  <a:lnTo>
                    <a:pt x="24" y="214"/>
                  </a:lnTo>
                  <a:lnTo>
                    <a:pt x="14" y="226"/>
                  </a:lnTo>
                  <a:lnTo>
                    <a:pt x="8" y="238"/>
                  </a:lnTo>
                  <a:lnTo>
                    <a:pt x="4" y="254"/>
                  </a:lnTo>
                  <a:lnTo>
                    <a:pt x="0" y="268"/>
                  </a:lnTo>
                  <a:lnTo>
                    <a:pt x="0" y="284"/>
                  </a:lnTo>
                  <a:lnTo>
                    <a:pt x="0" y="284"/>
                  </a:lnTo>
                  <a:lnTo>
                    <a:pt x="2" y="306"/>
                  </a:lnTo>
                  <a:lnTo>
                    <a:pt x="8" y="328"/>
                  </a:lnTo>
                  <a:lnTo>
                    <a:pt x="18" y="348"/>
                  </a:lnTo>
                  <a:lnTo>
                    <a:pt x="32" y="366"/>
                  </a:lnTo>
                  <a:lnTo>
                    <a:pt x="50" y="380"/>
                  </a:lnTo>
                  <a:lnTo>
                    <a:pt x="68" y="390"/>
                  </a:lnTo>
                  <a:lnTo>
                    <a:pt x="90" y="398"/>
                  </a:lnTo>
                  <a:lnTo>
                    <a:pt x="114" y="400"/>
                  </a:lnTo>
                  <a:lnTo>
                    <a:pt x="114" y="400"/>
                  </a:lnTo>
                  <a:lnTo>
                    <a:pt x="114" y="400"/>
                  </a:lnTo>
                  <a:lnTo>
                    <a:pt x="114" y="400"/>
                  </a:lnTo>
                  <a:lnTo>
                    <a:pt x="116" y="400"/>
                  </a:lnTo>
                  <a:lnTo>
                    <a:pt x="116" y="400"/>
                  </a:lnTo>
                  <a:lnTo>
                    <a:pt x="116" y="400"/>
                  </a:lnTo>
                  <a:lnTo>
                    <a:pt x="252" y="400"/>
                  </a:lnTo>
                  <a:lnTo>
                    <a:pt x="252" y="288"/>
                  </a:lnTo>
                  <a:lnTo>
                    <a:pt x="252" y="288"/>
                  </a:lnTo>
                  <a:lnTo>
                    <a:pt x="232" y="288"/>
                  </a:lnTo>
                  <a:lnTo>
                    <a:pt x="180" y="288"/>
                  </a:lnTo>
                  <a:lnTo>
                    <a:pt x="180" y="288"/>
                  </a:lnTo>
                  <a:lnTo>
                    <a:pt x="172" y="286"/>
                  </a:lnTo>
                  <a:lnTo>
                    <a:pt x="168" y="284"/>
                  </a:lnTo>
                  <a:lnTo>
                    <a:pt x="168" y="278"/>
                  </a:lnTo>
                  <a:lnTo>
                    <a:pt x="172" y="272"/>
                  </a:lnTo>
                  <a:lnTo>
                    <a:pt x="272" y="152"/>
                  </a:lnTo>
                  <a:lnTo>
                    <a:pt x="272" y="152"/>
                  </a:lnTo>
                  <a:lnTo>
                    <a:pt x="278" y="148"/>
                  </a:lnTo>
                  <a:lnTo>
                    <a:pt x="286" y="146"/>
                  </a:lnTo>
                  <a:lnTo>
                    <a:pt x="292" y="148"/>
                  </a:lnTo>
                  <a:lnTo>
                    <a:pt x="298" y="152"/>
                  </a:lnTo>
                  <a:lnTo>
                    <a:pt x="400" y="272"/>
                  </a:lnTo>
                  <a:lnTo>
                    <a:pt x="400" y="272"/>
                  </a:lnTo>
                  <a:lnTo>
                    <a:pt x="402" y="278"/>
                  </a:lnTo>
                  <a:lnTo>
                    <a:pt x="402" y="284"/>
                  </a:lnTo>
                  <a:lnTo>
                    <a:pt x="398" y="286"/>
                  </a:lnTo>
                  <a:lnTo>
                    <a:pt x="392" y="288"/>
                  </a:lnTo>
                  <a:lnTo>
                    <a:pt x="340" y="288"/>
                  </a:lnTo>
                  <a:lnTo>
                    <a:pt x="340" y="288"/>
                  </a:lnTo>
                  <a:lnTo>
                    <a:pt x="318" y="288"/>
                  </a:lnTo>
                  <a:lnTo>
                    <a:pt x="318" y="400"/>
                  </a:lnTo>
                  <a:lnTo>
                    <a:pt x="456" y="400"/>
                  </a:lnTo>
                  <a:lnTo>
                    <a:pt x="456" y="400"/>
                  </a:lnTo>
                  <a:lnTo>
                    <a:pt x="462" y="400"/>
                  </a:lnTo>
                  <a:lnTo>
                    <a:pt x="462" y="400"/>
                  </a:lnTo>
                  <a:lnTo>
                    <a:pt x="484" y="398"/>
                  </a:lnTo>
                  <a:lnTo>
                    <a:pt x="506" y="392"/>
                  </a:lnTo>
                  <a:lnTo>
                    <a:pt x="526" y="380"/>
                  </a:lnTo>
                  <a:lnTo>
                    <a:pt x="542" y="366"/>
                  </a:lnTo>
                  <a:lnTo>
                    <a:pt x="556" y="350"/>
                  </a:lnTo>
                  <a:lnTo>
                    <a:pt x="566" y="330"/>
                  </a:lnTo>
                  <a:lnTo>
                    <a:pt x="572" y="310"/>
                  </a:lnTo>
                  <a:lnTo>
                    <a:pt x="576" y="286"/>
                  </a:lnTo>
                  <a:lnTo>
                    <a:pt x="576" y="286"/>
                  </a:lnTo>
                  <a:lnTo>
                    <a:pt x="574" y="270"/>
                  </a:lnTo>
                  <a:lnTo>
                    <a:pt x="570" y="252"/>
                  </a:lnTo>
                  <a:lnTo>
                    <a:pt x="564" y="238"/>
                  </a:lnTo>
                  <a:lnTo>
                    <a:pt x="556" y="222"/>
                  </a:lnTo>
                  <a:lnTo>
                    <a:pt x="546" y="210"/>
                  </a:lnTo>
                  <a:lnTo>
                    <a:pt x="534" y="198"/>
                  </a:lnTo>
                  <a:lnTo>
                    <a:pt x="520" y="190"/>
                  </a:lnTo>
                  <a:lnTo>
                    <a:pt x="506" y="182"/>
                  </a:lnTo>
                  <a:lnTo>
                    <a:pt x="506" y="182"/>
                  </a:lnTo>
                  <a:close/>
                </a:path>
              </a:pathLst>
            </a:custGeom>
            <a:solidFill>
              <a:srgbClr val="FFFFFF"/>
            </a:solidFill>
            <a:ln>
              <a:noFill/>
            </a:ln>
          </p:spPr>
          <p:txBody>
            <a:bodyPr vert="horz" wrap="square" lIns="87307" tIns="43653" rIns="87307" bIns="43653" numCol="1" anchor="t" anchorCtr="0" compatLnSpc="1">
              <a:prstTxWarp prst="textNoShape">
                <a:avLst/>
              </a:prstTxWarp>
            </a:bodyPr>
            <a:lstStyle/>
            <a:p>
              <a:endParaRPr lang="en-US" sz="1267">
                <a:latin typeface="+mn-ea"/>
              </a:endParaRPr>
            </a:p>
          </p:txBody>
        </p:sp>
      </p:grpSp>
      <p:grpSp>
        <p:nvGrpSpPr>
          <p:cNvPr id="75" name="Group 21">
            <a:extLst>
              <a:ext uri="{FF2B5EF4-FFF2-40B4-BE49-F238E27FC236}">
                <a16:creationId xmlns:a16="http://schemas.microsoft.com/office/drawing/2014/main" id="{E196873C-2B0C-43B8-96B4-B4F947615913}"/>
              </a:ext>
            </a:extLst>
          </p:cNvPr>
          <p:cNvGrpSpPr/>
          <p:nvPr/>
        </p:nvGrpSpPr>
        <p:grpSpPr>
          <a:xfrm>
            <a:off x="5999273" y="4175596"/>
            <a:ext cx="775961" cy="776062"/>
            <a:chOff x="4800600" y="3129980"/>
            <a:chExt cx="609600" cy="609600"/>
          </a:xfrm>
        </p:grpSpPr>
        <p:sp>
          <p:nvSpPr>
            <p:cNvPr id="76" name="Oval 29">
              <a:extLst>
                <a:ext uri="{FF2B5EF4-FFF2-40B4-BE49-F238E27FC236}">
                  <a16:creationId xmlns:a16="http://schemas.microsoft.com/office/drawing/2014/main" id="{EB62FDD9-8D78-4D0B-86FB-FCF44D86625B}"/>
                </a:ext>
              </a:extLst>
            </p:cNvPr>
            <p:cNvSpPr/>
            <p:nvPr/>
          </p:nvSpPr>
          <p:spPr>
            <a:xfrm>
              <a:off x="4800600" y="3129980"/>
              <a:ext cx="609600" cy="609600"/>
            </a:xfrm>
            <a:prstGeom prst="ellipse">
              <a:avLst/>
            </a:prstGeom>
            <a:solidFill>
              <a:srgbClr val="1E8FD0">
                <a:alpha val="90000"/>
              </a:srgbClr>
            </a:solidFill>
            <a:ln w="63500" cmpd="sng">
              <a:no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16398" tIns="58199" rIns="116398" bIns="58199" rtlCol="0" anchor="ctr"/>
            <a:lstStyle/>
            <a:p>
              <a:pPr algn="ctr"/>
              <a:endParaRPr lang="en-US" sz="1267" dirty="0">
                <a:latin typeface="+mn-ea"/>
              </a:endParaRPr>
            </a:p>
          </p:txBody>
        </p:sp>
        <p:grpSp>
          <p:nvGrpSpPr>
            <p:cNvPr id="77" name="Group 38">
              <a:extLst>
                <a:ext uri="{FF2B5EF4-FFF2-40B4-BE49-F238E27FC236}">
                  <a16:creationId xmlns:a16="http://schemas.microsoft.com/office/drawing/2014/main" id="{BE69B663-7484-415D-9203-CD129B9716C0}"/>
                </a:ext>
              </a:extLst>
            </p:cNvPr>
            <p:cNvGrpSpPr/>
            <p:nvPr/>
          </p:nvGrpSpPr>
          <p:grpSpPr>
            <a:xfrm>
              <a:off x="4925638" y="3231608"/>
              <a:ext cx="359525" cy="406345"/>
              <a:chOff x="4676669" y="3767698"/>
              <a:chExt cx="349344" cy="394837"/>
            </a:xfrm>
            <a:solidFill>
              <a:schemeClr val="bg1">
                <a:lumMod val="95000"/>
              </a:schemeClr>
            </a:solidFill>
          </p:grpSpPr>
          <p:sp>
            <p:nvSpPr>
              <p:cNvPr id="78" name="Freeform 337">
                <a:extLst>
                  <a:ext uri="{FF2B5EF4-FFF2-40B4-BE49-F238E27FC236}">
                    <a16:creationId xmlns:a16="http://schemas.microsoft.com/office/drawing/2014/main" id="{E9684A25-D28B-440B-BC6F-5AC3FD450F8C}"/>
                  </a:ext>
                </a:extLst>
              </p:cNvPr>
              <p:cNvSpPr>
                <a:spLocks/>
              </p:cNvSpPr>
              <p:nvPr/>
            </p:nvSpPr>
            <p:spPr bwMode="auto">
              <a:xfrm>
                <a:off x="4717066" y="3767698"/>
                <a:ext cx="308947" cy="207926"/>
              </a:xfrm>
              <a:custGeom>
                <a:avLst/>
                <a:gdLst>
                  <a:gd name="T0" fmla="*/ 187 w 315"/>
                  <a:gd name="T1" fmla="*/ 32 h 212"/>
                  <a:gd name="T2" fmla="*/ 220 w 315"/>
                  <a:gd name="T3" fmla="*/ 63 h 212"/>
                  <a:gd name="T4" fmla="*/ 165 w 315"/>
                  <a:gd name="T5" fmla="*/ 119 h 212"/>
                  <a:gd name="T6" fmla="*/ 113 w 315"/>
                  <a:gd name="T7" fmla="*/ 66 h 212"/>
                  <a:gd name="T8" fmla="*/ 0 w 315"/>
                  <a:gd name="T9" fmla="*/ 178 h 212"/>
                  <a:gd name="T10" fmla="*/ 34 w 315"/>
                  <a:gd name="T11" fmla="*/ 212 h 212"/>
                  <a:gd name="T12" fmla="*/ 34 w 315"/>
                  <a:gd name="T13" fmla="*/ 212 h 212"/>
                  <a:gd name="T14" fmla="*/ 113 w 315"/>
                  <a:gd name="T15" fmla="*/ 135 h 212"/>
                  <a:gd name="T16" fmla="*/ 165 w 315"/>
                  <a:gd name="T17" fmla="*/ 187 h 212"/>
                  <a:gd name="T18" fmla="*/ 254 w 315"/>
                  <a:gd name="T19" fmla="*/ 98 h 212"/>
                  <a:gd name="T20" fmla="*/ 285 w 315"/>
                  <a:gd name="T21" fmla="*/ 128 h 212"/>
                  <a:gd name="T22" fmla="*/ 315 w 315"/>
                  <a:gd name="T23" fmla="*/ 0 h 212"/>
                  <a:gd name="T24" fmla="*/ 187 w 315"/>
                  <a:gd name="T25" fmla="*/ 3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5" h="212">
                    <a:moveTo>
                      <a:pt x="187" y="32"/>
                    </a:moveTo>
                    <a:lnTo>
                      <a:pt x="220" y="63"/>
                    </a:lnTo>
                    <a:lnTo>
                      <a:pt x="165" y="119"/>
                    </a:lnTo>
                    <a:lnTo>
                      <a:pt x="113" y="66"/>
                    </a:lnTo>
                    <a:lnTo>
                      <a:pt x="0" y="178"/>
                    </a:lnTo>
                    <a:lnTo>
                      <a:pt x="34" y="212"/>
                    </a:lnTo>
                    <a:lnTo>
                      <a:pt x="34" y="212"/>
                    </a:lnTo>
                    <a:lnTo>
                      <a:pt x="113" y="135"/>
                    </a:lnTo>
                    <a:lnTo>
                      <a:pt x="165" y="187"/>
                    </a:lnTo>
                    <a:lnTo>
                      <a:pt x="254" y="98"/>
                    </a:lnTo>
                    <a:lnTo>
                      <a:pt x="285" y="128"/>
                    </a:lnTo>
                    <a:lnTo>
                      <a:pt x="315" y="0"/>
                    </a:lnTo>
                    <a:lnTo>
                      <a:pt x="187" y="32"/>
                    </a:lnTo>
                    <a:close/>
                  </a:path>
                </a:pathLst>
              </a:custGeom>
              <a:solidFill>
                <a:srgbClr val="FFFFFF"/>
              </a:solidFill>
              <a:ln>
                <a:noFill/>
              </a:ln>
            </p:spPr>
            <p:txBody>
              <a:bodyPr vert="horz" wrap="square" lIns="87307" tIns="43653" rIns="87307" bIns="43653" numCol="1" anchor="t" anchorCtr="0" compatLnSpc="1">
                <a:prstTxWarp prst="textNoShape">
                  <a:avLst/>
                </a:prstTxWarp>
              </a:bodyPr>
              <a:lstStyle/>
              <a:p>
                <a:endParaRPr lang="en-US" sz="1267">
                  <a:latin typeface="+mn-ea"/>
                </a:endParaRPr>
              </a:p>
            </p:txBody>
          </p:sp>
          <p:sp>
            <p:nvSpPr>
              <p:cNvPr id="79" name="Freeform 338">
                <a:extLst>
                  <a:ext uri="{FF2B5EF4-FFF2-40B4-BE49-F238E27FC236}">
                    <a16:creationId xmlns:a16="http://schemas.microsoft.com/office/drawing/2014/main" id="{F733D36D-8839-48DF-A78D-0F231E848A99}"/>
                  </a:ext>
                </a:extLst>
              </p:cNvPr>
              <p:cNvSpPr>
                <a:spLocks/>
              </p:cNvSpPr>
              <p:nvPr/>
            </p:nvSpPr>
            <p:spPr bwMode="auto">
              <a:xfrm>
                <a:off x="4676669" y="3954609"/>
                <a:ext cx="308947" cy="207926"/>
              </a:xfrm>
              <a:custGeom>
                <a:avLst/>
                <a:gdLst>
                  <a:gd name="T0" fmla="*/ 281 w 315"/>
                  <a:gd name="T1" fmla="*/ 0 h 212"/>
                  <a:gd name="T2" fmla="*/ 204 w 315"/>
                  <a:gd name="T3" fmla="*/ 77 h 212"/>
                  <a:gd name="T4" fmla="*/ 152 w 315"/>
                  <a:gd name="T5" fmla="*/ 25 h 212"/>
                  <a:gd name="T6" fmla="*/ 62 w 315"/>
                  <a:gd name="T7" fmla="*/ 114 h 212"/>
                  <a:gd name="T8" fmla="*/ 32 w 315"/>
                  <a:gd name="T9" fmla="*/ 84 h 212"/>
                  <a:gd name="T10" fmla="*/ 0 w 315"/>
                  <a:gd name="T11" fmla="*/ 212 h 212"/>
                  <a:gd name="T12" fmla="*/ 128 w 315"/>
                  <a:gd name="T13" fmla="*/ 182 h 212"/>
                  <a:gd name="T14" fmla="*/ 96 w 315"/>
                  <a:gd name="T15" fmla="*/ 149 h 212"/>
                  <a:gd name="T16" fmla="*/ 152 w 315"/>
                  <a:gd name="T17" fmla="*/ 93 h 212"/>
                  <a:gd name="T18" fmla="*/ 204 w 315"/>
                  <a:gd name="T19" fmla="*/ 146 h 212"/>
                  <a:gd name="T20" fmla="*/ 315 w 315"/>
                  <a:gd name="T21" fmla="*/ 34 h 212"/>
                  <a:gd name="T22" fmla="*/ 281 w 315"/>
                  <a:gd name="T23" fmla="*/ 0 h 212"/>
                  <a:gd name="T24" fmla="*/ 281 w 315"/>
                  <a:gd name="T25"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5" h="212">
                    <a:moveTo>
                      <a:pt x="281" y="0"/>
                    </a:moveTo>
                    <a:lnTo>
                      <a:pt x="204" y="77"/>
                    </a:lnTo>
                    <a:lnTo>
                      <a:pt x="152" y="25"/>
                    </a:lnTo>
                    <a:lnTo>
                      <a:pt x="62" y="114"/>
                    </a:lnTo>
                    <a:lnTo>
                      <a:pt x="32" y="84"/>
                    </a:lnTo>
                    <a:lnTo>
                      <a:pt x="0" y="212"/>
                    </a:lnTo>
                    <a:lnTo>
                      <a:pt x="128" y="182"/>
                    </a:lnTo>
                    <a:lnTo>
                      <a:pt x="96" y="149"/>
                    </a:lnTo>
                    <a:lnTo>
                      <a:pt x="152" y="93"/>
                    </a:lnTo>
                    <a:lnTo>
                      <a:pt x="204" y="146"/>
                    </a:lnTo>
                    <a:lnTo>
                      <a:pt x="315" y="34"/>
                    </a:lnTo>
                    <a:lnTo>
                      <a:pt x="281" y="0"/>
                    </a:lnTo>
                    <a:lnTo>
                      <a:pt x="281" y="0"/>
                    </a:lnTo>
                    <a:close/>
                  </a:path>
                </a:pathLst>
              </a:custGeom>
              <a:solidFill>
                <a:srgbClr val="FFFFFF"/>
              </a:solidFill>
              <a:ln>
                <a:noFill/>
              </a:ln>
            </p:spPr>
            <p:txBody>
              <a:bodyPr vert="horz" wrap="square" lIns="87307" tIns="43653" rIns="87307" bIns="43653" numCol="1" anchor="t" anchorCtr="0" compatLnSpc="1">
                <a:prstTxWarp prst="textNoShape">
                  <a:avLst/>
                </a:prstTxWarp>
              </a:bodyPr>
              <a:lstStyle/>
              <a:p>
                <a:endParaRPr lang="en-US" sz="1267">
                  <a:latin typeface="+mn-ea"/>
                </a:endParaRPr>
              </a:p>
            </p:txBody>
          </p:sp>
        </p:grpSp>
      </p:grpSp>
    </p:spTree>
    <p:extLst>
      <p:ext uri="{BB962C8B-B14F-4D97-AF65-F5344CB8AC3E}">
        <p14:creationId xmlns:p14="http://schemas.microsoft.com/office/powerpoint/2010/main" val="135438431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p:cTn id="11" dur="500" fill="hold"/>
                                        <p:tgtEl>
                                          <p:spTgt spid="53"/>
                                        </p:tgtEl>
                                        <p:attrNameLst>
                                          <p:attrName>ppt_w</p:attrName>
                                        </p:attrNameLst>
                                      </p:cBhvr>
                                      <p:tavLst>
                                        <p:tav tm="0">
                                          <p:val>
                                            <p:fltVal val="0"/>
                                          </p:val>
                                        </p:tav>
                                        <p:tav tm="100000">
                                          <p:val>
                                            <p:strVal val="#ppt_w"/>
                                          </p:val>
                                        </p:tav>
                                      </p:tavLst>
                                    </p:anim>
                                    <p:anim calcmode="lin" valueType="num">
                                      <p:cBhvr>
                                        <p:cTn id="12" dur="500" fill="hold"/>
                                        <p:tgtEl>
                                          <p:spTgt spid="53"/>
                                        </p:tgtEl>
                                        <p:attrNameLst>
                                          <p:attrName>ppt_h</p:attrName>
                                        </p:attrNameLst>
                                      </p:cBhvr>
                                      <p:tavLst>
                                        <p:tav tm="0">
                                          <p:val>
                                            <p:fltVal val="0"/>
                                          </p:val>
                                        </p:tav>
                                        <p:tav tm="100000">
                                          <p:val>
                                            <p:strVal val="#ppt_h"/>
                                          </p:val>
                                        </p:tav>
                                      </p:tavLst>
                                    </p:anim>
                                    <p:animEffect transition="in" filter="fade">
                                      <p:cBhvr>
                                        <p:cTn id="13" dur="500"/>
                                        <p:tgtEl>
                                          <p:spTgt spid="53"/>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72"/>
                                        </p:tgtEl>
                                        <p:attrNameLst>
                                          <p:attrName>style.visibility</p:attrName>
                                        </p:attrNameLst>
                                      </p:cBhvr>
                                      <p:to>
                                        <p:strVal val="visible"/>
                                      </p:to>
                                    </p:set>
                                    <p:anim calcmode="lin" valueType="num">
                                      <p:cBhvr>
                                        <p:cTn id="17" dur="1000" fill="hold"/>
                                        <p:tgtEl>
                                          <p:spTgt spid="72"/>
                                        </p:tgtEl>
                                        <p:attrNameLst>
                                          <p:attrName>ppt_w</p:attrName>
                                        </p:attrNameLst>
                                      </p:cBhvr>
                                      <p:tavLst>
                                        <p:tav tm="0">
                                          <p:val>
                                            <p:fltVal val="0"/>
                                          </p:val>
                                        </p:tav>
                                        <p:tav tm="100000">
                                          <p:val>
                                            <p:strVal val="#ppt_w"/>
                                          </p:val>
                                        </p:tav>
                                      </p:tavLst>
                                    </p:anim>
                                    <p:anim calcmode="lin" valueType="num">
                                      <p:cBhvr>
                                        <p:cTn id="18" dur="1000" fill="hold"/>
                                        <p:tgtEl>
                                          <p:spTgt spid="72"/>
                                        </p:tgtEl>
                                        <p:attrNameLst>
                                          <p:attrName>ppt_h</p:attrName>
                                        </p:attrNameLst>
                                      </p:cBhvr>
                                      <p:tavLst>
                                        <p:tav tm="0">
                                          <p:val>
                                            <p:fltVal val="0"/>
                                          </p:val>
                                        </p:tav>
                                        <p:tav tm="100000">
                                          <p:val>
                                            <p:strVal val="#ppt_h"/>
                                          </p:val>
                                        </p:tav>
                                      </p:tavLst>
                                    </p:anim>
                                    <p:anim calcmode="lin" valueType="num">
                                      <p:cBhvr>
                                        <p:cTn id="19" dur="1000" fill="hold"/>
                                        <p:tgtEl>
                                          <p:spTgt spid="72"/>
                                        </p:tgtEl>
                                        <p:attrNameLst>
                                          <p:attrName>style.rotation</p:attrName>
                                        </p:attrNameLst>
                                      </p:cBhvr>
                                      <p:tavLst>
                                        <p:tav tm="0">
                                          <p:val>
                                            <p:fltVal val="90"/>
                                          </p:val>
                                        </p:tav>
                                        <p:tav tm="100000">
                                          <p:val>
                                            <p:fltVal val="0"/>
                                          </p:val>
                                        </p:tav>
                                      </p:tavLst>
                                    </p:anim>
                                    <p:animEffect transition="in" filter="fade">
                                      <p:cBhvr>
                                        <p:cTn id="20" dur="1000"/>
                                        <p:tgtEl>
                                          <p:spTgt spid="72"/>
                                        </p:tgtEl>
                                      </p:cBhvr>
                                    </p:animEffect>
                                  </p:childTnLst>
                                </p:cTn>
                              </p:par>
                              <p:par>
                                <p:cTn id="21" presetID="31" presetClass="entr" presetSubtype="0" fill="hold"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1000" fill="hold"/>
                                        <p:tgtEl>
                                          <p:spTgt spid="67"/>
                                        </p:tgtEl>
                                        <p:attrNameLst>
                                          <p:attrName>ppt_w</p:attrName>
                                        </p:attrNameLst>
                                      </p:cBhvr>
                                      <p:tavLst>
                                        <p:tav tm="0">
                                          <p:val>
                                            <p:fltVal val="0"/>
                                          </p:val>
                                        </p:tav>
                                        <p:tav tm="100000">
                                          <p:val>
                                            <p:strVal val="#ppt_w"/>
                                          </p:val>
                                        </p:tav>
                                      </p:tavLst>
                                    </p:anim>
                                    <p:anim calcmode="lin" valueType="num">
                                      <p:cBhvr>
                                        <p:cTn id="24" dur="1000" fill="hold"/>
                                        <p:tgtEl>
                                          <p:spTgt spid="67"/>
                                        </p:tgtEl>
                                        <p:attrNameLst>
                                          <p:attrName>ppt_h</p:attrName>
                                        </p:attrNameLst>
                                      </p:cBhvr>
                                      <p:tavLst>
                                        <p:tav tm="0">
                                          <p:val>
                                            <p:fltVal val="0"/>
                                          </p:val>
                                        </p:tav>
                                        <p:tav tm="100000">
                                          <p:val>
                                            <p:strVal val="#ppt_h"/>
                                          </p:val>
                                        </p:tav>
                                      </p:tavLst>
                                    </p:anim>
                                    <p:anim calcmode="lin" valueType="num">
                                      <p:cBhvr>
                                        <p:cTn id="25" dur="1000" fill="hold"/>
                                        <p:tgtEl>
                                          <p:spTgt spid="67"/>
                                        </p:tgtEl>
                                        <p:attrNameLst>
                                          <p:attrName>style.rotation</p:attrName>
                                        </p:attrNameLst>
                                      </p:cBhvr>
                                      <p:tavLst>
                                        <p:tav tm="0">
                                          <p:val>
                                            <p:fltVal val="90"/>
                                          </p:val>
                                        </p:tav>
                                        <p:tav tm="100000">
                                          <p:val>
                                            <p:fltVal val="0"/>
                                          </p:val>
                                        </p:tav>
                                      </p:tavLst>
                                    </p:anim>
                                    <p:animEffect transition="in" filter="fade">
                                      <p:cBhvr>
                                        <p:cTn id="26" dur="1000"/>
                                        <p:tgtEl>
                                          <p:spTgt spid="67"/>
                                        </p:tgtEl>
                                      </p:cBhvr>
                                    </p:animEffect>
                                  </p:childTnLst>
                                </p:cTn>
                              </p:par>
                              <p:par>
                                <p:cTn id="27" presetID="31" presetClass="entr" presetSubtype="0" fill="hold" nodeType="withEffect">
                                  <p:stCondLst>
                                    <p:cond delay="0"/>
                                  </p:stCondLst>
                                  <p:childTnLst>
                                    <p:set>
                                      <p:cBhvr>
                                        <p:cTn id="28" dur="1" fill="hold">
                                          <p:stCondLst>
                                            <p:cond delay="0"/>
                                          </p:stCondLst>
                                        </p:cTn>
                                        <p:tgtEl>
                                          <p:spTgt spid="75"/>
                                        </p:tgtEl>
                                        <p:attrNameLst>
                                          <p:attrName>style.visibility</p:attrName>
                                        </p:attrNameLst>
                                      </p:cBhvr>
                                      <p:to>
                                        <p:strVal val="visible"/>
                                      </p:to>
                                    </p:set>
                                    <p:anim calcmode="lin" valueType="num">
                                      <p:cBhvr>
                                        <p:cTn id="29" dur="1000" fill="hold"/>
                                        <p:tgtEl>
                                          <p:spTgt spid="75"/>
                                        </p:tgtEl>
                                        <p:attrNameLst>
                                          <p:attrName>ppt_w</p:attrName>
                                        </p:attrNameLst>
                                      </p:cBhvr>
                                      <p:tavLst>
                                        <p:tav tm="0">
                                          <p:val>
                                            <p:fltVal val="0"/>
                                          </p:val>
                                        </p:tav>
                                        <p:tav tm="100000">
                                          <p:val>
                                            <p:strVal val="#ppt_w"/>
                                          </p:val>
                                        </p:tav>
                                      </p:tavLst>
                                    </p:anim>
                                    <p:anim calcmode="lin" valueType="num">
                                      <p:cBhvr>
                                        <p:cTn id="30" dur="1000" fill="hold"/>
                                        <p:tgtEl>
                                          <p:spTgt spid="75"/>
                                        </p:tgtEl>
                                        <p:attrNameLst>
                                          <p:attrName>ppt_h</p:attrName>
                                        </p:attrNameLst>
                                      </p:cBhvr>
                                      <p:tavLst>
                                        <p:tav tm="0">
                                          <p:val>
                                            <p:fltVal val="0"/>
                                          </p:val>
                                        </p:tav>
                                        <p:tav tm="100000">
                                          <p:val>
                                            <p:strVal val="#ppt_h"/>
                                          </p:val>
                                        </p:tav>
                                      </p:tavLst>
                                    </p:anim>
                                    <p:anim calcmode="lin" valueType="num">
                                      <p:cBhvr>
                                        <p:cTn id="31" dur="1000" fill="hold"/>
                                        <p:tgtEl>
                                          <p:spTgt spid="75"/>
                                        </p:tgtEl>
                                        <p:attrNameLst>
                                          <p:attrName>style.rotation</p:attrName>
                                        </p:attrNameLst>
                                      </p:cBhvr>
                                      <p:tavLst>
                                        <p:tav tm="0">
                                          <p:val>
                                            <p:fltVal val="90"/>
                                          </p:val>
                                        </p:tav>
                                        <p:tav tm="100000">
                                          <p:val>
                                            <p:fltVal val="0"/>
                                          </p:val>
                                        </p:tav>
                                      </p:tavLst>
                                    </p:anim>
                                    <p:animEffect transition="in" filter="fade">
                                      <p:cBhvr>
                                        <p:cTn id="32" dur="1000"/>
                                        <p:tgtEl>
                                          <p:spTgt spid="75"/>
                                        </p:tgtEl>
                                      </p:cBhvr>
                                    </p:animEffect>
                                  </p:childTnLst>
                                </p:cTn>
                              </p:par>
                              <p:par>
                                <p:cTn id="33" presetID="22" presetClass="entr" presetSubtype="8" fill="hold" grpId="0" nodeType="withEffect">
                                  <p:stCondLst>
                                    <p:cond delay="500"/>
                                  </p:stCondLst>
                                  <p:childTnLst>
                                    <p:set>
                                      <p:cBhvr>
                                        <p:cTn id="34" dur="1" fill="hold">
                                          <p:stCondLst>
                                            <p:cond delay="0"/>
                                          </p:stCondLst>
                                        </p:cTn>
                                        <p:tgtEl>
                                          <p:spTgt spid="64"/>
                                        </p:tgtEl>
                                        <p:attrNameLst>
                                          <p:attrName>style.visibility</p:attrName>
                                        </p:attrNameLst>
                                      </p:cBhvr>
                                      <p:to>
                                        <p:strVal val="visible"/>
                                      </p:to>
                                    </p:set>
                                    <p:animEffect transition="in" filter="wipe(left)">
                                      <p:cBhvr>
                                        <p:cTn id="35" dur="500"/>
                                        <p:tgtEl>
                                          <p:spTgt spid="64"/>
                                        </p:tgtEl>
                                      </p:cBhvr>
                                    </p:animEffect>
                                  </p:childTnLst>
                                </p:cTn>
                              </p:par>
                              <p:par>
                                <p:cTn id="36" presetID="22" presetClass="entr" presetSubtype="8" fill="hold" grpId="0" nodeType="withEffect">
                                  <p:stCondLst>
                                    <p:cond delay="500"/>
                                  </p:stCondLst>
                                  <p:childTnLst>
                                    <p:set>
                                      <p:cBhvr>
                                        <p:cTn id="37" dur="1" fill="hold">
                                          <p:stCondLst>
                                            <p:cond delay="0"/>
                                          </p:stCondLst>
                                        </p:cTn>
                                        <p:tgtEl>
                                          <p:spTgt spid="63"/>
                                        </p:tgtEl>
                                        <p:attrNameLst>
                                          <p:attrName>style.visibility</p:attrName>
                                        </p:attrNameLst>
                                      </p:cBhvr>
                                      <p:to>
                                        <p:strVal val="visible"/>
                                      </p:to>
                                    </p:set>
                                    <p:animEffect transition="in" filter="wipe(left)">
                                      <p:cBhvr>
                                        <p:cTn id="38" dur="500"/>
                                        <p:tgtEl>
                                          <p:spTgt spid="63"/>
                                        </p:tgtEl>
                                      </p:cBhvr>
                                    </p:animEffect>
                                  </p:childTnLst>
                                </p:cTn>
                              </p:par>
                              <p:par>
                                <p:cTn id="39" presetID="22" presetClass="entr" presetSubtype="8" fill="hold" grpId="0" nodeType="withEffect">
                                  <p:stCondLst>
                                    <p:cond delay="500"/>
                                  </p:stCondLst>
                                  <p:childTnLst>
                                    <p:set>
                                      <p:cBhvr>
                                        <p:cTn id="40" dur="1" fill="hold">
                                          <p:stCondLst>
                                            <p:cond delay="0"/>
                                          </p:stCondLst>
                                        </p:cTn>
                                        <p:tgtEl>
                                          <p:spTgt spid="66"/>
                                        </p:tgtEl>
                                        <p:attrNameLst>
                                          <p:attrName>style.visibility</p:attrName>
                                        </p:attrNameLst>
                                      </p:cBhvr>
                                      <p:to>
                                        <p:strVal val="visible"/>
                                      </p:to>
                                    </p:set>
                                    <p:animEffect transition="in" filter="wipe(left)">
                                      <p:cBhvr>
                                        <p:cTn id="41" dur="500"/>
                                        <p:tgtEl>
                                          <p:spTgt spid="66"/>
                                        </p:tgtEl>
                                      </p:cBhvr>
                                    </p:animEffect>
                                  </p:childTnLst>
                                </p:cTn>
                              </p:par>
                              <p:par>
                                <p:cTn id="42" presetID="22" presetClass="entr" presetSubtype="8" fill="hold" grpId="0" nodeType="withEffect">
                                  <p:stCondLst>
                                    <p:cond delay="500"/>
                                  </p:stCondLst>
                                  <p:childTnLst>
                                    <p:set>
                                      <p:cBhvr>
                                        <p:cTn id="43" dur="1" fill="hold">
                                          <p:stCondLst>
                                            <p:cond delay="0"/>
                                          </p:stCondLst>
                                        </p:cTn>
                                        <p:tgtEl>
                                          <p:spTgt spid="65"/>
                                        </p:tgtEl>
                                        <p:attrNameLst>
                                          <p:attrName>style.visibility</p:attrName>
                                        </p:attrNameLst>
                                      </p:cBhvr>
                                      <p:to>
                                        <p:strVal val="visible"/>
                                      </p:to>
                                    </p:set>
                                    <p:animEffect transition="in" filter="wipe(left)">
                                      <p:cBhvr>
                                        <p:cTn id="44" dur="500"/>
                                        <p:tgtEl>
                                          <p:spTgt spid="65"/>
                                        </p:tgtEl>
                                      </p:cBhvr>
                                    </p:animEffect>
                                  </p:childTnLst>
                                </p:cTn>
                              </p:par>
                              <p:par>
                                <p:cTn id="45" presetID="22" presetClass="entr" presetSubtype="8" fill="hold" grpId="0" nodeType="withEffect">
                                  <p:stCondLst>
                                    <p:cond delay="50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500"/>
                                        <p:tgtEl>
                                          <p:spTgt spid="71"/>
                                        </p:tgtEl>
                                      </p:cBhvr>
                                    </p:animEffect>
                                  </p:childTnLst>
                                </p:cTn>
                              </p:par>
                              <p:par>
                                <p:cTn id="48" presetID="22" presetClass="entr" presetSubtype="8" fill="hold" grpId="0" nodeType="withEffect">
                                  <p:stCondLst>
                                    <p:cond delay="500"/>
                                  </p:stCondLst>
                                  <p:childTnLst>
                                    <p:set>
                                      <p:cBhvr>
                                        <p:cTn id="49" dur="1" fill="hold">
                                          <p:stCondLst>
                                            <p:cond delay="0"/>
                                          </p:stCondLst>
                                        </p:cTn>
                                        <p:tgtEl>
                                          <p:spTgt spid="70"/>
                                        </p:tgtEl>
                                        <p:attrNameLst>
                                          <p:attrName>style.visibility</p:attrName>
                                        </p:attrNameLst>
                                      </p:cBhvr>
                                      <p:to>
                                        <p:strVal val="visible"/>
                                      </p:to>
                                    </p:set>
                                    <p:animEffect transition="in" filter="wipe(left)">
                                      <p:cBhvr>
                                        <p:cTn id="50"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70" grpId="0"/>
      <p:bldP spid="7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未来计划</a:t>
              </a:r>
            </a:p>
          </p:txBody>
        </p:sp>
      </p:grpSp>
      <p:grpSp>
        <p:nvGrpSpPr>
          <p:cNvPr id="7" name="组合 6">
            <a:extLst>
              <a:ext uri="{FF2B5EF4-FFF2-40B4-BE49-F238E27FC236}">
                <a16:creationId xmlns:a16="http://schemas.microsoft.com/office/drawing/2014/main" id="{EB7A84B7-A42B-4D70-B570-0CA4165361BF}"/>
              </a:ext>
            </a:extLst>
          </p:cNvPr>
          <p:cNvGrpSpPr/>
          <p:nvPr/>
        </p:nvGrpSpPr>
        <p:grpSpPr>
          <a:xfrm>
            <a:off x="1615338" y="1936035"/>
            <a:ext cx="8017697" cy="3609721"/>
            <a:chOff x="1243398" y="1429268"/>
            <a:chExt cx="6171580" cy="2778564"/>
          </a:xfrm>
        </p:grpSpPr>
        <p:sp>
          <p:nvSpPr>
            <p:cNvPr id="8" name="任意多边形 26">
              <a:extLst>
                <a:ext uri="{FF2B5EF4-FFF2-40B4-BE49-F238E27FC236}">
                  <a16:creationId xmlns:a16="http://schemas.microsoft.com/office/drawing/2014/main" id="{DDEDF3B4-3114-46EF-9F9A-0ABB6B2C074F}"/>
                </a:ext>
              </a:extLst>
            </p:cNvPr>
            <p:cNvSpPr/>
            <p:nvPr/>
          </p:nvSpPr>
          <p:spPr>
            <a:xfrm>
              <a:off x="1663270" y="2152350"/>
              <a:ext cx="2624595" cy="59030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solidFill>
                  <a:prstClr val="white"/>
                </a:solidFill>
              </a:endParaRPr>
            </a:p>
          </p:txBody>
        </p:sp>
        <p:sp>
          <p:nvSpPr>
            <p:cNvPr id="10" name="五边形 27">
              <a:extLst>
                <a:ext uri="{FF2B5EF4-FFF2-40B4-BE49-F238E27FC236}">
                  <a16:creationId xmlns:a16="http://schemas.microsoft.com/office/drawing/2014/main" id="{738E78F0-98C9-4DE0-B601-C9DF6C36D75B}"/>
                </a:ext>
              </a:extLst>
            </p:cNvPr>
            <p:cNvSpPr/>
            <p:nvPr/>
          </p:nvSpPr>
          <p:spPr>
            <a:xfrm rot="16200000">
              <a:off x="3633168" y="1497656"/>
              <a:ext cx="719085" cy="590307"/>
            </a:xfrm>
            <a:prstGeom prst="homePlate">
              <a:avLst>
                <a:gd name="adj" fmla="val 31538"/>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solidFill>
                  <a:prstClr val="white"/>
                </a:solidFill>
              </a:endParaRPr>
            </a:p>
          </p:txBody>
        </p:sp>
        <p:sp>
          <p:nvSpPr>
            <p:cNvPr id="11" name="任意多边形 28">
              <a:extLst>
                <a:ext uri="{FF2B5EF4-FFF2-40B4-BE49-F238E27FC236}">
                  <a16:creationId xmlns:a16="http://schemas.microsoft.com/office/drawing/2014/main" id="{4129B2EB-9F9B-4D88-96BF-DA68EEF0A491}"/>
                </a:ext>
              </a:extLst>
            </p:cNvPr>
            <p:cNvSpPr/>
            <p:nvPr/>
          </p:nvSpPr>
          <p:spPr>
            <a:xfrm rot="10800000">
              <a:off x="4790383" y="2898437"/>
              <a:ext cx="2624595" cy="59030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solidFill>
                  <a:prstClr val="white"/>
                </a:solidFill>
              </a:endParaRPr>
            </a:p>
          </p:txBody>
        </p:sp>
        <p:sp>
          <p:nvSpPr>
            <p:cNvPr id="12" name="五边形 29">
              <a:extLst>
                <a:ext uri="{FF2B5EF4-FFF2-40B4-BE49-F238E27FC236}">
                  <a16:creationId xmlns:a16="http://schemas.microsoft.com/office/drawing/2014/main" id="{5BD057F9-A6F3-463A-82E0-9E215B03CCDF}"/>
                </a:ext>
              </a:extLst>
            </p:cNvPr>
            <p:cNvSpPr/>
            <p:nvPr/>
          </p:nvSpPr>
          <p:spPr>
            <a:xfrm rot="5400000">
              <a:off x="4725991" y="3553135"/>
              <a:ext cx="719085" cy="590307"/>
            </a:xfrm>
            <a:prstGeom prst="homePlate">
              <a:avLst>
                <a:gd name="adj" fmla="val 31538"/>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solidFill>
                  <a:prstClr val="white"/>
                </a:solidFill>
              </a:endParaRPr>
            </a:p>
          </p:txBody>
        </p:sp>
        <p:sp>
          <p:nvSpPr>
            <p:cNvPr id="13" name="任意多边形 30">
              <a:extLst>
                <a:ext uri="{FF2B5EF4-FFF2-40B4-BE49-F238E27FC236}">
                  <a16:creationId xmlns:a16="http://schemas.microsoft.com/office/drawing/2014/main" id="{33A9CC7B-D985-4149-BFD9-B0771223E727}"/>
                </a:ext>
              </a:extLst>
            </p:cNvPr>
            <p:cNvSpPr/>
            <p:nvPr/>
          </p:nvSpPr>
          <p:spPr>
            <a:xfrm rot="10800000" flipV="1">
              <a:off x="4790382" y="2152350"/>
              <a:ext cx="2624595" cy="59030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solidFill>
                  <a:prstClr val="white"/>
                </a:solidFill>
              </a:endParaRPr>
            </a:p>
          </p:txBody>
        </p:sp>
        <p:sp>
          <p:nvSpPr>
            <p:cNvPr id="14" name="五边形 31">
              <a:extLst>
                <a:ext uri="{FF2B5EF4-FFF2-40B4-BE49-F238E27FC236}">
                  <a16:creationId xmlns:a16="http://schemas.microsoft.com/office/drawing/2014/main" id="{C7AD10BA-76D9-43C9-A49C-72F1D09FBCCD}"/>
                </a:ext>
              </a:extLst>
            </p:cNvPr>
            <p:cNvSpPr/>
            <p:nvPr/>
          </p:nvSpPr>
          <p:spPr>
            <a:xfrm rot="16200000" flipV="1">
              <a:off x="4725990" y="1497656"/>
              <a:ext cx="719085" cy="590307"/>
            </a:xfrm>
            <a:prstGeom prst="homePlate">
              <a:avLst>
                <a:gd name="adj" fmla="val 31538"/>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solidFill>
                  <a:prstClr val="white"/>
                </a:solidFill>
              </a:endParaRPr>
            </a:p>
          </p:txBody>
        </p:sp>
        <p:sp>
          <p:nvSpPr>
            <p:cNvPr id="15" name="任意多边形 32">
              <a:extLst>
                <a:ext uri="{FF2B5EF4-FFF2-40B4-BE49-F238E27FC236}">
                  <a16:creationId xmlns:a16="http://schemas.microsoft.com/office/drawing/2014/main" id="{2E7E4E1C-CC35-4126-A089-F250D459C421}"/>
                </a:ext>
              </a:extLst>
            </p:cNvPr>
            <p:cNvSpPr/>
            <p:nvPr/>
          </p:nvSpPr>
          <p:spPr>
            <a:xfrm flipV="1">
              <a:off x="1663269" y="2898438"/>
              <a:ext cx="2624595" cy="59030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solidFill>
                  <a:prstClr val="white"/>
                </a:solidFill>
              </a:endParaRPr>
            </a:p>
          </p:txBody>
        </p:sp>
        <p:sp>
          <p:nvSpPr>
            <p:cNvPr id="16" name="五边形 33">
              <a:extLst>
                <a:ext uri="{FF2B5EF4-FFF2-40B4-BE49-F238E27FC236}">
                  <a16:creationId xmlns:a16="http://schemas.microsoft.com/office/drawing/2014/main" id="{C3A2A735-161A-4279-AFB6-B6B18278B9F7}"/>
                </a:ext>
              </a:extLst>
            </p:cNvPr>
            <p:cNvSpPr/>
            <p:nvPr/>
          </p:nvSpPr>
          <p:spPr>
            <a:xfrm rot="5400000" flipV="1">
              <a:off x="3633167" y="3553136"/>
              <a:ext cx="719085" cy="590307"/>
            </a:xfrm>
            <a:prstGeom prst="homePlate">
              <a:avLst>
                <a:gd name="adj" fmla="val 31538"/>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solidFill>
                  <a:prstClr val="white"/>
                </a:solidFill>
              </a:endParaRPr>
            </a:p>
          </p:txBody>
        </p:sp>
        <p:grpSp>
          <p:nvGrpSpPr>
            <p:cNvPr id="17" name="组合 16">
              <a:extLst>
                <a:ext uri="{FF2B5EF4-FFF2-40B4-BE49-F238E27FC236}">
                  <a16:creationId xmlns:a16="http://schemas.microsoft.com/office/drawing/2014/main" id="{FCA9F389-0251-439E-9B51-018954D58E37}"/>
                </a:ext>
              </a:extLst>
            </p:cNvPr>
            <p:cNvGrpSpPr/>
            <p:nvPr/>
          </p:nvGrpSpPr>
          <p:grpSpPr>
            <a:xfrm>
              <a:off x="2623577" y="3057259"/>
              <a:ext cx="335522" cy="334201"/>
              <a:chOff x="4557733" y="2434359"/>
              <a:chExt cx="512624" cy="510606"/>
            </a:xfrm>
            <a:solidFill>
              <a:schemeClr val="bg1"/>
            </a:solidFill>
          </p:grpSpPr>
          <p:sp>
            <p:nvSpPr>
              <p:cNvPr id="38" name="Freeform 7">
                <a:extLst>
                  <a:ext uri="{FF2B5EF4-FFF2-40B4-BE49-F238E27FC236}">
                    <a16:creationId xmlns:a16="http://schemas.microsoft.com/office/drawing/2014/main" id="{B17CB898-49C5-47D5-BB4E-68C35D81198C}"/>
                  </a:ext>
                </a:extLst>
              </p:cNvPr>
              <p:cNvSpPr>
                <a:spLocks noEditPoints="1"/>
              </p:cNvSpPr>
              <p:nvPr/>
            </p:nvSpPr>
            <p:spPr bwMode="auto">
              <a:xfrm>
                <a:off x="4557733" y="2434359"/>
                <a:ext cx="512624" cy="510606"/>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7307" tIns="43653" rIns="87307" bIns="43653" numCol="1" anchor="t" anchorCtr="0" compatLnSpc="1">
                <a:prstTxWarp prst="textNoShape">
                  <a:avLst/>
                </a:prstTxWarp>
              </a:bodyPr>
              <a:lstStyle/>
              <a:p>
                <a:endParaRPr lang="zh-CN" altLang="en-US" sz="1267">
                  <a:solidFill>
                    <a:prstClr val="black"/>
                  </a:solidFill>
                </a:endParaRPr>
              </a:p>
            </p:txBody>
          </p:sp>
          <p:sp>
            <p:nvSpPr>
              <p:cNvPr id="39" name="Freeform 8">
                <a:extLst>
                  <a:ext uri="{FF2B5EF4-FFF2-40B4-BE49-F238E27FC236}">
                    <a16:creationId xmlns:a16="http://schemas.microsoft.com/office/drawing/2014/main" id="{2C2116D9-CDE7-46DD-B528-1E08D0469B43}"/>
                  </a:ext>
                </a:extLst>
              </p:cNvPr>
              <p:cNvSpPr>
                <a:spLocks/>
              </p:cNvSpPr>
              <p:nvPr/>
            </p:nvSpPr>
            <p:spPr bwMode="auto">
              <a:xfrm>
                <a:off x="4781753" y="2529215"/>
                <a:ext cx="129165" cy="254294"/>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7307" tIns="43653" rIns="87307" bIns="43653" numCol="1" anchor="t" anchorCtr="0" compatLnSpc="1">
                <a:prstTxWarp prst="textNoShape">
                  <a:avLst/>
                </a:prstTxWarp>
              </a:bodyPr>
              <a:lstStyle/>
              <a:p>
                <a:endParaRPr lang="zh-CN" altLang="en-US" sz="1267">
                  <a:solidFill>
                    <a:prstClr val="black"/>
                  </a:solidFill>
                </a:endParaRPr>
              </a:p>
            </p:txBody>
          </p:sp>
        </p:grpSp>
        <p:grpSp>
          <p:nvGrpSpPr>
            <p:cNvPr id="18" name="组合 17">
              <a:extLst>
                <a:ext uri="{FF2B5EF4-FFF2-40B4-BE49-F238E27FC236}">
                  <a16:creationId xmlns:a16="http://schemas.microsoft.com/office/drawing/2014/main" id="{8EC19771-A3A0-4309-B040-F58DC39BA80E}"/>
                </a:ext>
              </a:extLst>
            </p:cNvPr>
            <p:cNvGrpSpPr/>
            <p:nvPr/>
          </p:nvGrpSpPr>
          <p:grpSpPr>
            <a:xfrm>
              <a:off x="2650599" y="2267369"/>
              <a:ext cx="307220" cy="295449"/>
              <a:chOff x="6159731" y="1864447"/>
              <a:chExt cx="469385" cy="451400"/>
            </a:xfrm>
            <a:solidFill>
              <a:schemeClr val="bg1"/>
            </a:solidFill>
          </p:grpSpPr>
          <p:sp>
            <p:nvSpPr>
              <p:cNvPr id="36" name="Oval 131">
                <a:extLst>
                  <a:ext uri="{FF2B5EF4-FFF2-40B4-BE49-F238E27FC236}">
                    <a16:creationId xmlns:a16="http://schemas.microsoft.com/office/drawing/2014/main" id="{D82B66D4-C283-4146-B33C-749A17487F57}"/>
                  </a:ext>
                </a:extLst>
              </p:cNvPr>
              <p:cNvSpPr>
                <a:spLocks noChangeArrowheads="1"/>
              </p:cNvSpPr>
              <p:nvPr/>
            </p:nvSpPr>
            <p:spPr bwMode="auto">
              <a:xfrm>
                <a:off x="6288812" y="1864447"/>
                <a:ext cx="211223" cy="21392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7307" tIns="43653" rIns="87307" bIns="43653" numCol="1" anchor="t" anchorCtr="0" compatLnSpc="1">
                <a:prstTxWarp prst="textNoShape">
                  <a:avLst/>
                </a:prstTxWarp>
              </a:bodyPr>
              <a:lstStyle/>
              <a:p>
                <a:endParaRPr lang="zh-CN" altLang="en-US" sz="2674">
                  <a:solidFill>
                    <a:prstClr val="black"/>
                  </a:solidFill>
                </a:endParaRPr>
              </a:p>
            </p:txBody>
          </p:sp>
          <p:sp>
            <p:nvSpPr>
              <p:cNvPr id="37" name="Freeform 134">
                <a:extLst>
                  <a:ext uri="{FF2B5EF4-FFF2-40B4-BE49-F238E27FC236}">
                    <a16:creationId xmlns:a16="http://schemas.microsoft.com/office/drawing/2014/main" id="{9255119A-0285-4452-9650-663C114B6C3D}"/>
                  </a:ext>
                </a:extLst>
              </p:cNvPr>
              <p:cNvSpPr>
                <a:spLocks/>
              </p:cNvSpPr>
              <p:nvPr/>
            </p:nvSpPr>
            <p:spPr bwMode="auto">
              <a:xfrm>
                <a:off x="6159731" y="2111736"/>
                <a:ext cx="469385" cy="204111"/>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7307" tIns="43653" rIns="87307" bIns="43653" numCol="1" anchor="t" anchorCtr="0" compatLnSpc="1">
                <a:prstTxWarp prst="textNoShape">
                  <a:avLst/>
                </a:prstTxWarp>
              </a:bodyPr>
              <a:lstStyle/>
              <a:p>
                <a:endParaRPr lang="zh-CN" altLang="en-US" sz="2674">
                  <a:solidFill>
                    <a:prstClr val="black"/>
                  </a:solidFill>
                </a:endParaRPr>
              </a:p>
            </p:txBody>
          </p:sp>
        </p:grpSp>
        <p:grpSp>
          <p:nvGrpSpPr>
            <p:cNvPr id="19" name="组合 18">
              <a:extLst>
                <a:ext uri="{FF2B5EF4-FFF2-40B4-BE49-F238E27FC236}">
                  <a16:creationId xmlns:a16="http://schemas.microsoft.com/office/drawing/2014/main" id="{97AECF74-048E-4333-860D-02BF534824D4}"/>
                </a:ext>
              </a:extLst>
            </p:cNvPr>
            <p:cNvGrpSpPr/>
            <p:nvPr/>
          </p:nvGrpSpPr>
          <p:grpSpPr>
            <a:xfrm>
              <a:off x="6202200" y="3104016"/>
              <a:ext cx="277715" cy="240687"/>
              <a:chOff x="7090992" y="4839631"/>
              <a:chExt cx="424306" cy="367732"/>
            </a:xfrm>
            <a:solidFill>
              <a:schemeClr val="bg1"/>
            </a:solidFill>
          </p:grpSpPr>
          <p:sp>
            <p:nvSpPr>
              <p:cNvPr id="32" name="Freeform 19">
                <a:extLst>
                  <a:ext uri="{FF2B5EF4-FFF2-40B4-BE49-F238E27FC236}">
                    <a16:creationId xmlns:a16="http://schemas.microsoft.com/office/drawing/2014/main" id="{00A6F8CF-974B-4275-8DA7-1C9FED79A9DD}"/>
                  </a:ext>
                </a:extLst>
              </p:cNvPr>
              <p:cNvSpPr>
                <a:spLocks/>
              </p:cNvSpPr>
              <p:nvPr/>
            </p:nvSpPr>
            <p:spPr bwMode="auto">
              <a:xfrm>
                <a:off x="7156995" y="4994536"/>
                <a:ext cx="86882" cy="15288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7307" tIns="43653" rIns="87307" bIns="43653" numCol="1" anchor="t" anchorCtr="0" compatLnSpc="1">
                <a:prstTxWarp prst="textNoShape">
                  <a:avLst/>
                </a:prstTxWarp>
              </a:bodyPr>
              <a:lstStyle/>
              <a:p>
                <a:endParaRPr lang="zh-CN" altLang="en-US" sz="1910">
                  <a:solidFill>
                    <a:prstClr val="black"/>
                  </a:solidFill>
                </a:endParaRPr>
              </a:p>
            </p:txBody>
          </p:sp>
          <p:sp>
            <p:nvSpPr>
              <p:cNvPr id="33" name="Freeform 20">
                <a:extLst>
                  <a:ext uri="{FF2B5EF4-FFF2-40B4-BE49-F238E27FC236}">
                    <a16:creationId xmlns:a16="http://schemas.microsoft.com/office/drawing/2014/main" id="{F9EDCE64-61FE-49C6-9685-7EF13896FB45}"/>
                  </a:ext>
                </a:extLst>
              </p:cNvPr>
              <p:cNvSpPr>
                <a:spLocks/>
              </p:cNvSpPr>
              <p:nvPr/>
            </p:nvSpPr>
            <p:spPr bwMode="auto">
              <a:xfrm>
                <a:off x="7282266" y="4937962"/>
                <a:ext cx="86882" cy="209459"/>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7307" tIns="43653" rIns="87307" bIns="43653" numCol="1" anchor="t" anchorCtr="0" compatLnSpc="1">
                <a:prstTxWarp prst="textNoShape">
                  <a:avLst/>
                </a:prstTxWarp>
              </a:bodyPr>
              <a:lstStyle/>
              <a:p>
                <a:endParaRPr lang="zh-CN" altLang="en-US" sz="1910">
                  <a:solidFill>
                    <a:prstClr val="black"/>
                  </a:solidFill>
                </a:endParaRPr>
              </a:p>
            </p:txBody>
          </p:sp>
          <p:sp>
            <p:nvSpPr>
              <p:cNvPr id="34" name="Freeform 21">
                <a:extLst>
                  <a:ext uri="{FF2B5EF4-FFF2-40B4-BE49-F238E27FC236}">
                    <a16:creationId xmlns:a16="http://schemas.microsoft.com/office/drawing/2014/main" id="{76B29234-0264-4983-B853-089AF2AC6007}"/>
                  </a:ext>
                </a:extLst>
              </p:cNvPr>
              <p:cNvSpPr>
                <a:spLocks/>
              </p:cNvSpPr>
              <p:nvPr/>
            </p:nvSpPr>
            <p:spPr bwMode="auto">
              <a:xfrm>
                <a:off x="7408885" y="4891491"/>
                <a:ext cx="86882" cy="255931"/>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7307" tIns="43653" rIns="87307" bIns="43653" numCol="1" anchor="t" anchorCtr="0" compatLnSpc="1">
                <a:prstTxWarp prst="textNoShape">
                  <a:avLst/>
                </a:prstTxWarp>
              </a:bodyPr>
              <a:lstStyle/>
              <a:p>
                <a:endParaRPr lang="zh-CN" altLang="en-US" sz="1910">
                  <a:solidFill>
                    <a:prstClr val="black"/>
                  </a:solidFill>
                </a:endParaRPr>
              </a:p>
            </p:txBody>
          </p:sp>
          <p:sp>
            <p:nvSpPr>
              <p:cNvPr id="35" name="Freeform 22">
                <a:extLst>
                  <a:ext uri="{FF2B5EF4-FFF2-40B4-BE49-F238E27FC236}">
                    <a16:creationId xmlns:a16="http://schemas.microsoft.com/office/drawing/2014/main" id="{FE7F95AA-E5AB-4D7D-875E-51EDA70F25D8}"/>
                  </a:ext>
                </a:extLst>
              </p:cNvPr>
              <p:cNvSpPr>
                <a:spLocks/>
              </p:cNvSpPr>
              <p:nvPr/>
            </p:nvSpPr>
            <p:spPr bwMode="auto">
              <a:xfrm>
                <a:off x="7090992" y="4839631"/>
                <a:ext cx="424306" cy="367732"/>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7307" tIns="43653" rIns="87307" bIns="43653" numCol="1" anchor="t" anchorCtr="0" compatLnSpc="1">
                <a:prstTxWarp prst="textNoShape">
                  <a:avLst/>
                </a:prstTxWarp>
              </a:bodyPr>
              <a:lstStyle/>
              <a:p>
                <a:endParaRPr lang="zh-CN" altLang="en-US" sz="1910">
                  <a:solidFill>
                    <a:prstClr val="black"/>
                  </a:solidFill>
                </a:endParaRPr>
              </a:p>
            </p:txBody>
          </p:sp>
        </p:grpSp>
        <p:grpSp>
          <p:nvGrpSpPr>
            <p:cNvPr id="20" name="组合 19">
              <a:extLst>
                <a:ext uri="{FF2B5EF4-FFF2-40B4-BE49-F238E27FC236}">
                  <a16:creationId xmlns:a16="http://schemas.microsoft.com/office/drawing/2014/main" id="{4B7F6740-BC91-4117-B34D-D57F5FAA958F}"/>
                </a:ext>
              </a:extLst>
            </p:cNvPr>
            <p:cNvGrpSpPr/>
            <p:nvPr/>
          </p:nvGrpSpPr>
          <p:grpSpPr>
            <a:xfrm>
              <a:off x="6202198" y="2321004"/>
              <a:ext cx="255635" cy="252999"/>
              <a:chOff x="4270293" y="4090633"/>
              <a:chExt cx="390570" cy="386543"/>
            </a:xfrm>
            <a:solidFill>
              <a:schemeClr val="bg1"/>
            </a:solidFill>
          </p:grpSpPr>
          <p:sp>
            <p:nvSpPr>
              <p:cNvPr id="30" name="Freeform 136">
                <a:extLst>
                  <a:ext uri="{FF2B5EF4-FFF2-40B4-BE49-F238E27FC236}">
                    <a16:creationId xmlns:a16="http://schemas.microsoft.com/office/drawing/2014/main" id="{0F14A117-1547-4388-A11C-5874B1FF11A4}"/>
                  </a:ext>
                </a:extLst>
              </p:cNvPr>
              <p:cNvSpPr>
                <a:spLocks/>
              </p:cNvSpPr>
              <p:nvPr/>
            </p:nvSpPr>
            <p:spPr bwMode="auto">
              <a:xfrm>
                <a:off x="4270293" y="4307258"/>
                <a:ext cx="390570" cy="169918"/>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7307" tIns="43653" rIns="87307" bIns="43653" numCol="1" anchor="t" anchorCtr="0" compatLnSpc="1">
                <a:prstTxWarp prst="textNoShape">
                  <a:avLst/>
                </a:prstTxWarp>
              </a:bodyPr>
              <a:lstStyle/>
              <a:p>
                <a:endParaRPr lang="zh-CN" altLang="en-US" sz="1910">
                  <a:solidFill>
                    <a:prstClr val="black"/>
                  </a:solidFill>
                </a:endParaRPr>
              </a:p>
            </p:txBody>
          </p:sp>
          <p:sp>
            <p:nvSpPr>
              <p:cNvPr id="31" name="Freeform 137">
                <a:extLst>
                  <a:ext uri="{FF2B5EF4-FFF2-40B4-BE49-F238E27FC236}">
                    <a16:creationId xmlns:a16="http://schemas.microsoft.com/office/drawing/2014/main" id="{FCC13B23-792B-4103-B36E-9237A58CC064}"/>
                  </a:ext>
                </a:extLst>
              </p:cNvPr>
              <p:cNvSpPr>
                <a:spLocks noEditPoints="1"/>
              </p:cNvSpPr>
              <p:nvPr/>
            </p:nvSpPr>
            <p:spPr bwMode="auto">
              <a:xfrm>
                <a:off x="4270293" y="4090633"/>
                <a:ext cx="390570" cy="224678"/>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7307" tIns="43653" rIns="87307" bIns="43653" numCol="1" anchor="t" anchorCtr="0" compatLnSpc="1">
                <a:prstTxWarp prst="textNoShape">
                  <a:avLst/>
                </a:prstTxWarp>
              </a:bodyPr>
              <a:lstStyle/>
              <a:p>
                <a:endParaRPr lang="zh-CN" altLang="en-US" sz="1910">
                  <a:solidFill>
                    <a:prstClr val="black"/>
                  </a:solidFill>
                </a:endParaRPr>
              </a:p>
            </p:txBody>
          </p:sp>
        </p:grpSp>
        <p:sp>
          <p:nvSpPr>
            <p:cNvPr id="21" name="矩形 20">
              <a:extLst>
                <a:ext uri="{FF2B5EF4-FFF2-40B4-BE49-F238E27FC236}">
                  <a16:creationId xmlns:a16="http://schemas.microsoft.com/office/drawing/2014/main" id="{9E61001A-B393-44A4-BDEA-A7A7A0F5F9A6}"/>
                </a:ext>
              </a:extLst>
            </p:cNvPr>
            <p:cNvSpPr/>
            <p:nvPr/>
          </p:nvSpPr>
          <p:spPr>
            <a:xfrm>
              <a:off x="3682495" y="1651847"/>
              <a:ext cx="654488" cy="342581"/>
            </a:xfrm>
            <a:prstGeom prst="rect">
              <a:avLst/>
            </a:prstGeom>
          </p:spPr>
          <p:txBody>
            <a:bodyPr wrap="square">
              <a:spAutoFit/>
            </a:bodyPr>
            <a:lstStyle/>
            <a:p>
              <a:pPr algn="ctr"/>
              <a:r>
                <a:rPr lang="en-US" altLang="zh-CN" sz="2292" dirty="0">
                  <a:solidFill>
                    <a:prstClr val="white"/>
                  </a:solidFill>
                  <a:latin typeface="Haettenschweiler" panose="020B0706040902060204" pitchFamily="34" charset="0"/>
                  <a:ea typeface="微软雅黑" panose="020B0503020204020204" pitchFamily="34" charset="-122"/>
                </a:rPr>
                <a:t>01</a:t>
              </a:r>
              <a:endParaRPr lang="zh-CN" altLang="en-US" sz="2292" dirty="0">
                <a:solidFill>
                  <a:prstClr val="white"/>
                </a:solidFill>
                <a:latin typeface="Haettenschweiler" panose="020B0706040902060204" pitchFamily="34" charset="0"/>
                <a:ea typeface="微软雅黑" panose="020B0503020204020204" pitchFamily="34" charset="-122"/>
              </a:endParaRPr>
            </a:p>
          </p:txBody>
        </p:sp>
        <p:sp>
          <p:nvSpPr>
            <p:cNvPr id="22" name="矩形 21">
              <a:extLst>
                <a:ext uri="{FF2B5EF4-FFF2-40B4-BE49-F238E27FC236}">
                  <a16:creationId xmlns:a16="http://schemas.microsoft.com/office/drawing/2014/main" id="{2008C1CD-E8A7-4E47-AA6C-546AA6650832}"/>
                </a:ext>
              </a:extLst>
            </p:cNvPr>
            <p:cNvSpPr/>
            <p:nvPr/>
          </p:nvSpPr>
          <p:spPr>
            <a:xfrm>
              <a:off x="3665466" y="3611912"/>
              <a:ext cx="654488" cy="342581"/>
            </a:xfrm>
            <a:prstGeom prst="rect">
              <a:avLst/>
            </a:prstGeom>
          </p:spPr>
          <p:txBody>
            <a:bodyPr wrap="square">
              <a:spAutoFit/>
            </a:bodyPr>
            <a:lstStyle/>
            <a:p>
              <a:pPr algn="ctr"/>
              <a:r>
                <a:rPr lang="en-US" altLang="zh-CN" sz="2292" dirty="0">
                  <a:solidFill>
                    <a:prstClr val="white"/>
                  </a:solidFill>
                  <a:latin typeface="Haettenschweiler" panose="020B0706040902060204" pitchFamily="34" charset="0"/>
                  <a:ea typeface="微软雅黑" panose="020B0503020204020204" pitchFamily="34" charset="-122"/>
                </a:rPr>
                <a:t>02</a:t>
              </a:r>
              <a:endParaRPr lang="zh-CN" altLang="en-US" sz="2292" dirty="0">
                <a:solidFill>
                  <a:prstClr val="white"/>
                </a:solidFill>
                <a:latin typeface="Haettenschweiler" panose="020B0706040902060204" pitchFamily="34" charset="0"/>
                <a:ea typeface="微软雅黑" panose="020B0503020204020204" pitchFamily="34" charset="-122"/>
              </a:endParaRPr>
            </a:p>
          </p:txBody>
        </p:sp>
        <p:sp>
          <p:nvSpPr>
            <p:cNvPr id="23" name="矩形 22">
              <a:extLst>
                <a:ext uri="{FF2B5EF4-FFF2-40B4-BE49-F238E27FC236}">
                  <a16:creationId xmlns:a16="http://schemas.microsoft.com/office/drawing/2014/main" id="{FF014A4D-4998-4FC4-81C4-20240BDEC7E8}"/>
                </a:ext>
              </a:extLst>
            </p:cNvPr>
            <p:cNvSpPr/>
            <p:nvPr/>
          </p:nvSpPr>
          <p:spPr>
            <a:xfrm>
              <a:off x="4758289" y="1654664"/>
              <a:ext cx="654488" cy="342581"/>
            </a:xfrm>
            <a:prstGeom prst="rect">
              <a:avLst/>
            </a:prstGeom>
          </p:spPr>
          <p:txBody>
            <a:bodyPr wrap="square">
              <a:spAutoFit/>
            </a:bodyPr>
            <a:lstStyle/>
            <a:p>
              <a:pPr algn="ctr"/>
              <a:r>
                <a:rPr lang="en-US" altLang="zh-CN" sz="2292" dirty="0">
                  <a:solidFill>
                    <a:prstClr val="white"/>
                  </a:solidFill>
                  <a:latin typeface="Haettenschweiler" panose="020B0706040902060204" pitchFamily="34" charset="0"/>
                  <a:ea typeface="微软雅黑" panose="020B0503020204020204" pitchFamily="34" charset="-122"/>
                </a:rPr>
                <a:t>03</a:t>
              </a:r>
              <a:endParaRPr lang="zh-CN" altLang="en-US" sz="2292" dirty="0">
                <a:solidFill>
                  <a:prstClr val="white"/>
                </a:solidFill>
                <a:latin typeface="Haettenschweiler" panose="020B0706040902060204" pitchFamily="34" charset="0"/>
                <a:ea typeface="微软雅黑" panose="020B0503020204020204" pitchFamily="34" charset="-122"/>
              </a:endParaRPr>
            </a:p>
          </p:txBody>
        </p:sp>
        <p:sp>
          <p:nvSpPr>
            <p:cNvPr id="24" name="矩形 23">
              <a:extLst>
                <a:ext uri="{FF2B5EF4-FFF2-40B4-BE49-F238E27FC236}">
                  <a16:creationId xmlns:a16="http://schemas.microsoft.com/office/drawing/2014/main" id="{8F01F701-C149-4201-92A1-CEB47748786F}"/>
                </a:ext>
              </a:extLst>
            </p:cNvPr>
            <p:cNvSpPr/>
            <p:nvPr/>
          </p:nvSpPr>
          <p:spPr>
            <a:xfrm>
              <a:off x="4833750" y="3667326"/>
              <a:ext cx="500170" cy="342581"/>
            </a:xfrm>
            <a:prstGeom prst="rect">
              <a:avLst/>
            </a:prstGeom>
          </p:spPr>
          <p:txBody>
            <a:bodyPr wrap="square">
              <a:spAutoFit/>
            </a:bodyPr>
            <a:lstStyle/>
            <a:p>
              <a:pPr algn="ctr"/>
              <a:r>
                <a:rPr lang="en-US" altLang="zh-CN" sz="2292" dirty="0">
                  <a:solidFill>
                    <a:prstClr val="white"/>
                  </a:solidFill>
                  <a:latin typeface="Haettenschweiler" panose="020B0706040902060204" pitchFamily="34" charset="0"/>
                  <a:ea typeface="微软雅黑" panose="020B0503020204020204" pitchFamily="34" charset="-122"/>
                </a:rPr>
                <a:t>04</a:t>
              </a:r>
              <a:endParaRPr lang="zh-CN" altLang="en-US" sz="2292" dirty="0">
                <a:solidFill>
                  <a:prstClr val="white"/>
                </a:solidFill>
                <a:latin typeface="Haettenschweiler" panose="020B0706040902060204" pitchFamily="34" charset="0"/>
                <a:ea typeface="微软雅黑" panose="020B0503020204020204" pitchFamily="34" charset="-122"/>
              </a:endParaRPr>
            </a:p>
          </p:txBody>
        </p:sp>
        <p:sp>
          <p:nvSpPr>
            <p:cNvPr id="25" name="矩形 24">
              <a:extLst>
                <a:ext uri="{FF2B5EF4-FFF2-40B4-BE49-F238E27FC236}">
                  <a16:creationId xmlns:a16="http://schemas.microsoft.com/office/drawing/2014/main" id="{20D076DF-BF3E-42E8-BE32-237B20318B98}"/>
                </a:ext>
              </a:extLst>
            </p:cNvPr>
            <p:cNvSpPr/>
            <p:nvPr/>
          </p:nvSpPr>
          <p:spPr>
            <a:xfrm rot="2700000">
              <a:off x="4121954" y="2410839"/>
              <a:ext cx="839264" cy="839264"/>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7">
                <a:solidFill>
                  <a:prstClr val="white"/>
                </a:solidFill>
              </a:endParaRPr>
            </a:p>
          </p:txBody>
        </p:sp>
        <p:sp>
          <p:nvSpPr>
            <p:cNvPr id="26" name="文本框 25">
              <a:extLst>
                <a:ext uri="{FF2B5EF4-FFF2-40B4-BE49-F238E27FC236}">
                  <a16:creationId xmlns:a16="http://schemas.microsoft.com/office/drawing/2014/main" id="{7D703175-2BAD-41A0-AC6C-8302472D9FA8}"/>
                </a:ext>
              </a:extLst>
            </p:cNvPr>
            <p:cNvSpPr txBox="1"/>
            <p:nvPr/>
          </p:nvSpPr>
          <p:spPr>
            <a:xfrm>
              <a:off x="1261146" y="1429464"/>
              <a:ext cx="1070041" cy="371158"/>
            </a:xfrm>
            <a:prstGeom prst="rect">
              <a:avLst/>
            </a:prstGeom>
            <a:noFill/>
            <a:effectLst/>
          </p:spPr>
          <p:txBody>
            <a:bodyPr wrap="none" rtlCol="0">
              <a:spAutoFit/>
            </a:bodyPr>
            <a:lstStyle/>
            <a:p>
              <a:pPr>
                <a:defRPr/>
              </a:pPr>
              <a:r>
                <a:rPr lang="zh-CN" altLang="en-US" sz="1364" dirty="0">
                  <a:solidFill>
                    <a:schemeClr val="tx1">
                      <a:lumMod val="85000"/>
                      <a:lumOff val="15000"/>
                    </a:schemeClr>
                  </a:solidFill>
                  <a:latin typeface="微软雅黑" pitchFamily="34" charset="-122"/>
                </a:rPr>
                <a:t>添加标题</a:t>
              </a:r>
            </a:p>
            <a:p>
              <a:r>
                <a:rPr lang="zh-CN" altLang="en-US" sz="1169" dirty="0">
                  <a:solidFill>
                    <a:schemeClr val="tx1">
                      <a:lumMod val="75000"/>
                      <a:lumOff val="25000"/>
                    </a:schemeClr>
                  </a:solidFill>
                  <a:latin typeface="微软雅黑" panose="020B0503020204020204" pitchFamily="34" charset="-122"/>
                  <a:ea typeface="微软雅黑" pitchFamily="34" charset="-122"/>
                </a:rPr>
                <a:t>添加对的说明文字</a:t>
              </a:r>
              <a:endParaRPr lang="en-US" altLang="zh-CN" sz="1528" dirty="0">
                <a:solidFill>
                  <a:srgbClr val="2E2E2E"/>
                </a:solidFill>
                <a:latin typeface="方正姚体" panose="02010601030101010101" pitchFamily="2" charset="-122"/>
                <a:ea typeface="方正姚体" panose="02010601030101010101" pitchFamily="2" charset="-122"/>
              </a:endParaRPr>
            </a:p>
          </p:txBody>
        </p:sp>
        <p:sp>
          <p:nvSpPr>
            <p:cNvPr id="27" name="文本框 26">
              <a:extLst>
                <a:ext uri="{FF2B5EF4-FFF2-40B4-BE49-F238E27FC236}">
                  <a16:creationId xmlns:a16="http://schemas.microsoft.com/office/drawing/2014/main" id="{483ED3E3-19ED-48C2-A8E9-CDB864A7FFCE}"/>
                </a:ext>
              </a:extLst>
            </p:cNvPr>
            <p:cNvSpPr txBox="1"/>
            <p:nvPr/>
          </p:nvSpPr>
          <p:spPr>
            <a:xfrm>
              <a:off x="6025870" y="1429268"/>
              <a:ext cx="1070041" cy="371158"/>
            </a:xfrm>
            <a:prstGeom prst="rect">
              <a:avLst/>
            </a:prstGeom>
            <a:noFill/>
            <a:effectLst/>
          </p:spPr>
          <p:txBody>
            <a:bodyPr wrap="none" rtlCol="0">
              <a:spAutoFit/>
            </a:bodyPr>
            <a:lstStyle/>
            <a:p>
              <a:pPr>
                <a:defRPr/>
              </a:pPr>
              <a:r>
                <a:rPr lang="zh-CN" altLang="en-US" sz="1364" dirty="0">
                  <a:solidFill>
                    <a:schemeClr val="tx1">
                      <a:lumMod val="85000"/>
                      <a:lumOff val="15000"/>
                    </a:schemeClr>
                  </a:solidFill>
                  <a:latin typeface="微软雅黑" pitchFamily="34" charset="-122"/>
                </a:rPr>
                <a:t>添加标题</a:t>
              </a:r>
            </a:p>
            <a:p>
              <a:r>
                <a:rPr lang="zh-CN" altLang="en-US" sz="1169" dirty="0">
                  <a:solidFill>
                    <a:schemeClr val="tx1">
                      <a:lumMod val="75000"/>
                      <a:lumOff val="25000"/>
                    </a:schemeClr>
                  </a:solidFill>
                  <a:latin typeface="微软雅黑" panose="020B0503020204020204" pitchFamily="34" charset="-122"/>
                  <a:ea typeface="微软雅黑" pitchFamily="34" charset="-122"/>
                </a:rPr>
                <a:t>添加对的说明文字</a:t>
              </a:r>
              <a:endParaRPr lang="en-US" altLang="zh-CN" sz="1528" dirty="0">
                <a:solidFill>
                  <a:srgbClr val="2E2E2E"/>
                </a:solidFill>
                <a:latin typeface="方正姚体" panose="02010601030101010101" pitchFamily="2" charset="-122"/>
                <a:ea typeface="方正姚体" panose="02010601030101010101" pitchFamily="2" charset="-122"/>
              </a:endParaRPr>
            </a:p>
          </p:txBody>
        </p:sp>
        <p:sp>
          <p:nvSpPr>
            <p:cNvPr id="28" name="文本框 27">
              <a:extLst>
                <a:ext uri="{FF2B5EF4-FFF2-40B4-BE49-F238E27FC236}">
                  <a16:creationId xmlns:a16="http://schemas.microsoft.com/office/drawing/2014/main" id="{A82E525C-39DB-41BD-A2C4-B52DC09C4162}"/>
                </a:ext>
              </a:extLst>
            </p:cNvPr>
            <p:cNvSpPr txBox="1"/>
            <p:nvPr/>
          </p:nvSpPr>
          <p:spPr>
            <a:xfrm>
              <a:off x="1243398" y="3774644"/>
              <a:ext cx="1070041" cy="371158"/>
            </a:xfrm>
            <a:prstGeom prst="rect">
              <a:avLst/>
            </a:prstGeom>
            <a:noFill/>
            <a:effectLst/>
          </p:spPr>
          <p:txBody>
            <a:bodyPr wrap="none" rtlCol="0">
              <a:spAutoFit/>
            </a:bodyPr>
            <a:lstStyle/>
            <a:p>
              <a:pPr>
                <a:defRPr/>
              </a:pPr>
              <a:r>
                <a:rPr lang="zh-CN" altLang="en-US" sz="1364" dirty="0">
                  <a:solidFill>
                    <a:schemeClr val="tx1">
                      <a:lumMod val="85000"/>
                      <a:lumOff val="15000"/>
                    </a:schemeClr>
                  </a:solidFill>
                  <a:latin typeface="微软雅黑" pitchFamily="34" charset="-122"/>
                </a:rPr>
                <a:t>添加标题</a:t>
              </a:r>
            </a:p>
            <a:p>
              <a:r>
                <a:rPr lang="zh-CN" altLang="en-US" sz="1169" dirty="0">
                  <a:solidFill>
                    <a:schemeClr val="tx1">
                      <a:lumMod val="75000"/>
                      <a:lumOff val="25000"/>
                    </a:schemeClr>
                  </a:solidFill>
                  <a:latin typeface="微软雅黑" panose="020B0503020204020204" pitchFamily="34" charset="-122"/>
                  <a:ea typeface="微软雅黑" pitchFamily="34" charset="-122"/>
                </a:rPr>
                <a:t>添加对的说明文字</a:t>
              </a:r>
              <a:endParaRPr lang="en-US" altLang="zh-CN" sz="1528" dirty="0">
                <a:solidFill>
                  <a:srgbClr val="2E2E2E"/>
                </a:solidFill>
                <a:latin typeface="方正姚体" panose="02010601030101010101" pitchFamily="2" charset="-122"/>
                <a:ea typeface="方正姚体" panose="02010601030101010101" pitchFamily="2" charset="-122"/>
              </a:endParaRPr>
            </a:p>
          </p:txBody>
        </p:sp>
        <p:sp>
          <p:nvSpPr>
            <p:cNvPr id="29" name="文本框 28">
              <a:extLst>
                <a:ext uri="{FF2B5EF4-FFF2-40B4-BE49-F238E27FC236}">
                  <a16:creationId xmlns:a16="http://schemas.microsoft.com/office/drawing/2014/main" id="{0E352715-3394-429D-8171-8C52278007FE}"/>
                </a:ext>
              </a:extLst>
            </p:cNvPr>
            <p:cNvSpPr txBox="1"/>
            <p:nvPr/>
          </p:nvSpPr>
          <p:spPr>
            <a:xfrm>
              <a:off x="6008123" y="3774448"/>
              <a:ext cx="1070041" cy="371158"/>
            </a:xfrm>
            <a:prstGeom prst="rect">
              <a:avLst/>
            </a:prstGeom>
            <a:noFill/>
            <a:effectLst/>
          </p:spPr>
          <p:txBody>
            <a:bodyPr wrap="none" rtlCol="0">
              <a:spAutoFit/>
            </a:bodyPr>
            <a:lstStyle/>
            <a:p>
              <a:pPr>
                <a:defRPr/>
              </a:pPr>
              <a:r>
                <a:rPr lang="zh-CN" altLang="en-US" sz="1364" dirty="0">
                  <a:solidFill>
                    <a:schemeClr val="tx1">
                      <a:lumMod val="85000"/>
                      <a:lumOff val="15000"/>
                    </a:schemeClr>
                  </a:solidFill>
                  <a:latin typeface="微软雅黑" pitchFamily="34" charset="-122"/>
                </a:rPr>
                <a:t>添加标题</a:t>
              </a:r>
            </a:p>
            <a:p>
              <a:r>
                <a:rPr lang="zh-CN" altLang="en-US" sz="1169" dirty="0">
                  <a:solidFill>
                    <a:schemeClr val="tx1">
                      <a:lumMod val="75000"/>
                      <a:lumOff val="25000"/>
                    </a:schemeClr>
                  </a:solidFill>
                  <a:latin typeface="微软雅黑" panose="020B0503020204020204" pitchFamily="34" charset="-122"/>
                  <a:ea typeface="微软雅黑" pitchFamily="34" charset="-122"/>
                </a:rPr>
                <a:t>添加对的说明文字</a:t>
              </a:r>
              <a:endParaRPr lang="en-US" altLang="zh-CN" sz="1528" dirty="0">
                <a:solidFill>
                  <a:srgbClr val="2E2E2E"/>
                </a:solidFill>
                <a:latin typeface="方正姚体" panose="02010601030101010101" pitchFamily="2" charset="-122"/>
                <a:ea typeface="方正姚体" panose="02010601030101010101" pitchFamily="2" charset="-122"/>
              </a:endParaRPr>
            </a:p>
          </p:txBody>
        </p:sp>
      </p:grpSp>
    </p:spTree>
    <p:extLst>
      <p:ext uri="{BB962C8B-B14F-4D97-AF65-F5344CB8AC3E}">
        <p14:creationId xmlns:p14="http://schemas.microsoft.com/office/powerpoint/2010/main" val="65013950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5"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未来计划</a:t>
              </a:r>
            </a:p>
          </p:txBody>
        </p:sp>
      </p:grpSp>
      <p:pic>
        <p:nvPicPr>
          <p:cNvPr id="7" name="图片 6">
            <a:extLst>
              <a:ext uri="{FF2B5EF4-FFF2-40B4-BE49-F238E27FC236}">
                <a16:creationId xmlns:a16="http://schemas.microsoft.com/office/drawing/2014/main" id="{34227C6D-6B5B-4220-AFC0-1DBA07DDABF8}"/>
              </a:ext>
            </a:extLst>
          </p:cNvPr>
          <p:cNvPicPr>
            <a:picLocks noChangeAspect="1"/>
          </p:cNvPicPr>
          <p:nvPr/>
        </p:nvPicPr>
        <p:blipFill rotWithShape="1">
          <a:blip r:embed="rId3"/>
          <a:srcRect l="37126"/>
          <a:stretch/>
        </p:blipFill>
        <p:spPr>
          <a:xfrm>
            <a:off x="1068779" y="1284844"/>
            <a:ext cx="3608811" cy="3826493"/>
          </a:xfrm>
          <a:prstGeom prst="rect">
            <a:avLst/>
          </a:prstGeom>
        </p:spPr>
      </p:pic>
      <p:pic>
        <p:nvPicPr>
          <p:cNvPr id="8" name="图片 7">
            <a:extLst>
              <a:ext uri="{FF2B5EF4-FFF2-40B4-BE49-F238E27FC236}">
                <a16:creationId xmlns:a16="http://schemas.microsoft.com/office/drawing/2014/main" id="{3A5A6545-0041-4C20-85B2-AA6FD7A0355A}"/>
              </a:ext>
            </a:extLst>
          </p:cNvPr>
          <p:cNvPicPr>
            <a:picLocks noChangeAspect="1"/>
          </p:cNvPicPr>
          <p:nvPr/>
        </p:nvPicPr>
        <p:blipFill rotWithShape="1">
          <a:blip r:embed="rId4"/>
          <a:srcRect b="20118"/>
          <a:stretch/>
        </p:blipFill>
        <p:spPr>
          <a:xfrm>
            <a:off x="4841858" y="1284843"/>
            <a:ext cx="6386867" cy="3826493"/>
          </a:xfrm>
          <a:prstGeom prst="rect">
            <a:avLst/>
          </a:prstGeom>
        </p:spPr>
      </p:pic>
      <p:sp>
        <p:nvSpPr>
          <p:cNvPr id="10" name="矩形 9">
            <a:extLst>
              <a:ext uri="{FF2B5EF4-FFF2-40B4-BE49-F238E27FC236}">
                <a16:creationId xmlns:a16="http://schemas.microsoft.com/office/drawing/2014/main" id="{3AD0B001-D850-4125-A4EC-62BDE9413D63}"/>
              </a:ext>
            </a:extLst>
          </p:cNvPr>
          <p:cNvSpPr/>
          <p:nvPr/>
        </p:nvSpPr>
        <p:spPr>
          <a:xfrm>
            <a:off x="1068779" y="5248894"/>
            <a:ext cx="10159946" cy="1294410"/>
          </a:xfrm>
          <a:prstGeom prst="rect">
            <a:avLst/>
          </a:prstGeom>
          <a:solidFill>
            <a:srgbClr val="1E8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矩形 10">
            <a:extLst>
              <a:ext uri="{FF2B5EF4-FFF2-40B4-BE49-F238E27FC236}">
                <a16:creationId xmlns:a16="http://schemas.microsoft.com/office/drawing/2014/main" id="{3D25B04B-0158-43FA-A22E-493AE028EC4F}"/>
              </a:ext>
            </a:extLst>
          </p:cNvPr>
          <p:cNvSpPr/>
          <p:nvPr/>
        </p:nvSpPr>
        <p:spPr>
          <a:xfrm>
            <a:off x="1580332" y="5572933"/>
            <a:ext cx="8739325" cy="646331"/>
          </a:xfrm>
          <a:prstGeom prst="rect">
            <a:avLst/>
          </a:prstGeom>
        </p:spPr>
        <p:txBody>
          <a:bodyPr wrap="square">
            <a:spAutoFit/>
          </a:bodyPr>
          <a:lstStyle/>
          <a:p>
            <a:pPr algn="ctr"/>
            <a:r>
              <a:rPr lang="en-US" altLang="zh-CN"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IF YOU WERE A TEARDROP </a:t>
            </a:r>
            <a:r>
              <a:rPr lang="zh-CN" altLang="en-US"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a:t>
            </a:r>
            <a:r>
              <a:rPr lang="en-US" altLang="zh-CN"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IN MY EYE,  FOR FEAR OF LOSING YOU</a:t>
            </a:r>
            <a:r>
              <a:rPr lang="zh-CN" altLang="en-US"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a:t>
            </a:r>
            <a:r>
              <a:rPr lang="en-US" altLang="zh-CN"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I  WOULD NEVER CRY, IF YOU WERE A TEARDROP </a:t>
            </a:r>
            <a:r>
              <a:rPr lang="zh-CN" altLang="en-US"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a:t>
            </a:r>
            <a:r>
              <a:rPr lang="en-US" altLang="zh-CN"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IN MY EYE,  FOR FEAR OF LOSING YOU</a:t>
            </a:r>
            <a:r>
              <a:rPr lang="zh-CN" altLang="en-US"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a:t>
            </a:r>
            <a:r>
              <a:rPr lang="en-US" altLang="zh-CN"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I  WOULD NEVER CRY, IF YOU WERE A TEARDROP </a:t>
            </a:r>
            <a:r>
              <a:rPr lang="zh-CN" altLang="en-US"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a:t>
            </a:r>
            <a:r>
              <a:rPr lang="en-US" altLang="zh-CN"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IN MY EYE,  FOR FEAR OF LOSING YOU</a:t>
            </a:r>
            <a:r>
              <a:rPr lang="zh-CN" altLang="en-US"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a:t>
            </a:r>
            <a:r>
              <a:rPr lang="en-US" altLang="zh-CN"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I  WOULD NEVER CRY, IF YOU WERE A TEARDROP </a:t>
            </a:r>
            <a:r>
              <a:rPr lang="zh-CN" altLang="en-US"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a:t>
            </a:r>
            <a:r>
              <a:rPr lang="en-US" altLang="zh-CN"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IN MY EYE,  FOR FEAR OF LOSING YOU</a:t>
            </a:r>
            <a:r>
              <a:rPr lang="zh-CN" altLang="en-US"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a:t>
            </a:r>
            <a:r>
              <a:rPr lang="en-US" altLang="zh-CN"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I  WOULD NEVER CRY, IF YOU WERE A TEARDROP </a:t>
            </a:r>
            <a:r>
              <a:rPr lang="zh-CN" altLang="en-US"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a:t>
            </a:r>
            <a:r>
              <a:rPr lang="en-US" altLang="zh-CN"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IN MY EYE,  FOR FEAR OF LOSING YOU</a:t>
            </a:r>
            <a:r>
              <a:rPr lang="zh-CN" altLang="en-US"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a:t>
            </a:r>
            <a:r>
              <a:rPr lang="en-US" altLang="zh-CN"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rPr>
              <a:t>I  WOULD NEVER CRY</a:t>
            </a:r>
            <a:endParaRPr lang="zh-CN" altLang="en-US" sz="1200" dirty="0">
              <a:solidFill>
                <a:schemeClr val="bg1"/>
              </a:solidFill>
              <a:latin typeface="Agency FB" panose="020B0503020202020204" pitchFamily="34" charset="0"/>
              <a:ea typeface="Dotum" panose="020B0600000101010101" pitchFamily="34" charset="-127"/>
              <a:cs typeface="Segoe UI Semilight" panose="020B0402040204020203" pitchFamily="34" charset="0"/>
            </a:endParaRPr>
          </a:p>
        </p:txBody>
      </p:sp>
      <p:sp>
        <p:nvSpPr>
          <p:cNvPr id="12" name="矩形 11">
            <a:extLst>
              <a:ext uri="{FF2B5EF4-FFF2-40B4-BE49-F238E27FC236}">
                <a16:creationId xmlns:a16="http://schemas.microsoft.com/office/drawing/2014/main" id="{0A296F1D-D062-4124-AEF2-2E082763046B}"/>
              </a:ext>
            </a:extLst>
          </p:cNvPr>
          <p:cNvSpPr/>
          <p:nvPr/>
        </p:nvSpPr>
        <p:spPr>
          <a:xfrm>
            <a:off x="1068779" y="1284843"/>
            <a:ext cx="843148" cy="843148"/>
          </a:xfrm>
          <a:prstGeom prst="rect">
            <a:avLst/>
          </a:prstGeom>
          <a:solidFill>
            <a:srgbClr val="1E8FD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矩形 12">
            <a:extLst>
              <a:ext uri="{FF2B5EF4-FFF2-40B4-BE49-F238E27FC236}">
                <a16:creationId xmlns:a16="http://schemas.microsoft.com/office/drawing/2014/main" id="{7F973D5E-4C75-479C-9969-2155661762D2}"/>
              </a:ext>
            </a:extLst>
          </p:cNvPr>
          <p:cNvSpPr/>
          <p:nvPr/>
        </p:nvSpPr>
        <p:spPr>
          <a:xfrm>
            <a:off x="10297503" y="4180114"/>
            <a:ext cx="931222" cy="931222"/>
          </a:xfrm>
          <a:prstGeom prst="rect">
            <a:avLst/>
          </a:prstGeom>
          <a:solidFill>
            <a:srgbClr val="1E8FD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a:extLst>
              <a:ext uri="{FF2B5EF4-FFF2-40B4-BE49-F238E27FC236}">
                <a16:creationId xmlns:a16="http://schemas.microsoft.com/office/drawing/2014/main" id="{3AB1F988-6DB9-4C74-90D3-8273971AA376}"/>
              </a:ext>
            </a:extLst>
          </p:cNvPr>
          <p:cNvSpPr/>
          <p:nvPr/>
        </p:nvSpPr>
        <p:spPr>
          <a:xfrm>
            <a:off x="1186317" y="1378541"/>
            <a:ext cx="655949" cy="707886"/>
          </a:xfrm>
          <a:prstGeom prst="rect">
            <a:avLst/>
          </a:prstGeom>
        </p:spPr>
        <p:txBody>
          <a:bodyPr wrap="none">
            <a:spAutoFit/>
          </a:bodyPr>
          <a:lstStyle/>
          <a:p>
            <a:r>
              <a:rPr lang="en-US" altLang="zh-CN" sz="4000" dirty="0">
                <a:solidFill>
                  <a:prstClr val="white"/>
                </a:solidFill>
                <a:latin typeface="Impact" panose="020B0806030902050204" pitchFamily="34" charset="0"/>
                <a:ea typeface="微软雅黑" panose="020B0503020204020204" pitchFamily="34" charset="-122"/>
                <a:cs typeface="Gisha" panose="020B0502040204020203" pitchFamily="34" charset="-79"/>
              </a:rPr>
              <a:t>01</a:t>
            </a:r>
            <a:endParaRPr lang="zh-CN" altLang="en-US" sz="4000" dirty="0">
              <a:solidFill>
                <a:prstClr val="white"/>
              </a:solidFill>
            </a:endParaRPr>
          </a:p>
        </p:txBody>
      </p:sp>
      <p:sp>
        <p:nvSpPr>
          <p:cNvPr id="15" name="矩形 14">
            <a:extLst>
              <a:ext uri="{FF2B5EF4-FFF2-40B4-BE49-F238E27FC236}">
                <a16:creationId xmlns:a16="http://schemas.microsoft.com/office/drawing/2014/main" id="{10CD4C12-AFC3-4A2B-82E5-480976EBC770}"/>
              </a:ext>
            </a:extLst>
          </p:cNvPr>
          <p:cNvSpPr/>
          <p:nvPr/>
        </p:nvSpPr>
        <p:spPr>
          <a:xfrm>
            <a:off x="10403881" y="4291782"/>
            <a:ext cx="718466" cy="707886"/>
          </a:xfrm>
          <a:prstGeom prst="rect">
            <a:avLst/>
          </a:prstGeom>
        </p:spPr>
        <p:txBody>
          <a:bodyPr wrap="none">
            <a:spAutoFit/>
          </a:bodyPr>
          <a:lstStyle/>
          <a:p>
            <a:r>
              <a:rPr lang="en-US" altLang="zh-CN" sz="4000" dirty="0">
                <a:solidFill>
                  <a:prstClr val="white"/>
                </a:solidFill>
                <a:latin typeface="Impact" panose="020B0806030902050204" pitchFamily="34" charset="0"/>
                <a:ea typeface="微软雅黑" panose="020B0503020204020204" pitchFamily="34" charset="-122"/>
                <a:cs typeface="Gisha" panose="020B0502040204020203" pitchFamily="34" charset="-79"/>
              </a:rPr>
              <a:t>02</a:t>
            </a:r>
            <a:endParaRPr lang="zh-CN" altLang="en-US" sz="4000" dirty="0">
              <a:solidFill>
                <a:prstClr val="white"/>
              </a:solidFill>
            </a:endParaRPr>
          </a:p>
        </p:txBody>
      </p:sp>
    </p:spTree>
    <p:extLst>
      <p:ext uri="{BB962C8B-B14F-4D97-AF65-F5344CB8AC3E}">
        <p14:creationId xmlns:p14="http://schemas.microsoft.com/office/powerpoint/2010/main" val="168652789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未来计划</a:t>
              </a:r>
            </a:p>
          </p:txBody>
        </p:sp>
      </p:grpSp>
      <p:graphicFrame>
        <p:nvGraphicFramePr>
          <p:cNvPr id="7" name="图表 6">
            <a:extLst>
              <a:ext uri="{FF2B5EF4-FFF2-40B4-BE49-F238E27FC236}">
                <a16:creationId xmlns:a16="http://schemas.microsoft.com/office/drawing/2014/main" id="{A3F8FB9E-EB53-4684-8EDE-3D2CD7853422}"/>
              </a:ext>
            </a:extLst>
          </p:cNvPr>
          <p:cNvGraphicFramePr>
            <a:graphicFrameLocks/>
          </p:cNvGraphicFramePr>
          <p:nvPr>
            <p:extLst>
              <p:ext uri="{D42A27DB-BD31-4B8C-83A1-F6EECF244321}">
                <p14:modId xmlns:p14="http://schemas.microsoft.com/office/powerpoint/2010/main" val="2205904314"/>
              </p:ext>
            </p:extLst>
          </p:nvPr>
        </p:nvGraphicFramePr>
        <p:xfrm>
          <a:off x="822887" y="2403521"/>
          <a:ext cx="3545217" cy="265839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图表 7">
            <a:extLst>
              <a:ext uri="{FF2B5EF4-FFF2-40B4-BE49-F238E27FC236}">
                <a16:creationId xmlns:a16="http://schemas.microsoft.com/office/drawing/2014/main" id="{CBE234AE-2110-424E-B24C-CDEE38041E0D}"/>
              </a:ext>
            </a:extLst>
          </p:cNvPr>
          <p:cNvGraphicFramePr>
            <a:graphicFrameLocks/>
          </p:cNvGraphicFramePr>
          <p:nvPr>
            <p:extLst>
              <p:ext uri="{D42A27DB-BD31-4B8C-83A1-F6EECF244321}">
                <p14:modId xmlns:p14="http://schemas.microsoft.com/office/powerpoint/2010/main" val="438046336"/>
              </p:ext>
            </p:extLst>
          </p:nvPr>
        </p:nvGraphicFramePr>
        <p:xfrm>
          <a:off x="7511159" y="2403521"/>
          <a:ext cx="3545218" cy="265839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图表 9">
            <a:extLst>
              <a:ext uri="{FF2B5EF4-FFF2-40B4-BE49-F238E27FC236}">
                <a16:creationId xmlns:a16="http://schemas.microsoft.com/office/drawing/2014/main" id="{ABCF4542-5BD1-4D29-91EA-F0D4A4FB323A}"/>
              </a:ext>
            </a:extLst>
          </p:cNvPr>
          <p:cNvGraphicFramePr>
            <a:graphicFrameLocks/>
          </p:cNvGraphicFramePr>
          <p:nvPr>
            <p:extLst>
              <p:ext uri="{D42A27DB-BD31-4B8C-83A1-F6EECF244321}">
                <p14:modId xmlns:p14="http://schemas.microsoft.com/office/powerpoint/2010/main" val="1266275257"/>
              </p:ext>
            </p:extLst>
          </p:nvPr>
        </p:nvGraphicFramePr>
        <p:xfrm>
          <a:off x="4190740" y="2403521"/>
          <a:ext cx="3545218" cy="2658397"/>
        </p:xfrm>
        <a:graphic>
          <a:graphicData uri="http://schemas.openxmlformats.org/drawingml/2006/chart">
            <c:chart xmlns:c="http://schemas.openxmlformats.org/drawingml/2006/chart" xmlns:r="http://schemas.openxmlformats.org/officeDocument/2006/relationships" r:id="rId5"/>
          </a:graphicData>
        </a:graphic>
      </p:graphicFrame>
      <p:sp>
        <p:nvSpPr>
          <p:cNvPr id="11" name="文本框 13">
            <a:extLst>
              <a:ext uri="{FF2B5EF4-FFF2-40B4-BE49-F238E27FC236}">
                <a16:creationId xmlns:a16="http://schemas.microsoft.com/office/drawing/2014/main" id="{8777283B-E4A3-4DC4-B5B8-7D90E498F3D4}"/>
              </a:ext>
            </a:extLst>
          </p:cNvPr>
          <p:cNvSpPr txBox="1">
            <a:spLocks noChangeArrowheads="1"/>
          </p:cNvSpPr>
          <p:nvPr/>
        </p:nvSpPr>
        <p:spPr bwMode="auto">
          <a:xfrm>
            <a:off x="1495221" y="3397583"/>
            <a:ext cx="2245922" cy="732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ea typeface="华文细黑" panose="02010600040101010101" pitchFamily="2" charset="-122"/>
              </a:defRPr>
            </a:lvl1pPr>
            <a:lvl2pPr marL="742950" indent="-285750">
              <a:defRPr b="1">
                <a:solidFill>
                  <a:schemeClr val="tx1"/>
                </a:solidFill>
                <a:latin typeface="Arial" panose="020B0604020202020204" pitchFamily="34" charset="0"/>
                <a:ea typeface="华文细黑" panose="02010600040101010101" pitchFamily="2" charset="-122"/>
              </a:defRPr>
            </a:lvl2pPr>
            <a:lvl3pPr marL="1143000" indent="-228600">
              <a:defRPr b="1">
                <a:solidFill>
                  <a:schemeClr val="tx1"/>
                </a:solidFill>
                <a:latin typeface="Arial" panose="020B0604020202020204" pitchFamily="34" charset="0"/>
                <a:ea typeface="华文细黑" panose="02010600040101010101" pitchFamily="2" charset="-122"/>
              </a:defRPr>
            </a:lvl3pPr>
            <a:lvl4pPr marL="1600200" indent="-228600">
              <a:defRPr b="1">
                <a:solidFill>
                  <a:schemeClr val="tx1"/>
                </a:solidFill>
                <a:latin typeface="Arial" panose="020B0604020202020204" pitchFamily="34" charset="0"/>
                <a:ea typeface="华文细黑" panose="02010600040101010101" pitchFamily="2" charset="-122"/>
              </a:defRPr>
            </a:lvl4pPr>
            <a:lvl5pPr marL="2057400" indent="-22860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algn="ctr" eaLnBrk="1" hangingPunct="1"/>
            <a:r>
              <a:rPr lang="en-US" altLang="zh-CN" sz="4157" b="0">
                <a:latin typeface="Calibri Light" panose="020F0302020204030204" pitchFamily="34" charset="0"/>
              </a:rPr>
              <a:t>75%</a:t>
            </a:r>
            <a:endParaRPr lang="zh-CN" altLang="en-US" sz="4157" b="0">
              <a:latin typeface="Calibri Light" panose="020F0302020204030204" pitchFamily="34" charset="0"/>
            </a:endParaRPr>
          </a:p>
        </p:txBody>
      </p:sp>
      <p:sp>
        <p:nvSpPr>
          <p:cNvPr id="12" name="文本框 14">
            <a:extLst>
              <a:ext uri="{FF2B5EF4-FFF2-40B4-BE49-F238E27FC236}">
                <a16:creationId xmlns:a16="http://schemas.microsoft.com/office/drawing/2014/main" id="{AE8387A6-1CBD-4DAA-8F83-446888C4FC0A}"/>
              </a:ext>
            </a:extLst>
          </p:cNvPr>
          <p:cNvSpPr txBox="1">
            <a:spLocks noChangeArrowheads="1"/>
          </p:cNvSpPr>
          <p:nvPr/>
        </p:nvSpPr>
        <p:spPr bwMode="auto">
          <a:xfrm>
            <a:off x="4933193" y="3409958"/>
            <a:ext cx="2245924" cy="732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ea typeface="华文细黑" panose="02010600040101010101" pitchFamily="2" charset="-122"/>
              </a:defRPr>
            </a:lvl1pPr>
            <a:lvl2pPr marL="742950" indent="-285750">
              <a:defRPr b="1">
                <a:solidFill>
                  <a:schemeClr val="tx1"/>
                </a:solidFill>
                <a:latin typeface="Arial" panose="020B0604020202020204" pitchFamily="34" charset="0"/>
                <a:ea typeface="华文细黑" panose="02010600040101010101" pitchFamily="2" charset="-122"/>
              </a:defRPr>
            </a:lvl2pPr>
            <a:lvl3pPr marL="1143000" indent="-228600">
              <a:defRPr b="1">
                <a:solidFill>
                  <a:schemeClr val="tx1"/>
                </a:solidFill>
                <a:latin typeface="Arial" panose="020B0604020202020204" pitchFamily="34" charset="0"/>
                <a:ea typeface="华文细黑" panose="02010600040101010101" pitchFamily="2" charset="-122"/>
              </a:defRPr>
            </a:lvl3pPr>
            <a:lvl4pPr marL="1600200" indent="-228600">
              <a:defRPr b="1">
                <a:solidFill>
                  <a:schemeClr val="tx1"/>
                </a:solidFill>
                <a:latin typeface="Arial" panose="020B0604020202020204" pitchFamily="34" charset="0"/>
                <a:ea typeface="华文细黑" panose="02010600040101010101" pitchFamily="2" charset="-122"/>
              </a:defRPr>
            </a:lvl4pPr>
            <a:lvl5pPr marL="2057400" indent="-22860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algn="ctr" eaLnBrk="1" hangingPunct="1"/>
            <a:r>
              <a:rPr lang="en-US" altLang="zh-CN" sz="4157" b="0">
                <a:latin typeface="Calibri Light" panose="020F0302020204030204" pitchFamily="34" charset="0"/>
              </a:rPr>
              <a:t>50%</a:t>
            </a:r>
            <a:endParaRPr lang="zh-CN" altLang="en-US" sz="4157" b="0">
              <a:latin typeface="Calibri Light" panose="020F0302020204030204" pitchFamily="34" charset="0"/>
            </a:endParaRPr>
          </a:p>
        </p:txBody>
      </p:sp>
      <p:sp>
        <p:nvSpPr>
          <p:cNvPr id="13" name="文本框 15">
            <a:extLst>
              <a:ext uri="{FF2B5EF4-FFF2-40B4-BE49-F238E27FC236}">
                <a16:creationId xmlns:a16="http://schemas.microsoft.com/office/drawing/2014/main" id="{8EF557AF-D906-45BC-8D57-D41337F83276}"/>
              </a:ext>
            </a:extLst>
          </p:cNvPr>
          <p:cNvSpPr txBox="1">
            <a:spLocks noChangeArrowheads="1"/>
          </p:cNvSpPr>
          <p:nvPr/>
        </p:nvSpPr>
        <p:spPr bwMode="auto">
          <a:xfrm>
            <a:off x="8185555" y="3409958"/>
            <a:ext cx="2243861" cy="732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ea typeface="华文细黑" panose="02010600040101010101" pitchFamily="2" charset="-122"/>
              </a:defRPr>
            </a:lvl1pPr>
            <a:lvl2pPr marL="742950" indent="-285750">
              <a:defRPr b="1">
                <a:solidFill>
                  <a:schemeClr val="tx1"/>
                </a:solidFill>
                <a:latin typeface="Arial" panose="020B0604020202020204" pitchFamily="34" charset="0"/>
                <a:ea typeface="华文细黑" panose="02010600040101010101" pitchFamily="2" charset="-122"/>
              </a:defRPr>
            </a:lvl2pPr>
            <a:lvl3pPr marL="1143000" indent="-228600">
              <a:defRPr b="1">
                <a:solidFill>
                  <a:schemeClr val="tx1"/>
                </a:solidFill>
                <a:latin typeface="Arial" panose="020B0604020202020204" pitchFamily="34" charset="0"/>
                <a:ea typeface="华文细黑" panose="02010600040101010101" pitchFamily="2" charset="-122"/>
              </a:defRPr>
            </a:lvl3pPr>
            <a:lvl4pPr marL="1600200" indent="-228600">
              <a:defRPr b="1">
                <a:solidFill>
                  <a:schemeClr val="tx1"/>
                </a:solidFill>
                <a:latin typeface="Arial" panose="020B0604020202020204" pitchFamily="34" charset="0"/>
                <a:ea typeface="华文细黑" panose="02010600040101010101" pitchFamily="2" charset="-122"/>
              </a:defRPr>
            </a:lvl4pPr>
            <a:lvl5pPr marL="2057400" indent="-22860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algn="ctr" eaLnBrk="1" hangingPunct="1"/>
            <a:r>
              <a:rPr lang="en-US" altLang="zh-CN" sz="4157" b="0">
                <a:latin typeface="Calibri Light" panose="020F0302020204030204" pitchFamily="34" charset="0"/>
              </a:rPr>
              <a:t>25%</a:t>
            </a:r>
            <a:endParaRPr lang="zh-CN" altLang="en-US" sz="4157" b="0">
              <a:latin typeface="Calibri Light" panose="020F0302020204030204" pitchFamily="34" charset="0"/>
            </a:endParaRPr>
          </a:p>
        </p:txBody>
      </p:sp>
      <p:sp>
        <p:nvSpPr>
          <p:cNvPr id="14" name="文本框 7">
            <a:extLst>
              <a:ext uri="{FF2B5EF4-FFF2-40B4-BE49-F238E27FC236}">
                <a16:creationId xmlns:a16="http://schemas.microsoft.com/office/drawing/2014/main" id="{EBA35C86-B9E9-4C9A-960A-2CFE3F186F5F}"/>
              </a:ext>
            </a:extLst>
          </p:cNvPr>
          <p:cNvSpPr txBox="1">
            <a:spLocks noChangeArrowheads="1"/>
          </p:cNvSpPr>
          <p:nvPr/>
        </p:nvSpPr>
        <p:spPr bwMode="auto">
          <a:xfrm>
            <a:off x="1449848" y="5010359"/>
            <a:ext cx="2353166" cy="1354978"/>
          </a:xfrm>
          <a:prstGeom prst="rect">
            <a:avLst/>
          </a:prstGeom>
          <a:noFill/>
          <a:ln>
            <a:noFill/>
          </a:ln>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defRPr/>
            </a:pPr>
            <a:r>
              <a:rPr lang="zh-CN" altLang="en-US" sz="1819" dirty="0">
                <a:solidFill>
                  <a:schemeClr val="tx1">
                    <a:lumMod val="85000"/>
                    <a:lumOff val="15000"/>
                  </a:schemeClr>
                </a:solidFill>
                <a:latin typeface="微软雅黑" pitchFamily="34" charset="-122"/>
              </a:rPr>
              <a:t>添加文本信息</a:t>
            </a:r>
            <a:endParaRPr lang="en-US" altLang="zh-CN" sz="1819" dirty="0">
              <a:solidFill>
                <a:schemeClr val="tx1">
                  <a:lumMod val="85000"/>
                  <a:lumOff val="15000"/>
                </a:schemeClr>
              </a:solidFill>
              <a:latin typeface="微软雅黑" pitchFamily="34" charset="-122"/>
            </a:endParaRPr>
          </a:p>
          <a:p>
            <a:pPr algn="ctr">
              <a:lnSpc>
                <a:spcPct val="150000"/>
              </a:lnSpc>
              <a:spcBef>
                <a:spcPts val="390"/>
              </a:spcBef>
              <a:defRPr/>
            </a:pPr>
            <a:r>
              <a:rPr lang="zh-CN" altLang="en-US" sz="1559" dirty="0">
                <a:solidFill>
                  <a:schemeClr val="tx1">
                    <a:lumMod val="85000"/>
                    <a:lumOff val="15000"/>
                  </a:schemeClr>
                </a:solidFill>
                <a:latin typeface="微软雅黑" pitchFamily="34" charset="-122"/>
              </a:rPr>
              <a:t>此处添加说明文字添加说明文字添加说明文字</a:t>
            </a:r>
          </a:p>
        </p:txBody>
      </p:sp>
      <p:sp>
        <p:nvSpPr>
          <p:cNvPr id="15" name="文本框 7">
            <a:extLst>
              <a:ext uri="{FF2B5EF4-FFF2-40B4-BE49-F238E27FC236}">
                <a16:creationId xmlns:a16="http://schemas.microsoft.com/office/drawing/2014/main" id="{7AE3CDF4-9DCA-4437-984B-015AC9A96462}"/>
              </a:ext>
            </a:extLst>
          </p:cNvPr>
          <p:cNvSpPr txBox="1">
            <a:spLocks noChangeArrowheads="1"/>
          </p:cNvSpPr>
          <p:nvPr/>
        </p:nvSpPr>
        <p:spPr bwMode="auto">
          <a:xfrm>
            <a:off x="4786766" y="5010359"/>
            <a:ext cx="2353166" cy="1354978"/>
          </a:xfrm>
          <a:prstGeom prst="rect">
            <a:avLst/>
          </a:prstGeom>
          <a:noFill/>
          <a:ln>
            <a:noFill/>
          </a:ln>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defRPr/>
            </a:pPr>
            <a:r>
              <a:rPr lang="zh-CN" altLang="en-US" sz="1819" dirty="0">
                <a:solidFill>
                  <a:schemeClr val="tx1">
                    <a:lumMod val="85000"/>
                    <a:lumOff val="15000"/>
                  </a:schemeClr>
                </a:solidFill>
                <a:latin typeface="微软雅黑" pitchFamily="34" charset="-122"/>
              </a:rPr>
              <a:t>添加文本信息</a:t>
            </a:r>
            <a:endParaRPr lang="en-US" altLang="zh-CN" sz="1819" dirty="0">
              <a:solidFill>
                <a:schemeClr val="tx1">
                  <a:lumMod val="85000"/>
                  <a:lumOff val="15000"/>
                </a:schemeClr>
              </a:solidFill>
              <a:latin typeface="微软雅黑" pitchFamily="34" charset="-122"/>
            </a:endParaRPr>
          </a:p>
          <a:p>
            <a:pPr algn="ctr">
              <a:lnSpc>
                <a:spcPct val="150000"/>
              </a:lnSpc>
              <a:spcBef>
                <a:spcPts val="390"/>
              </a:spcBef>
              <a:defRPr/>
            </a:pPr>
            <a:r>
              <a:rPr lang="zh-CN" altLang="en-US" sz="1559" dirty="0">
                <a:solidFill>
                  <a:schemeClr val="tx1">
                    <a:lumMod val="85000"/>
                    <a:lumOff val="15000"/>
                  </a:schemeClr>
                </a:solidFill>
                <a:latin typeface="微软雅黑" pitchFamily="34" charset="-122"/>
              </a:rPr>
              <a:t>此处添加说明文字添加说明文字添加说明文字</a:t>
            </a:r>
          </a:p>
        </p:txBody>
      </p:sp>
      <p:sp>
        <p:nvSpPr>
          <p:cNvPr id="16" name="文本框 7">
            <a:extLst>
              <a:ext uri="{FF2B5EF4-FFF2-40B4-BE49-F238E27FC236}">
                <a16:creationId xmlns:a16="http://schemas.microsoft.com/office/drawing/2014/main" id="{98410385-3D1D-4A60-BEE6-A8D70F2A0248}"/>
              </a:ext>
            </a:extLst>
          </p:cNvPr>
          <p:cNvSpPr txBox="1">
            <a:spLocks noChangeArrowheads="1"/>
          </p:cNvSpPr>
          <p:nvPr/>
        </p:nvSpPr>
        <p:spPr bwMode="auto">
          <a:xfrm>
            <a:off x="8107185" y="5010359"/>
            <a:ext cx="2353166" cy="1354978"/>
          </a:xfrm>
          <a:prstGeom prst="rect">
            <a:avLst/>
          </a:prstGeom>
          <a:noFill/>
          <a:ln>
            <a:noFill/>
          </a:ln>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defRPr/>
            </a:pPr>
            <a:r>
              <a:rPr lang="zh-CN" altLang="en-US" sz="1819" dirty="0">
                <a:solidFill>
                  <a:schemeClr val="tx1">
                    <a:lumMod val="85000"/>
                    <a:lumOff val="15000"/>
                  </a:schemeClr>
                </a:solidFill>
                <a:latin typeface="微软雅黑" pitchFamily="34" charset="-122"/>
              </a:rPr>
              <a:t>添加文本信息</a:t>
            </a:r>
            <a:endParaRPr lang="en-US" altLang="zh-CN" sz="1819" dirty="0">
              <a:solidFill>
                <a:schemeClr val="tx1">
                  <a:lumMod val="85000"/>
                  <a:lumOff val="15000"/>
                </a:schemeClr>
              </a:solidFill>
              <a:latin typeface="微软雅黑" pitchFamily="34" charset="-122"/>
            </a:endParaRPr>
          </a:p>
          <a:p>
            <a:pPr algn="ctr">
              <a:lnSpc>
                <a:spcPct val="150000"/>
              </a:lnSpc>
              <a:spcBef>
                <a:spcPts val="390"/>
              </a:spcBef>
              <a:defRPr/>
            </a:pPr>
            <a:r>
              <a:rPr lang="zh-CN" altLang="en-US" sz="1559" dirty="0">
                <a:solidFill>
                  <a:schemeClr val="tx1">
                    <a:lumMod val="85000"/>
                    <a:lumOff val="15000"/>
                  </a:schemeClr>
                </a:solidFill>
                <a:latin typeface="微软雅黑" pitchFamily="34" charset="-122"/>
              </a:rPr>
              <a:t>此处添加说明文字添加说明文字添加说明文字</a:t>
            </a:r>
          </a:p>
        </p:txBody>
      </p:sp>
      <p:sp>
        <p:nvSpPr>
          <p:cNvPr id="17" name="文本框 7">
            <a:extLst>
              <a:ext uri="{FF2B5EF4-FFF2-40B4-BE49-F238E27FC236}">
                <a16:creationId xmlns:a16="http://schemas.microsoft.com/office/drawing/2014/main" id="{447FB0AF-F2AD-47FA-9F1A-4CB259899095}"/>
              </a:ext>
            </a:extLst>
          </p:cNvPr>
          <p:cNvSpPr txBox="1">
            <a:spLocks noChangeArrowheads="1"/>
          </p:cNvSpPr>
          <p:nvPr/>
        </p:nvSpPr>
        <p:spPr bwMode="auto">
          <a:xfrm>
            <a:off x="1542655" y="1174347"/>
            <a:ext cx="8971318" cy="1317855"/>
          </a:xfrm>
          <a:prstGeom prst="rect">
            <a:avLst/>
          </a:prstGeom>
          <a:noFill/>
          <a:ln>
            <a:noFill/>
          </a:ln>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defRPr/>
            </a:pPr>
            <a:r>
              <a:rPr lang="zh-CN" altLang="en-US" sz="2338" dirty="0">
                <a:solidFill>
                  <a:schemeClr val="tx1">
                    <a:lumMod val="85000"/>
                    <a:lumOff val="15000"/>
                  </a:schemeClr>
                </a:solidFill>
                <a:latin typeface="微软雅黑" pitchFamily="34" charset="-122"/>
              </a:rPr>
              <a:t>添加文本信息</a:t>
            </a:r>
            <a:endParaRPr lang="en-US" altLang="zh-CN" sz="2338" dirty="0">
              <a:solidFill>
                <a:schemeClr val="tx1">
                  <a:lumMod val="85000"/>
                  <a:lumOff val="15000"/>
                </a:schemeClr>
              </a:solidFill>
              <a:latin typeface="微软雅黑" pitchFamily="34" charset="-122"/>
            </a:endParaRPr>
          </a:p>
          <a:p>
            <a:pPr>
              <a:lnSpc>
                <a:spcPct val="150000"/>
              </a:lnSpc>
              <a:spcBef>
                <a:spcPts val="390"/>
              </a:spcBef>
              <a:defRPr/>
            </a:pPr>
            <a:r>
              <a:rPr lang="zh-CN" altLang="en-US" sz="1819" dirty="0">
                <a:solidFill>
                  <a:schemeClr val="tx1">
                    <a:lumMod val="85000"/>
                    <a:lumOff val="15000"/>
                  </a:schemeClr>
                </a:solidFill>
                <a:latin typeface="微软雅黑" pitchFamily="34" charset="-122"/>
              </a:rPr>
              <a:t>单击此处添加说明文字单击此处添加说明文字单击此处添加说明文字单击此处添加说明文字单击此处单击此处添加说明文字。</a:t>
            </a:r>
          </a:p>
        </p:txBody>
      </p:sp>
    </p:spTree>
    <p:extLst>
      <p:ext uri="{BB962C8B-B14F-4D97-AF65-F5344CB8AC3E}">
        <p14:creationId xmlns:p14="http://schemas.microsoft.com/office/powerpoint/2010/main" val="269651754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750"/>
                                        <p:tgtEl>
                                          <p:spTgt spid="17"/>
                                        </p:tgtEl>
                                      </p:cBhvr>
                                    </p:animEffect>
                                  </p:childTnLst>
                                </p:cTn>
                              </p:par>
                            </p:childTnLst>
                          </p:cTn>
                        </p:par>
                        <p:par>
                          <p:cTn id="12" fill="hold">
                            <p:stCondLst>
                              <p:cond delay="1250"/>
                            </p:stCondLst>
                            <p:childTnLst>
                              <p:par>
                                <p:cTn id="13" presetID="3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 calcmode="lin" valueType="num">
                                      <p:cBhvr>
                                        <p:cTn id="17" dur="500" fill="hold"/>
                                        <p:tgtEl>
                                          <p:spTgt spid="7"/>
                                        </p:tgtEl>
                                        <p:attrNameLst>
                                          <p:attrName>style.rotation</p:attrName>
                                        </p:attrNameLst>
                                      </p:cBhvr>
                                      <p:tavLst>
                                        <p:tav tm="0">
                                          <p:val>
                                            <p:fltVal val="90"/>
                                          </p:val>
                                        </p:tav>
                                        <p:tav tm="100000">
                                          <p:val>
                                            <p:fltVal val="0"/>
                                          </p:val>
                                        </p:tav>
                                      </p:tavLst>
                                    </p:anim>
                                    <p:animEffect transition="in" filter="fade">
                                      <p:cBhvr>
                                        <p:cTn id="18" dur="500"/>
                                        <p:tgtEl>
                                          <p:spTgt spid="7"/>
                                        </p:tgtEl>
                                      </p:cBhvr>
                                    </p:animEffect>
                                  </p:childTnLst>
                                </p:cTn>
                              </p:par>
                            </p:childTnLst>
                          </p:cTn>
                        </p:par>
                        <p:par>
                          <p:cTn id="19" fill="hold">
                            <p:stCondLst>
                              <p:cond delay="1750"/>
                            </p:stCondLst>
                            <p:childTnLst>
                              <p:par>
                                <p:cTn id="20" presetID="45"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anim calcmode="lin" valueType="num">
                                      <p:cBhvr>
                                        <p:cTn id="23" dur="500" fill="hold"/>
                                        <p:tgtEl>
                                          <p:spTgt spid="11"/>
                                        </p:tgtEl>
                                        <p:attrNameLst>
                                          <p:attrName>ppt_w</p:attrName>
                                        </p:attrNameLst>
                                      </p:cBhvr>
                                      <p:tavLst>
                                        <p:tav tm="0" fmla="#ppt_w*sin(2.5*pi*$)">
                                          <p:val>
                                            <p:fltVal val="0"/>
                                          </p:val>
                                        </p:tav>
                                        <p:tav tm="100000">
                                          <p:val>
                                            <p:fltVal val="1"/>
                                          </p:val>
                                        </p:tav>
                                      </p:tavLst>
                                    </p:anim>
                                    <p:anim calcmode="lin" valueType="num">
                                      <p:cBhvr>
                                        <p:cTn id="24" dur="500" fill="hold"/>
                                        <p:tgtEl>
                                          <p:spTgt spid="11"/>
                                        </p:tgtEl>
                                        <p:attrNameLst>
                                          <p:attrName>ppt_h</p:attrName>
                                        </p:attrNameLst>
                                      </p:cBhvr>
                                      <p:tavLst>
                                        <p:tav tm="0">
                                          <p:val>
                                            <p:strVal val="#ppt_h"/>
                                          </p:val>
                                        </p:tav>
                                        <p:tav tm="100000">
                                          <p:val>
                                            <p:strVal val="#ppt_h"/>
                                          </p:val>
                                        </p:tav>
                                      </p:tavLst>
                                    </p:anim>
                                  </p:childTnLst>
                                </p:cTn>
                              </p:par>
                            </p:childTnLst>
                          </p:cTn>
                        </p:par>
                        <p:par>
                          <p:cTn id="25" fill="hold">
                            <p:stCondLst>
                              <p:cond delay="2250"/>
                            </p:stCondLst>
                            <p:childTnLst>
                              <p:par>
                                <p:cTn id="26" presetID="22" presetClass="entr" presetSubtype="1"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00"/>
                                        <p:tgtEl>
                                          <p:spTgt spid="14"/>
                                        </p:tgtEl>
                                      </p:cBhvr>
                                    </p:animEffect>
                                  </p:childTnLst>
                                </p:cTn>
                              </p:par>
                            </p:childTnLst>
                          </p:cTn>
                        </p:par>
                        <p:par>
                          <p:cTn id="29" fill="hold">
                            <p:stCondLst>
                              <p:cond delay="2750"/>
                            </p:stCondLst>
                            <p:childTnLst>
                              <p:par>
                                <p:cTn id="30" presetID="31"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 calcmode="lin" valueType="num">
                                      <p:cBhvr>
                                        <p:cTn id="34" dur="500" fill="hold"/>
                                        <p:tgtEl>
                                          <p:spTgt spid="10"/>
                                        </p:tgtEl>
                                        <p:attrNameLst>
                                          <p:attrName>style.rotation</p:attrName>
                                        </p:attrNameLst>
                                      </p:cBhvr>
                                      <p:tavLst>
                                        <p:tav tm="0">
                                          <p:val>
                                            <p:fltVal val="90"/>
                                          </p:val>
                                        </p:tav>
                                        <p:tav tm="100000">
                                          <p:val>
                                            <p:fltVal val="0"/>
                                          </p:val>
                                        </p:tav>
                                      </p:tavLst>
                                    </p:anim>
                                    <p:animEffect transition="in" filter="fade">
                                      <p:cBhvr>
                                        <p:cTn id="35" dur="500"/>
                                        <p:tgtEl>
                                          <p:spTgt spid="10"/>
                                        </p:tgtEl>
                                      </p:cBhvr>
                                    </p:animEffect>
                                  </p:childTnLst>
                                </p:cTn>
                              </p:par>
                            </p:childTnLst>
                          </p:cTn>
                        </p:par>
                        <p:par>
                          <p:cTn id="36" fill="hold">
                            <p:stCondLst>
                              <p:cond delay="3250"/>
                            </p:stCondLst>
                            <p:childTnLst>
                              <p:par>
                                <p:cTn id="37" presetID="45"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anim calcmode="lin" valueType="num">
                                      <p:cBhvr>
                                        <p:cTn id="40" dur="500" fill="hold"/>
                                        <p:tgtEl>
                                          <p:spTgt spid="12"/>
                                        </p:tgtEl>
                                        <p:attrNameLst>
                                          <p:attrName>ppt_w</p:attrName>
                                        </p:attrNameLst>
                                      </p:cBhvr>
                                      <p:tavLst>
                                        <p:tav tm="0" fmla="#ppt_w*sin(2.5*pi*$)">
                                          <p:val>
                                            <p:fltVal val="0"/>
                                          </p:val>
                                        </p:tav>
                                        <p:tav tm="100000">
                                          <p:val>
                                            <p:fltVal val="1"/>
                                          </p:val>
                                        </p:tav>
                                      </p:tavLst>
                                    </p:anim>
                                    <p:anim calcmode="lin" valueType="num">
                                      <p:cBhvr>
                                        <p:cTn id="41" dur="500" fill="hold"/>
                                        <p:tgtEl>
                                          <p:spTgt spid="12"/>
                                        </p:tgtEl>
                                        <p:attrNameLst>
                                          <p:attrName>ppt_h</p:attrName>
                                        </p:attrNameLst>
                                      </p:cBhvr>
                                      <p:tavLst>
                                        <p:tav tm="0">
                                          <p:val>
                                            <p:strVal val="#ppt_h"/>
                                          </p:val>
                                        </p:tav>
                                        <p:tav tm="100000">
                                          <p:val>
                                            <p:strVal val="#ppt_h"/>
                                          </p:val>
                                        </p:tav>
                                      </p:tavLst>
                                    </p:anim>
                                  </p:childTnLst>
                                </p:cTn>
                              </p:par>
                            </p:childTnLst>
                          </p:cTn>
                        </p:par>
                        <p:par>
                          <p:cTn id="42" fill="hold">
                            <p:stCondLst>
                              <p:cond delay="3750"/>
                            </p:stCondLst>
                            <p:childTnLst>
                              <p:par>
                                <p:cTn id="43" presetID="22" presetClass="entr" presetSubtype="1"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up)">
                                      <p:cBhvr>
                                        <p:cTn id="45" dur="500"/>
                                        <p:tgtEl>
                                          <p:spTgt spid="15"/>
                                        </p:tgtEl>
                                      </p:cBhvr>
                                    </p:animEffect>
                                  </p:childTnLst>
                                </p:cTn>
                              </p:par>
                            </p:childTnLst>
                          </p:cTn>
                        </p:par>
                        <p:par>
                          <p:cTn id="46" fill="hold">
                            <p:stCondLst>
                              <p:cond delay="4250"/>
                            </p:stCondLst>
                            <p:childTnLst>
                              <p:par>
                                <p:cTn id="47" presetID="31" presetClass="entr" presetSubtype="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 calcmode="lin" valueType="num">
                                      <p:cBhvr>
                                        <p:cTn id="51" dur="500" fill="hold"/>
                                        <p:tgtEl>
                                          <p:spTgt spid="8"/>
                                        </p:tgtEl>
                                        <p:attrNameLst>
                                          <p:attrName>style.rotation</p:attrName>
                                        </p:attrNameLst>
                                      </p:cBhvr>
                                      <p:tavLst>
                                        <p:tav tm="0">
                                          <p:val>
                                            <p:fltVal val="90"/>
                                          </p:val>
                                        </p:tav>
                                        <p:tav tm="100000">
                                          <p:val>
                                            <p:fltVal val="0"/>
                                          </p:val>
                                        </p:tav>
                                      </p:tavLst>
                                    </p:anim>
                                    <p:animEffect transition="in" filter="fade">
                                      <p:cBhvr>
                                        <p:cTn id="52" dur="500"/>
                                        <p:tgtEl>
                                          <p:spTgt spid="8"/>
                                        </p:tgtEl>
                                      </p:cBhvr>
                                    </p:animEffect>
                                  </p:childTnLst>
                                </p:cTn>
                              </p:par>
                            </p:childTnLst>
                          </p:cTn>
                        </p:par>
                        <p:par>
                          <p:cTn id="53" fill="hold">
                            <p:stCondLst>
                              <p:cond delay="4750"/>
                            </p:stCondLst>
                            <p:childTnLst>
                              <p:par>
                                <p:cTn id="54" presetID="45"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anim calcmode="lin" valueType="num">
                                      <p:cBhvr>
                                        <p:cTn id="57" dur="500" fill="hold"/>
                                        <p:tgtEl>
                                          <p:spTgt spid="13"/>
                                        </p:tgtEl>
                                        <p:attrNameLst>
                                          <p:attrName>ppt_w</p:attrName>
                                        </p:attrNameLst>
                                      </p:cBhvr>
                                      <p:tavLst>
                                        <p:tav tm="0" fmla="#ppt_w*sin(2.5*pi*$)">
                                          <p:val>
                                            <p:fltVal val="0"/>
                                          </p:val>
                                        </p:tav>
                                        <p:tav tm="100000">
                                          <p:val>
                                            <p:fltVal val="1"/>
                                          </p:val>
                                        </p:tav>
                                      </p:tavLst>
                                    </p:anim>
                                    <p:anim calcmode="lin" valueType="num">
                                      <p:cBhvr>
                                        <p:cTn id="58" dur="500" fill="hold"/>
                                        <p:tgtEl>
                                          <p:spTgt spid="13"/>
                                        </p:tgtEl>
                                        <p:attrNameLst>
                                          <p:attrName>ppt_h</p:attrName>
                                        </p:attrNameLst>
                                      </p:cBhvr>
                                      <p:tavLst>
                                        <p:tav tm="0">
                                          <p:val>
                                            <p:strVal val="#ppt_h"/>
                                          </p:val>
                                        </p:tav>
                                        <p:tav tm="100000">
                                          <p:val>
                                            <p:strVal val="#ppt_h"/>
                                          </p:val>
                                        </p:tav>
                                      </p:tavLst>
                                    </p:anim>
                                  </p:childTnLst>
                                </p:cTn>
                              </p:par>
                            </p:childTnLst>
                          </p:cTn>
                        </p:par>
                        <p:par>
                          <p:cTn id="59" fill="hold">
                            <p:stCondLst>
                              <p:cond delay="5250"/>
                            </p:stCondLst>
                            <p:childTnLst>
                              <p:par>
                                <p:cTn id="60" presetID="22" presetClass="entr" presetSubtype="1"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up)">
                                      <p:cBhvr>
                                        <p:cTn id="6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8" grpId="0">
        <p:bldAsOne/>
      </p:bldGraphic>
      <p:bldGraphic spid="10" grpId="0">
        <p:bldAsOne/>
      </p:bldGraphic>
      <p:bldP spid="11" grpId="0"/>
      <p:bldP spid="12" grpId="0"/>
      <p:bldP spid="13" grpId="0"/>
      <p:bldP spid="14" grpId="0"/>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483526"/>
            <a:ext cx="4235868" cy="461665"/>
            <a:chOff x="-1" y="483526"/>
            <a:chExt cx="4235868" cy="461665"/>
          </a:xfrm>
        </p:grpSpPr>
        <p:grpSp>
          <p:nvGrpSpPr>
            <p:cNvPr id="2" name="组合 1"/>
            <p:cNvGrpSpPr/>
            <p:nvPr/>
          </p:nvGrpSpPr>
          <p:grpSpPr>
            <a:xfrm>
              <a:off x="-1" y="509683"/>
              <a:ext cx="931817" cy="409352"/>
              <a:chOff x="8765699" y="2692898"/>
              <a:chExt cx="2183676" cy="1615896"/>
            </a:xfrm>
            <a:solidFill>
              <a:srgbClr val="2E75B6"/>
            </a:solidFill>
          </p:grpSpPr>
          <p:sp>
            <p:nvSpPr>
              <p:cNvPr id="3" name="矩形 2"/>
              <p:cNvSpPr/>
              <p:nvPr/>
            </p:nvSpPr>
            <p:spPr>
              <a:xfrm>
                <a:off x="8765699" y="2692898"/>
                <a:ext cx="2183676" cy="16158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37173" y="2819787"/>
                <a:ext cx="1840728" cy="136211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1109490" y="483526"/>
              <a:ext cx="312637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未来计划</a:t>
              </a:r>
            </a:p>
          </p:txBody>
        </p:sp>
      </p:grpSp>
      <p:pic>
        <p:nvPicPr>
          <p:cNvPr id="7" name="图片 6">
            <a:extLst>
              <a:ext uri="{FF2B5EF4-FFF2-40B4-BE49-F238E27FC236}">
                <a16:creationId xmlns:a16="http://schemas.microsoft.com/office/drawing/2014/main" id="{A0928CC1-D036-41F9-8998-DB264C94324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l="4654" t="10363" r="15231" b="10468"/>
          <a:stretch/>
        </p:blipFill>
        <p:spPr>
          <a:xfrm>
            <a:off x="0" y="1448789"/>
            <a:ext cx="6867882" cy="4524499"/>
          </a:xfrm>
          <a:prstGeom prst="rect">
            <a:avLst/>
          </a:prstGeom>
        </p:spPr>
      </p:pic>
      <p:sp>
        <p:nvSpPr>
          <p:cNvPr id="8" name="矩形 7">
            <a:extLst>
              <a:ext uri="{FF2B5EF4-FFF2-40B4-BE49-F238E27FC236}">
                <a16:creationId xmlns:a16="http://schemas.microsoft.com/office/drawing/2014/main" id="{D026C02D-5052-4E45-B653-775335AE67AC}"/>
              </a:ext>
            </a:extLst>
          </p:cNvPr>
          <p:cNvSpPr/>
          <p:nvPr/>
        </p:nvSpPr>
        <p:spPr>
          <a:xfrm rot="5400000">
            <a:off x="7202376" y="1300356"/>
            <a:ext cx="3918860" cy="6092028"/>
          </a:xfrm>
          <a:prstGeom prst="rect">
            <a:avLst/>
          </a:prstGeom>
          <a:solidFill>
            <a:srgbClr val="1E8FD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0" name="组合 9">
            <a:extLst>
              <a:ext uri="{FF2B5EF4-FFF2-40B4-BE49-F238E27FC236}">
                <a16:creationId xmlns:a16="http://schemas.microsoft.com/office/drawing/2014/main" id="{1BB89C07-5E9F-4452-9F29-B589E6C3FC62}"/>
              </a:ext>
            </a:extLst>
          </p:cNvPr>
          <p:cNvGrpSpPr/>
          <p:nvPr/>
        </p:nvGrpSpPr>
        <p:grpSpPr>
          <a:xfrm>
            <a:off x="7928178" y="3220745"/>
            <a:ext cx="3769017" cy="692094"/>
            <a:chOff x="2851028" y="1830603"/>
            <a:chExt cx="3769017" cy="692094"/>
          </a:xfrm>
        </p:grpSpPr>
        <p:sp>
          <p:nvSpPr>
            <p:cNvPr id="11" name="矩形 10">
              <a:extLst>
                <a:ext uri="{FF2B5EF4-FFF2-40B4-BE49-F238E27FC236}">
                  <a16:creationId xmlns:a16="http://schemas.microsoft.com/office/drawing/2014/main" id="{8BF15982-14E5-4F6F-98F4-73E05E690C10}"/>
                </a:ext>
              </a:extLst>
            </p:cNvPr>
            <p:cNvSpPr/>
            <p:nvPr/>
          </p:nvSpPr>
          <p:spPr>
            <a:xfrm>
              <a:off x="2851028" y="2091810"/>
              <a:ext cx="3769017" cy="430887"/>
            </a:xfrm>
            <a:prstGeom prst="rect">
              <a:avLst/>
            </a:prstGeom>
          </p:spPr>
          <p:txBody>
            <a:bodyPr wrap="square">
              <a:spAutoFit/>
            </a:bodyPr>
            <a:lstStyle/>
            <a:p>
              <a:r>
                <a:rPr lang="en-US" altLang="zh-CN" sz="1100" dirty="0">
                  <a:solidFill>
                    <a:schemeClr val="bg1"/>
                  </a:solidFill>
                  <a:latin typeface="Agency FB" panose="020B0503020202020204" pitchFamily="34" charset="0"/>
                </a:rPr>
                <a:t>DREAM WHAT YOU WANT TO DREAM; GO WHERE YOU WANT TO GO; BE WHAT YOU WANT TO BE, BECAUSE YOU HAVE ONLY ONE LIFE.</a:t>
              </a:r>
              <a:endParaRPr lang="zh-CN" altLang="en-US" sz="1100" dirty="0">
                <a:solidFill>
                  <a:schemeClr val="bg1"/>
                </a:solidFill>
                <a:latin typeface="Agency FB" panose="020B0503020202020204" pitchFamily="34" charset="0"/>
              </a:endParaRPr>
            </a:p>
          </p:txBody>
        </p:sp>
        <p:sp>
          <p:nvSpPr>
            <p:cNvPr id="12" name="矩形 11">
              <a:extLst>
                <a:ext uri="{FF2B5EF4-FFF2-40B4-BE49-F238E27FC236}">
                  <a16:creationId xmlns:a16="http://schemas.microsoft.com/office/drawing/2014/main" id="{769458FB-2721-4274-AF78-7E7F70C1BB51}"/>
                </a:ext>
              </a:extLst>
            </p:cNvPr>
            <p:cNvSpPr/>
            <p:nvPr/>
          </p:nvSpPr>
          <p:spPr>
            <a:xfrm>
              <a:off x="2878849" y="1830603"/>
              <a:ext cx="1119217" cy="307777"/>
            </a:xfrm>
            <a:prstGeom prst="rect">
              <a:avLst/>
            </a:prstGeom>
          </p:spPr>
          <p:txBody>
            <a:bodyPr wrap="none">
              <a:spAutoFit/>
            </a:bodyPr>
            <a:lstStyle/>
            <a:p>
              <a:r>
                <a:rPr lang="en-US" altLang="zh-CN" sz="1400" b="1" dirty="0">
                  <a:solidFill>
                    <a:schemeClr val="bg1"/>
                  </a:solidFill>
                  <a:latin typeface="Agency FB" panose="020B0503020202020204" pitchFamily="34" charset="0"/>
                  <a:ea typeface="微软雅黑" panose="020B0503020204020204" pitchFamily="34" charset="-122"/>
                  <a:cs typeface="BrowalliaUPC" panose="020B0604020202020204" pitchFamily="34" charset="-34"/>
                </a:rPr>
                <a:t>TITLE GOSE HERE</a:t>
              </a:r>
              <a:endParaRPr lang="zh-CN" altLang="en-US" sz="1400" dirty="0">
                <a:solidFill>
                  <a:schemeClr val="bg1"/>
                </a:solidFill>
              </a:endParaRPr>
            </a:p>
          </p:txBody>
        </p:sp>
      </p:grpSp>
      <p:grpSp>
        <p:nvGrpSpPr>
          <p:cNvPr id="13" name="组合 12">
            <a:extLst>
              <a:ext uri="{FF2B5EF4-FFF2-40B4-BE49-F238E27FC236}">
                <a16:creationId xmlns:a16="http://schemas.microsoft.com/office/drawing/2014/main" id="{A9912BC2-AF31-45B6-A46E-854AC8B60D05}"/>
              </a:ext>
            </a:extLst>
          </p:cNvPr>
          <p:cNvGrpSpPr/>
          <p:nvPr/>
        </p:nvGrpSpPr>
        <p:grpSpPr>
          <a:xfrm>
            <a:off x="7899882" y="4176156"/>
            <a:ext cx="3797313" cy="692094"/>
            <a:chOff x="2851028" y="1830603"/>
            <a:chExt cx="3797313" cy="692094"/>
          </a:xfrm>
        </p:grpSpPr>
        <p:sp>
          <p:nvSpPr>
            <p:cNvPr id="14" name="矩形 13">
              <a:extLst>
                <a:ext uri="{FF2B5EF4-FFF2-40B4-BE49-F238E27FC236}">
                  <a16:creationId xmlns:a16="http://schemas.microsoft.com/office/drawing/2014/main" id="{D8FC7FCB-7A6B-4327-BD98-6ECD75E47E1C}"/>
                </a:ext>
              </a:extLst>
            </p:cNvPr>
            <p:cNvSpPr/>
            <p:nvPr/>
          </p:nvSpPr>
          <p:spPr>
            <a:xfrm>
              <a:off x="2851028" y="2091810"/>
              <a:ext cx="3797313" cy="430887"/>
            </a:xfrm>
            <a:prstGeom prst="rect">
              <a:avLst/>
            </a:prstGeom>
          </p:spPr>
          <p:txBody>
            <a:bodyPr wrap="square">
              <a:spAutoFit/>
            </a:bodyPr>
            <a:lstStyle/>
            <a:p>
              <a:r>
                <a:rPr lang="en-US" altLang="zh-CN" sz="1100" dirty="0">
                  <a:solidFill>
                    <a:schemeClr val="bg1"/>
                  </a:solidFill>
                  <a:latin typeface="Agency FB" panose="020B0503020202020204" pitchFamily="34" charset="0"/>
                </a:rPr>
                <a:t>DREAM WHAT YOU WANT TO DREAM; GO WHERE YOU WANT TO GO; BE WHAT YOU WANT TO BE, BECAUSE YOU HAVE ONLY ONE LIFE.</a:t>
              </a:r>
              <a:endParaRPr lang="zh-CN" altLang="en-US" sz="1100" dirty="0">
                <a:solidFill>
                  <a:schemeClr val="bg1"/>
                </a:solidFill>
                <a:latin typeface="Agency FB" panose="020B0503020202020204" pitchFamily="34" charset="0"/>
              </a:endParaRPr>
            </a:p>
          </p:txBody>
        </p:sp>
        <p:sp>
          <p:nvSpPr>
            <p:cNvPr id="15" name="矩形 14">
              <a:extLst>
                <a:ext uri="{FF2B5EF4-FFF2-40B4-BE49-F238E27FC236}">
                  <a16:creationId xmlns:a16="http://schemas.microsoft.com/office/drawing/2014/main" id="{63A82D9A-B8CF-43E3-B823-A1C3091B26DD}"/>
                </a:ext>
              </a:extLst>
            </p:cNvPr>
            <p:cNvSpPr/>
            <p:nvPr/>
          </p:nvSpPr>
          <p:spPr>
            <a:xfrm>
              <a:off x="2878849" y="1830603"/>
              <a:ext cx="1119217" cy="307777"/>
            </a:xfrm>
            <a:prstGeom prst="rect">
              <a:avLst/>
            </a:prstGeom>
          </p:spPr>
          <p:txBody>
            <a:bodyPr wrap="none">
              <a:spAutoFit/>
            </a:bodyPr>
            <a:lstStyle/>
            <a:p>
              <a:r>
                <a:rPr lang="en-US" altLang="zh-CN" sz="1400" b="1" dirty="0">
                  <a:solidFill>
                    <a:schemeClr val="bg1"/>
                  </a:solidFill>
                  <a:latin typeface="Agency FB" panose="020B0503020202020204" pitchFamily="34" charset="0"/>
                  <a:ea typeface="微软雅黑" panose="020B0503020204020204" pitchFamily="34" charset="-122"/>
                  <a:cs typeface="BrowalliaUPC" panose="020B0604020202020204" pitchFamily="34" charset="-34"/>
                </a:rPr>
                <a:t>TITLE GOSE HERE</a:t>
              </a:r>
              <a:endParaRPr lang="zh-CN" altLang="en-US" sz="1400" dirty="0">
                <a:solidFill>
                  <a:schemeClr val="bg1"/>
                </a:solidFill>
              </a:endParaRPr>
            </a:p>
          </p:txBody>
        </p:sp>
      </p:grpSp>
      <p:grpSp>
        <p:nvGrpSpPr>
          <p:cNvPr id="16" name="组合 15">
            <a:extLst>
              <a:ext uri="{FF2B5EF4-FFF2-40B4-BE49-F238E27FC236}">
                <a16:creationId xmlns:a16="http://schemas.microsoft.com/office/drawing/2014/main" id="{76E9EE93-0A1D-4E93-9E05-037AA87855BC}"/>
              </a:ext>
            </a:extLst>
          </p:cNvPr>
          <p:cNvGrpSpPr/>
          <p:nvPr/>
        </p:nvGrpSpPr>
        <p:grpSpPr>
          <a:xfrm>
            <a:off x="7900187" y="5131567"/>
            <a:ext cx="3797008" cy="692094"/>
            <a:chOff x="2851028" y="1830603"/>
            <a:chExt cx="3797008" cy="692094"/>
          </a:xfrm>
        </p:grpSpPr>
        <p:sp>
          <p:nvSpPr>
            <p:cNvPr id="17" name="矩形 16">
              <a:extLst>
                <a:ext uri="{FF2B5EF4-FFF2-40B4-BE49-F238E27FC236}">
                  <a16:creationId xmlns:a16="http://schemas.microsoft.com/office/drawing/2014/main" id="{7F381D23-32C8-4935-B92E-86E2E9591F5F}"/>
                </a:ext>
              </a:extLst>
            </p:cNvPr>
            <p:cNvSpPr/>
            <p:nvPr/>
          </p:nvSpPr>
          <p:spPr>
            <a:xfrm>
              <a:off x="2851028" y="2091810"/>
              <a:ext cx="3797008" cy="430887"/>
            </a:xfrm>
            <a:prstGeom prst="rect">
              <a:avLst/>
            </a:prstGeom>
          </p:spPr>
          <p:txBody>
            <a:bodyPr wrap="square">
              <a:spAutoFit/>
            </a:bodyPr>
            <a:lstStyle/>
            <a:p>
              <a:r>
                <a:rPr lang="en-US" altLang="zh-CN" sz="1100" dirty="0">
                  <a:solidFill>
                    <a:schemeClr val="bg1"/>
                  </a:solidFill>
                  <a:latin typeface="Agency FB" panose="020B0503020202020204" pitchFamily="34" charset="0"/>
                </a:rPr>
                <a:t>DREAM WHAT YOU WANT TO DREAM; GO WHERE YOU WANT TO GO; BE WHAT YOU WANT TO BE, BECAUSE YOU HAVE ONLY ONE LIFE.</a:t>
              </a:r>
              <a:endParaRPr lang="zh-CN" altLang="en-US" sz="1100" dirty="0">
                <a:solidFill>
                  <a:schemeClr val="bg1"/>
                </a:solidFill>
                <a:latin typeface="Agency FB" panose="020B0503020202020204" pitchFamily="34" charset="0"/>
              </a:endParaRPr>
            </a:p>
          </p:txBody>
        </p:sp>
        <p:sp>
          <p:nvSpPr>
            <p:cNvPr id="18" name="矩形 17">
              <a:extLst>
                <a:ext uri="{FF2B5EF4-FFF2-40B4-BE49-F238E27FC236}">
                  <a16:creationId xmlns:a16="http://schemas.microsoft.com/office/drawing/2014/main" id="{16F586F8-4F5A-44EB-B322-58518598F752}"/>
                </a:ext>
              </a:extLst>
            </p:cNvPr>
            <p:cNvSpPr/>
            <p:nvPr/>
          </p:nvSpPr>
          <p:spPr>
            <a:xfrm>
              <a:off x="2878849" y="1830603"/>
              <a:ext cx="1119217" cy="307777"/>
            </a:xfrm>
            <a:prstGeom prst="rect">
              <a:avLst/>
            </a:prstGeom>
          </p:spPr>
          <p:txBody>
            <a:bodyPr wrap="none">
              <a:spAutoFit/>
            </a:bodyPr>
            <a:lstStyle/>
            <a:p>
              <a:r>
                <a:rPr lang="en-US" altLang="zh-CN" sz="1400" b="1" dirty="0">
                  <a:solidFill>
                    <a:schemeClr val="bg1"/>
                  </a:solidFill>
                  <a:latin typeface="Agency FB" panose="020B0503020202020204" pitchFamily="34" charset="0"/>
                  <a:ea typeface="微软雅黑" panose="020B0503020204020204" pitchFamily="34" charset="-122"/>
                  <a:cs typeface="BrowalliaUPC" panose="020B0604020202020204" pitchFamily="34" charset="-34"/>
                </a:rPr>
                <a:t>TITLE GOSE HERE</a:t>
              </a:r>
              <a:endParaRPr lang="zh-CN" altLang="en-US" sz="1400" dirty="0">
                <a:solidFill>
                  <a:schemeClr val="bg1"/>
                </a:solidFill>
              </a:endParaRPr>
            </a:p>
          </p:txBody>
        </p:sp>
      </p:grpSp>
      <p:sp>
        <p:nvSpPr>
          <p:cNvPr id="19" name="椭圆 18">
            <a:extLst>
              <a:ext uri="{FF2B5EF4-FFF2-40B4-BE49-F238E27FC236}">
                <a16:creationId xmlns:a16="http://schemas.microsoft.com/office/drawing/2014/main" id="{11438FCD-3AA9-47BD-B169-21C99E927475}"/>
              </a:ext>
            </a:extLst>
          </p:cNvPr>
          <p:cNvSpPr/>
          <p:nvPr/>
        </p:nvSpPr>
        <p:spPr>
          <a:xfrm>
            <a:off x="7425211" y="3290708"/>
            <a:ext cx="331145" cy="331145"/>
          </a:xfrm>
          <a:prstGeom prst="ellipse">
            <a:avLst/>
          </a:prstGeom>
          <a:solidFill>
            <a:schemeClr val="bg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椭圆 19">
            <a:extLst>
              <a:ext uri="{FF2B5EF4-FFF2-40B4-BE49-F238E27FC236}">
                <a16:creationId xmlns:a16="http://schemas.microsoft.com/office/drawing/2014/main" id="{82EBF4BE-2A0D-4E75-B70A-2B118B7924D3}"/>
              </a:ext>
            </a:extLst>
          </p:cNvPr>
          <p:cNvSpPr/>
          <p:nvPr/>
        </p:nvSpPr>
        <p:spPr>
          <a:xfrm>
            <a:off x="7422559" y="4238097"/>
            <a:ext cx="331145" cy="331145"/>
          </a:xfrm>
          <a:prstGeom prst="ellipse">
            <a:avLst/>
          </a:prstGeom>
          <a:solidFill>
            <a:schemeClr val="bg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椭圆 20">
            <a:extLst>
              <a:ext uri="{FF2B5EF4-FFF2-40B4-BE49-F238E27FC236}">
                <a16:creationId xmlns:a16="http://schemas.microsoft.com/office/drawing/2014/main" id="{CA5FCED1-F572-42B5-A536-36A9D6099951}"/>
              </a:ext>
            </a:extLst>
          </p:cNvPr>
          <p:cNvSpPr/>
          <p:nvPr/>
        </p:nvSpPr>
        <p:spPr>
          <a:xfrm>
            <a:off x="7429354" y="5184325"/>
            <a:ext cx="331145" cy="331145"/>
          </a:xfrm>
          <a:prstGeom prst="ellipse">
            <a:avLst/>
          </a:prstGeom>
          <a:solidFill>
            <a:schemeClr val="bg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2" name="矩形 21">
            <a:extLst>
              <a:ext uri="{FF2B5EF4-FFF2-40B4-BE49-F238E27FC236}">
                <a16:creationId xmlns:a16="http://schemas.microsoft.com/office/drawing/2014/main" id="{D55F7372-A1FA-436B-B7BD-A3C3478AF250}"/>
              </a:ext>
            </a:extLst>
          </p:cNvPr>
          <p:cNvSpPr/>
          <p:nvPr/>
        </p:nvSpPr>
        <p:spPr>
          <a:xfrm>
            <a:off x="7352637" y="2568806"/>
            <a:ext cx="2185214" cy="400110"/>
          </a:xfrm>
          <a:prstGeom prst="rect">
            <a:avLst/>
          </a:prstGeom>
        </p:spPr>
        <p:txBody>
          <a:bodyPr wrap="none">
            <a:spAutoFit/>
          </a:bodyPr>
          <a:lstStyle/>
          <a:p>
            <a:r>
              <a:rPr lang="en-US" altLang="zh-CN" sz="2000" dirty="0">
                <a:solidFill>
                  <a:schemeClr val="bg1"/>
                </a:solidFill>
                <a:latin typeface="Impact" panose="020B0806030902050204" pitchFamily="34" charset="0"/>
                <a:ea typeface="微软雅黑" panose="020B0503020204020204" pitchFamily="34" charset="-122"/>
                <a:cs typeface="Gisha" panose="020B0502040204020203" pitchFamily="34" charset="-79"/>
              </a:rPr>
              <a:t>CONTENT TITLE HERE</a:t>
            </a:r>
            <a:endParaRPr lang="zh-CN" altLang="en-US" sz="2000" dirty="0">
              <a:solidFill>
                <a:schemeClr val="bg1"/>
              </a:solidFill>
              <a:latin typeface="Impact" panose="020B0806030902050204" pitchFamily="34" charset="0"/>
            </a:endParaRPr>
          </a:p>
        </p:txBody>
      </p:sp>
    </p:spTree>
    <p:extLst>
      <p:ext uri="{BB962C8B-B14F-4D97-AF65-F5344CB8AC3E}">
        <p14:creationId xmlns:p14="http://schemas.microsoft.com/office/powerpoint/2010/main" val="197858430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 presetClass="entr" presetSubtype="2" fill="hold" nodeType="withEffect" p14:presetBounceEnd="50000">
                                      <p:stCondLst>
                                        <p:cond delay="250"/>
                                      </p:stCondLst>
                                      <p:childTnLst>
                                        <p:set>
                                          <p:cBhvr>
                                            <p:cTn id="9" dur="1" fill="hold">
                                              <p:stCondLst>
                                                <p:cond delay="0"/>
                                              </p:stCondLst>
                                            </p:cTn>
                                            <p:tgtEl>
                                              <p:spTgt spid="10"/>
                                            </p:tgtEl>
                                            <p:attrNameLst>
                                              <p:attrName>style.visibility</p:attrName>
                                            </p:attrNameLst>
                                          </p:cBhvr>
                                          <p:to>
                                            <p:strVal val="visible"/>
                                          </p:to>
                                        </p:set>
                                        <p:anim calcmode="lin" valueType="num" p14:bounceEnd="50000">
                                          <p:cBhvr additive="base">
                                            <p:cTn id="10" dur="2000" fill="hold"/>
                                            <p:tgtEl>
                                              <p:spTgt spid="10"/>
                                            </p:tgtEl>
                                            <p:attrNameLst>
                                              <p:attrName>ppt_x</p:attrName>
                                            </p:attrNameLst>
                                          </p:cBhvr>
                                          <p:tavLst>
                                            <p:tav tm="0">
                                              <p:val>
                                                <p:strVal val="1+#ppt_w/2"/>
                                              </p:val>
                                            </p:tav>
                                            <p:tav tm="100000">
                                              <p:val>
                                                <p:strVal val="#ppt_x"/>
                                              </p:val>
                                            </p:tav>
                                          </p:tavLst>
                                        </p:anim>
                                        <p:anim calcmode="lin" valueType="num" p14:bounceEnd="50000">
                                          <p:cBhvr additive="base">
                                            <p:cTn id="11" dur="2000" fill="hold"/>
                                            <p:tgtEl>
                                              <p:spTgt spid="10"/>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14:presetBounceEnd="50000">
                                      <p:stCondLst>
                                        <p:cond delay="750"/>
                                      </p:stCondLst>
                                      <p:childTnLst>
                                        <p:set>
                                          <p:cBhvr>
                                            <p:cTn id="13" dur="1" fill="hold">
                                              <p:stCondLst>
                                                <p:cond delay="0"/>
                                              </p:stCondLst>
                                            </p:cTn>
                                            <p:tgtEl>
                                              <p:spTgt spid="13"/>
                                            </p:tgtEl>
                                            <p:attrNameLst>
                                              <p:attrName>style.visibility</p:attrName>
                                            </p:attrNameLst>
                                          </p:cBhvr>
                                          <p:to>
                                            <p:strVal val="visible"/>
                                          </p:to>
                                        </p:set>
                                        <p:anim calcmode="lin" valueType="num" p14:bounceEnd="50000">
                                          <p:cBhvr additive="base">
                                            <p:cTn id="14" dur="2000" fill="hold"/>
                                            <p:tgtEl>
                                              <p:spTgt spid="13"/>
                                            </p:tgtEl>
                                            <p:attrNameLst>
                                              <p:attrName>ppt_x</p:attrName>
                                            </p:attrNameLst>
                                          </p:cBhvr>
                                          <p:tavLst>
                                            <p:tav tm="0">
                                              <p:val>
                                                <p:strVal val="1+#ppt_w/2"/>
                                              </p:val>
                                            </p:tav>
                                            <p:tav tm="100000">
                                              <p:val>
                                                <p:strVal val="#ppt_x"/>
                                              </p:val>
                                            </p:tav>
                                          </p:tavLst>
                                        </p:anim>
                                        <p:anim calcmode="lin" valueType="num" p14:bounceEnd="50000">
                                          <p:cBhvr additive="base">
                                            <p:cTn id="15" dur="2000" fill="hold"/>
                                            <p:tgtEl>
                                              <p:spTgt spid="13"/>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14:presetBounceEnd="50000">
                                      <p:stCondLst>
                                        <p:cond delay="1250"/>
                                      </p:stCondLst>
                                      <p:childTnLst>
                                        <p:set>
                                          <p:cBhvr>
                                            <p:cTn id="17" dur="1" fill="hold">
                                              <p:stCondLst>
                                                <p:cond delay="0"/>
                                              </p:stCondLst>
                                            </p:cTn>
                                            <p:tgtEl>
                                              <p:spTgt spid="16"/>
                                            </p:tgtEl>
                                            <p:attrNameLst>
                                              <p:attrName>style.visibility</p:attrName>
                                            </p:attrNameLst>
                                          </p:cBhvr>
                                          <p:to>
                                            <p:strVal val="visible"/>
                                          </p:to>
                                        </p:set>
                                        <p:anim calcmode="lin" valueType="num" p14:bounceEnd="50000">
                                          <p:cBhvr additive="base">
                                            <p:cTn id="18" dur="2000" fill="hold"/>
                                            <p:tgtEl>
                                              <p:spTgt spid="16"/>
                                            </p:tgtEl>
                                            <p:attrNameLst>
                                              <p:attrName>ppt_x</p:attrName>
                                            </p:attrNameLst>
                                          </p:cBhvr>
                                          <p:tavLst>
                                            <p:tav tm="0">
                                              <p:val>
                                                <p:strVal val="1+#ppt_w/2"/>
                                              </p:val>
                                            </p:tav>
                                            <p:tav tm="100000">
                                              <p:val>
                                                <p:strVal val="#ppt_x"/>
                                              </p:val>
                                            </p:tav>
                                          </p:tavLst>
                                        </p:anim>
                                        <p:anim calcmode="lin" valueType="num" p14:bounceEnd="50000">
                                          <p:cBhvr additive="base">
                                            <p:cTn id="19" dur="20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 presetClass="entr" presetSubtype="2" fill="hold" nodeType="withEffect">
                                      <p:stCondLst>
                                        <p:cond delay="25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2000" fill="hold"/>
                                            <p:tgtEl>
                                              <p:spTgt spid="10"/>
                                            </p:tgtEl>
                                            <p:attrNameLst>
                                              <p:attrName>ppt_x</p:attrName>
                                            </p:attrNameLst>
                                          </p:cBhvr>
                                          <p:tavLst>
                                            <p:tav tm="0">
                                              <p:val>
                                                <p:strVal val="1+#ppt_w/2"/>
                                              </p:val>
                                            </p:tav>
                                            <p:tav tm="100000">
                                              <p:val>
                                                <p:strVal val="#ppt_x"/>
                                              </p:val>
                                            </p:tav>
                                          </p:tavLst>
                                        </p:anim>
                                        <p:anim calcmode="lin" valueType="num">
                                          <p:cBhvr additive="base">
                                            <p:cTn id="11" dur="2000" fill="hold"/>
                                            <p:tgtEl>
                                              <p:spTgt spid="10"/>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75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2000" fill="hold"/>
                                            <p:tgtEl>
                                              <p:spTgt spid="13"/>
                                            </p:tgtEl>
                                            <p:attrNameLst>
                                              <p:attrName>ppt_x</p:attrName>
                                            </p:attrNameLst>
                                          </p:cBhvr>
                                          <p:tavLst>
                                            <p:tav tm="0">
                                              <p:val>
                                                <p:strVal val="1+#ppt_w/2"/>
                                              </p:val>
                                            </p:tav>
                                            <p:tav tm="100000">
                                              <p:val>
                                                <p:strVal val="#ppt_x"/>
                                              </p:val>
                                            </p:tav>
                                          </p:tavLst>
                                        </p:anim>
                                        <p:anim calcmode="lin" valueType="num">
                                          <p:cBhvr additive="base">
                                            <p:cTn id="15" dur="2000" fill="hold"/>
                                            <p:tgtEl>
                                              <p:spTgt spid="13"/>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125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2000" fill="hold"/>
                                            <p:tgtEl>
                                              <p:spTgt spid="16"/>
                                            </p:tgtEl>
                                            <p:attrNameLst>
                                              <p:attrName>ppt_x</p:attrName>
                                            </p:attrNameLst>
                                          </p:cBhvr>
                                          <p:tavLst>
                                            <p:tav tm="0">
                                              <p:val>
                                                <p:strVal val="1+#ppt_w/2"/>
                                              </p:val>
                                            </p:tav>
                                            <p:tav tm="100000">
                                              <p:val>
                                                <p:strVal val="#ppt_x"/>
                                              </p:val>
                                            </p:tav>
                                          </p:tavLst>
                                        </p:anim>
                                        <p:anim calcmode="lin" valueType="num">
                                          <p:cBhvr additive="base">
                                            <p:cTn id="19" dur="20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705600"/>
          </a:xfrm>
          <a:prstGeom prst="rect">
            <a:avLst/>
          </a:prstGeom>
        </p:spPr>
      </p:pic>
      <p:sp>
        <p:nvSpPr>
          <p:cNvPr id="5" name="矩形 4"/>
          <p:cNvSpPr/>
          <p:nvPr/>
        </p:nvSpPr>
        <p:spPr>
          <a:xfrm>
            <a:off x="2830287" y="1345758"/>
            <a:ext cx="7071358" cy="394337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143179" y="1667409"/>
            <a:ext cx="6453397" cy="3277543"/>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262449" y="2466058"/>
            <a:ext cx="6207033" cy="1200329"/>
          </a:xfrm>
          <a:prstGeom prst="rect">
            <a:avLst/>
          </a:prstGeom>
          <a:noFill/>
        </p:spPr>
        <p:txBody>
          <a:bodyPr wrap="square" rtlCol="0">
            <a:spAutoFit/>
          </a:bodyPr>
          <a:lstStyle/>
          <a:p>
            <a:pPr algn="ctr"/>
            <a:r>
              <a:rPr lang="zh-CN" altLang="en-US" sz="7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谢谢观赏</a:t>
            </a:r>
          </a:p>
        </p:txBody>
      </p:sp>
      <p:sp>
        <p:nvSpPr>
          <p:cNvPr id="9" name="圆角矩形 8"/>
          <p:cNvSpPr/>
          <p:nvPr/>
        </p:nvSpPr>
        <p:spPr>
          <a:xfrm>
            <a:off x="6949440" y="4171406"/>
            <a:ext cx="2464526" cy="59218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spc="600" smtClean="0">
                <a:solidFill>
                  <a:schemeClr val="accent1">
                    <a:lumMod val="75000"/>
                  </a:schemeClr>
                </a:solidFill>
              </a:rPr>
              <a:t>2018</a:t>
            </a:r>
            <a:endParaRPr lang="zh-CN" altLang="en-US" b="1" spc="600" dirty="0">
              <a:solidFill>
                <a:schemeClr val="accent1">
                  <a:lumMod val="75000"/>
                </a:schemeClr>
              </a:solidFill>
            </a:endParaRPr>
          </a:p>
        </p:txBody>
      </p:sp>
    </p:spTree>
    <p:extLst>
      <p:ext uri="{BB962C8B-B14F-4D97-AF65-F5344CB8AC3E}">
        <p14:creationId xmlns:p14="http://schemas.microsoft.com/office/powerpoint/2010/main" val="376215406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2000"/>
                                        <p:tgtEl>
                                          <p:spTgt spid="6"/>
                                        </p:tgtEl>
                                      </p:cBhvr>
                                    </p:animEffect>
                                  </p:childTnLst>
                                </p:cTn>
                              </p:par>
                            </p:childTnLst>
                          </p:cTn>
                        </p:par>
                        <p:par>
                          <p:cTn id="12" fill="hold">
                            <p:stCondLst>
                              <p:cond delay="25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3500"/>
                            </p:stCondLst>
                            <p:childTnLst>
                              <p:par>
                                <p:cTn id="19" presetID="22" presetClass="entr" presetSubtype="4"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lanse"/>
</p:tagLst>
</file>

<file path=ppt/tags/tag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5"/>
</p:tagLst>
</file>

<file path=ppt/tags/tag10.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7"/>
</p:tagLst>
</file>

<file path=ppt/tags/tag1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8"/>
</p:tagLst>
</file>

<file path=ppt/tags/tag13.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TotalTime>
  <Words>3729</Words>
  <Application>Microsoft Office PowerPoint</Application>
  <PresentationFormat>宽屏</PresentationFormat>
  <Paragraphs>275</Paragraphs>
  <Slides>25</Slides>
  <Notes>25</Notes>
  <HiddenSlides>0</HiddenSlides>
  <MMClips>1</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25</vt:i4>
      </vt:variant>
    </vt:vector>
  </HeadingPairs>
  <TitlesOfParts>
    <vt:vector size="50" baseType="lpstr">
      <vt:lpstr>Agency FB</vt:lpstr>
      <vt:lpstr>Dotum</vt:lpstr>
      <vt:lpstr>Franklin Gothic Book</vt:lpstr>
      <vt:lpstr>Gill Sans</vt:lpstr>
      <vt:lpstr>Haettenschweiler</vt:lpstr>
      <vt:lpstr>Impact MT Std</vt:lpstr>
      <vt:lpstr>Segoe UI Semilight</vt:lpstr>
      <vt:lpstr>等线</vt:lpstr>
      <vt:lpstr>冬青黑体简体中文 W3</vt:lpstr>
      <vt:lpstr>方正黑体_GBK</vt:lpstr>
      <vt:lpstr>方正姚体</vt:lpstr>
      <vt:lpstr>华文黑体</vt:lpstr>
      <vt:lpstr>华文细黑</vt:lpstr>
      <vt:lpstr>宋体</vt:lpstr>
      <vt:lpstr>微软雅黑</vt:lpstr>
      <vt:lpstr>Arial</vt:lpstr>
      <vt:lpstr>BrowalliaUPC</vt:lpstr>
      <vt:lpstr>Calibri</vt:lpstr>
      <vt:lpstr>Calibri Light</vt:lpstr>
      <vt:lpstr>Gisha</vt:lpstr>
      <vt:lpstr>Impact</vt:lpstr>
      <vt:lpstr>Segoe UI</vt:lpstr>
      <vt:lpstr>Segoe UI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lanse</dc:title>
  <dc:creator>asus</dc:creator>
  <cp:lastModifiedBy>Administrator</cp:lastModifiedBy>
  <cp:revision>15</cp:revision>
  <dcterms:created xsi:type="dcterms:W3CDTF">2015-05-05T08:02:14Z</dcterms:created>
  <dcterms:modified xsi:type="dcterms:W3CDTF">2018-01-18T01:54:49Z</dcterms:modified>
</cp:coreProperties>
</file>