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11" r:id="rId2"/>
    <p:sldId id="258" r:id="rId3"/>
    <p:sldId id="259" r:id="rId4"/>
    <p:sldId id="330" r:id="rId5"/>
    <p:sldId id="320" r:id="rId6"/>
    <p:sldId id="324" r:id="rId7"/>
    <p:sldId id="325" r:id="rId8"/>
    <p:sldId id="332" r:id="rId9"/>
    <p:sldId id="326" r:id="rId10"/>
    <p:sldId id="327" r:id="rId11"/>
    <p:sldId id="328" r:id="rId12"/>
    <p:sldId id="329" r:id="rId13"/>
    <p:sldId id="333" r:id="rId14"/>
    <p:sldId id="317" r:id="rId15"/>
    <p:sldId id="340" r:id="rId16"/>
    <p:sldId id="321" r:id="rId17"/>
    <p:sldId id="322" r:id="rId18"/>
    <p:sldId id="336" r:id="rId19"/>
    <p:sldId id="334" r:id="rId20"/>
    <p:sldId id="337" r:id="rId21"/>
    <p:sldId id="338" r:id="rId22"/>
    <p:sldId id="331" r:id="rId23"/>
    <p:sldId id="339" r:id="rId24"/>
    <p:sldId id="341" r:id="rId25"/>
    <p:sldId id="335" r:id="rId26"/>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57" autoAdjust="0"/>
    <p:restoredTop sz="94660"/>
  </p:normalViewPr>
  <p:slideViewPr>
    <p:cSldViewPr>
      <p:cViewPr varScale="1">
        <p:scale>
          <a:sx n="112" d="100"/>
          <a:sy n="112" d="100"/>
        </p:scale>
        <p:origin x="-300" y="-9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D745-4300-A178-717AA98B51B3}"/>
              </c:ext>
            </c:extLst>
          </c:dPt>
          <c:dPt>
            <c:idx val="1"/>
            <c:bubble3D val="0"/>
            <c:spPr>
              <a:solidFill>
                <a:schemeClr val="bg1">
                  <a:lumMod val="65000"/>
                </a:schemeClr>
              </a:solidFill>
            </c:spPr>
            <c:extLst xmlns:c16r2="http://schemas.microsoft.com/office/drawing/2015/06/chart">
              <c:ext xmlns:c16="http://schemas.microsoft.com/office/drawing/2014/chart" uri="{C3380CC4-5D6E-409C-BE32-E72D297353CC}">
                <c16:uniqueId val="{00000001-D745-4300-A178-717AA98B51B3}"/>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D745-4300-A178-717AA98B51B3}"/>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xmlns:c16r2="http://schemas.microsoft.com/office/drawing/2015/06/chart">
              <c:ext xmlns:c16="http://schemas.microsoft.com/office/drawing/2014/chart" uri="{C3380CC4-5D6E-409C-BE32-E72D297353CC}">
                <c16:uniqueId val="{00000000-E3E6-4178-9D2C-53EB70B6F87D}"/>
              </c:ext>
            </c:extLst>
          </c:dPt>
          <c:dPt>
            <c:idx val="1"/>
            <c:bubble3D val="0"/>
            <c:spPr>
              <a:solidFill>
                <a:schemeClr val="bg1">
                  <a:lumMod val="65000"/>
                </a:schemeClr>
              </a:solidFill>
            </c:spPr>
            <c:extLst xmlns:c16r2="http://schemas.microsoft.com/office/drawing/2015/06/chart">
              <c:ext xmlns:c16="http://schemas.microsoft.com/office/drawing/2014/chart" uri="{C3380CC4-5D6E-409C-BE32-E72D297353CC}">
                <c16:uniqueId val="{00000001-E3E6-4178-9D2C-53EB70B6F87D}"/>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xmlns:c16r2="http://schemas.microsoft.com/office/drawing/2015/06/chart">
            <c:ext xmlns:c16="http://schemas.microsoft.com/office/drawing/2014/chart" uri="{C3380CC4-5D6E-409C-BE32-E72D297353CC}">
              <c16:uniqueId val="{00000002-E3E6-4178-9D2C-53EB70B6F87D}"/>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2018/1/26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extLst>
      <p:ext uri="{BB962C8B-B14F-4D97-AF65-F5344CB8AC3E}">
        <p14:creationId xmlns:p14="http://schemas.microsoft.com/office/powerpoint/2010/main" val="2201721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p>
        </p:txBody>
      </p:sp>
    </p:spTree>
    <p:extLst>
      <p:ext uri="{BB962C8B-B14F-4D97-AF65-F5344CB8AC3E}">
        <p14:creationId xmlns:p14="http://schemas.microsoft.com/office/powerpoint/2010/main" val="3340314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pPr/>
              <a:t>5</a:t>
            </a:fld>
            <a:endParaRPr lang="zh-CN" altLang="en-US"/>
          </a:p>
        </p:txBody>
      </p:sp>
    </p:spTree>
    <p:extLst>
      <p:ext uri="{BB962C8B-B14F-4D97-AF65-F5344CB8AC3E}">
        <p14:creationId xmlns:p14="http://schemas.microsoft.com/office/powerpoint/2010/main" val="1052942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6</a:t>
            </a:fld>
            <a:endParaRPr lang="zh-CN" altLang="en-US"/>
          </a:p>
        </p:txBody>
      </p:sp>
    </p:spTree>
    <p:extLst>
      <p:ext uri="{BB962C8B-B14F-4D97-AF65-F5344CB8AC3E}">
        <p14:creationId xmlns:p14="http://schemas.microsoft.com/office/powerpoint/2010/main" val="1687933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7</a:t>
            </a:fld>
            <a:endParaRPr lang="zh-CN" altLang="en-US"/>
          </a:p>
        </p:txBody>
      </p:sp>
    </p:spTree>
    <p:extLst>
      <p:ext uri="{BB962C8B-B14F-4D97-AF65-F5344CB8AC3E}">
        <p14:creationId xmlns:p14="http://schemas.microsoft.com/office/powerpoint/2010/main" val="3884614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8</a:t>
            </a:fld>
            <a:endParaRPr lang="zh-CN" altLang="en-US"/>
          </a:p>
        </p:txBody>
      </p:sp>
    </p:spTree>
    <p:extLst>
      <p:ext uri="{BB962C8B-B14F-4D97-AF65-F5344CB8AC3E}">
        <p14:creationId xmlns:p14="http://schemas.microsoft.com/office/powerpoint/2010/main" val="2086083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9</a:t>
            </a:fld>
            <a:endParaRPr lang="zh-CN" altLang="en-US"/>
          </a:p>
        </p:txBody>
      </p:sp>
    </p:spTree>
    <p:extLst>
      <p:ext uri="{BB962C8B-B14F-4D97-AF65-F5344CB8AC3E}">
        <p14:creationId xmlns:p14="http://schemas.microsoft.com/office/powerpoint/2010/main" val="4043406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10</a:t>
            </a:fld>
            <a:endParaRPr lang="zh-CN" altLang="en-US"/>
          </a:p>
        </p:txBody>
      </p:sp>
    </p:spTree>
    <p:extLst>
      <p:ext uri="{BB962C8B-B14F-4D97-AF65-F5344CB8AC3E}">
        <p14:creationId xmlns:p14="http://schemas.microsoft.com/office/powerpoint/2010/main" val="2230916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11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3062614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12</a:t>
            </a:fld>
            <a:endParaRPr lang="zh-CN" altLang="en-US"/>
          </a:p>
        </p:txBody>
      </p:sp>
    </p:spTree>
    <p:extLst>
      <p:ext uri="{BB962C8B-B14F-4D97-AF65-F5344CB8AC3E}">
        <p14:creationId xmlns:p14="http://schemas.microsoft.com/office/powerpoint/2010/main" val="1859663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13</a:t>
            </a:fld>
            <a:endParaRPr lang="zh-CN" altLang="en-US"/>
          </a:p>
        </p:txBody>
      </p:sp>
    </p:spTree>
    <p:extLst>
      <p:ext uri="{BB962C8B-B14F-4D97-AF65-F5344CB8AC3E}">
        <p14:creationId xmlns:p14="http://schemas.microsoft.com/office/powerpoint/2010/main" val="68417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14</a:t>
            </a:fld>
            <a:endParaRPr lang="zh-CN" altLang="en-US"/>
          </a:p>
        </p:txBody>
      </p:sp>
    </p:spTree>
    <p:extLst>
      <p:ext uri="{BB962C8B-B14F-4D97-AF65-F5344CB8AC3E}">
        <p14:creationId xmlns:p14="http://schemas.microsoft.com/office/powerpoint/2010/main" val="2817561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15</a:t>
            </a:fld>
            <a:endParaRPr lang="zh-CN" altLang="en-US"/>
          </a:p>
        </p:txBody>
      </p:sp>
    </p:spTree>
    <p:extLst>
      <p:ext uri="{BB962C8B-B14F-4D97-AF65-F5344CB8AC3E}">
        <p14:creationId xmlns:p14="http://schemas.microsoft.com/office/powerpoint/2010/main" val="2268575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16</a:t>
            </a:fld>
            <a:endParaRPr lang="zh-CN" altLang="en-US"/>
          </a:p>
        </p:txBody>
      </p:sp>
    </p:spTree>
    <p:extLst>
      <p:ext uri="{BB962C8B-B14F-4D97-AF65-F5344CB8AC3E}">
        <p14:creationId xmlns:p14="http://schemas.microsoft.com/office/powerpoint/2010/main" val="1925565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17</a:t>
            </a:fld>
            <a:endParaRPr lang="zh-CN" altLang="en-US"/>
          </a:p>
        </p:txBody>
      </p:sp>
    </p:spTree>
    <p:extLst>
      <p:ext uri="{BB962C8B-B14F-4D97-AF65-F5344CB8AC3E}">
        <p14:creationId xmlns:p14="http://schemas.microsoft.com/office/powerpoint/2010/main" val="835942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040296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pPr/>
              <a:t>19</a:t>
            </a:fld>
            <a:endParaRPr lang="zh-CN" altLang="en-US"/>
          </a:p>
        </p:txBody>
      </p:sp>
    </p:spTree>
    <p:extLst>
      <p:ext uri="{BB962C8B-B14F-4D97-AF65-F5344CB8AC3E}">
        <p14:creationId xmlns:p14="http://schemas.microsoft.com/office/powerpoint/2010/main" val="4287373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A4F2E-6A34-4E3A-96F7-EC0C0931D7F3}" type="slidenum">
              <a:rPr lang="zh-CN" altLang="en-US" smtClean="0"/>
              <a:pPr/>
              <a:t>20</a:t>
            </a:fld>
            <a:endParaRPr lang="zh-CN" altLang="en-US"/>
          </a:p>
        </p:txBody>
      </p:sp>
    </p:spTree>
    <p:extLst>
      <p:ext uri="{BB962C8B-B14F-4D97-AF65-F5344CB8AC3E}">
        <p14:creationId xmlns:p14="http://schemas.microsoft.com/office/powerpoint/2010/main" val="1658534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566178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22</a:t>
            </a:fld>
            <a:endParaRPr lang="zh-CN" altLang="en-US"/>
          </a:p>
        </p:txBody>
      </p:sp>
    </p:spTree>
    <p:extLst>
      <p:ext uri="{BB962C8B-B14F-4D97-AF65-F5344CB8AC3E}">
        <p14:creationId xmlns:p14="http://schemas.microsoft.com/office/powerpoint/2010/main" val="1883768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23</a:t>
            </a:fld>
            <a:endParaRPr lang="zh-CN" altLang="en-US"/>
          </a:p>
        </p:txBody>
      </p:sp>
    </p:spTree>
    <p:extLst>
      <p:ext uri="{BB962C8B-B14F-4D97-AF65-F5344CB8AC3E}">
        <p14:creationId xmlns:p14="http://schemas.microsoft.com/office/powerpoint/2010/main" val="1597336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D8DD64E-849B-46BF-80FE-C7DCBAEFE6BD}" type="slidenum">
              <a:rPr lang="zh-CN" altLang="en-US" smtClean="0"/>
              <a:pPr>
                <a:defRPr/>
              </a:pPr>
              <a:t>24</a:t>
            </a:fld>
            <a:endParaRPr lang="zh-CN" altLang="en-US"/>
          </a:p>
        </p:txBody>
      </p:sp>
    </p:spTree>
    <p:extLst>
      <p:ext uri="{BB962C8B-B14F-4D97-AF65-F5344CB8AC3E}">
        <p14:creationId xmlns:p14="http://schemas.microsoft.com/office/powerpoint/2010/main" val="4131788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5DDA1CE5-E970-4EB6-A2F6-FF5EA99BE198}"/>
              </a:ext>
            </a:extLst>
          </p:cNvPr>
          <p:cNvPicPr>
            <a:picLocks noChangeAspect="1"/>
          </p:cNvPicPr>
          <p:nvPr userDrawn="1"/>
        </p:nvPicPr>
        <p:blipFill>
          <a:blip r:embed="rId2"/>
          <a:stretch>
            <a:fillRect/>
          </a:stretch>
        </p:blipFill>
        <p:spPr>
          <a:xfrm>
            <a:off x="0" y="-18358"/>
            <a:ext cx="9144000" cy="5163446"/>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1" y="232284"/>
            <a:ext cx="25152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359564" y="232284"/>
            <a:ext cx="1836172" cy="315475"/>
          </a:xfrm>
          <a:prstGeom prst="rect">
            <a:avLst/>
          </a:prstGeom>
          <a:noFill/>
        </p:spPr>
        <p:txBody>
          <a:bodyPr wrap="square" lIns="68584" tIns="34292" rIns="68584" bIns="34292" rtlCol="0">
            <a:spAutoFit/>
          </a:bodyPr>
          <a:lstStyle/>
          <a:p>
            <a:pPr lvl="0" algn="dist"/>
            <a:r>
              <a:rPr lang="zh-CN" altLang="en-US" sz="1600" dirty="0">
                <a:solidFill>
                  <a:schemeClr val="tx1">
                    <a:lumMod val="65000"/>
                    <a:lumOff val="35000"/>
                  </a:schemeClr>
                </a:solidFill>
                <a:latin typeface="微软雅黑" pitchFamily="34" charset="-122"/>
                <a:ea typeface="微软雅黑" pitchFamily="34" charset="-122"/>
              </a:rPr>
              <a:t>单击此处添加标题</a:t>
            </a:r>
            <a:endParaRPr lang="zh-CN" altLang="zh-CN" sz="1600" dirty="0">
              <a:solidFill>
                <a:schemeClr val="tx1">
                  <a:lumMod val="65000"/>
                  <a:lumOff val="35000"/>
                </a:schemeClr>
              </a:solidFill>
              <a:latin typeface="微软雅黑" pitchFamily="34" charset="-122"/>
              <a:ea typeface="微软雅黑" pitchFamily="34" charset="-122"/>
            </a:endParaRPr>
          </a:p>
        </p:txBody>
      </p:sp>
      <p:sp>
        <p:nvSpPr>
          <p:cNvPr id="7" name="文本框 38"/>
          <p:cNvSpPr txBox="1"/>
          <p:nvPr userDrawn="1"/>
        </p:nvSpPr>
        <p:spPr>
          <a:xfrm>
            <a:off x="323528"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3368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4032007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79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29825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2018/1/26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7" r:id="rId8"/>
    <p:sldLayoutId id="2147483668" r:id="rId9"/>
    <p:sldLayoutId id="2147483669" r:id="rId10"/>
    <p:sldLayoutId id="2147483670"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 id="2147483665" r:id="rId21"/>
    <p:sldLayoutId id="2147483671" r:id="rId2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B7CEC6CA-C99E-48A2-BCE8-7980071A0B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180" y="0"/>
            <a:ext cx="9159180" cy="5145088"/>
          </a:xfrm>
          <a:prstGeom prst="rect">
            <a:avLst/>
          </a:prstGeom>
        </p:spPr>
      </p:pic>
      <p:sp>
        <p:nvSpPr>
          <p:cNvPr id="5" name="文本框 159"/>
          <p:cNvSpPr txBox="1"/>
          <p:nvPr/>
        </p:nvSpPr>
        <p:spPr>
          <a:xfrm>
            <a:off x="2195736" y="4197824"/>
            <a:ext cx="5252354" cy="325546"/>
          </a:xfrm>
          <a:prstGeom prst="rect">
            <a:avLst/>
          </a:prstGeom>
          <a:noFill/>
        </p:spPr>
        <p:txBody>
          <a:bodyPr wrap="square" lIns="65032" tIns="32516" rIns="65032" bIns="32516" rtlCol="0">
            <a:spAutoFit/>
          </a:bodyPr>
          <a:lstStyle/>
          <a:p>
            <a:pPr algn="ctr">
              <a:lnSpc>
                <a:spcPct val="150000"/>
              </a:lnSpc>
              <a:buNone/>
            </a:pPr>
            <a:r>
              <a:rPr lang="en-US" altLang="zh-CN" sz="600" dirty="0">
                <a:solidFill>
                  <a:schemeClr val="bg1"/>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bg1"/>
              </a:solidFill>
              <a:latin typeface="Arial" panose="020B0604020202020204" pitchFamily="34" charset="0"/>
              <a:cs typeface="Arial" panose="020B0604020202020204" pitchFamily="34" charset="0"/>
            </a:endParaRPr>
          </a:p>
        </p:txBody>
      </p:sp>
      <p:sp>
        <p:nvSpPr>
          <p:cNvPr id="10" name="文本框 159">
            <a:extLst>
              <a:ext uri="{FF2B5EF4-FFF2-40B4-BE49-F238E27FC236}">
                <a16:creationId xmlns:a16="http://schemas.microsoft.com/office/drawing/2014/main" xmlns="" id="{D1084BD8-4FD6-4AF6-86A0-2EB211286D4D}"/>
              </a:ext>
            </a:extLst>
          </p:cNvPr>
          <p:cNvSpPr txBox="1"/>
          <p:nvPr/>
        </p:nvSpPr>
        <p:spPr>
          <a:xfrm>
            <a:off x="3347864" y="4557541"/>
            <a:ext cx="2870717" cy="308041"/>
          </a:xfrm>
          <a:prstGeom prst="rect">
            <a:avLst/>
          </a:prstGeom>
          <a:noFill/>
        </p:spPr>
        <p:txBody>
          <a:bodyPr wrap="square" lIns="65032" tIns="32516" rIns="65032" bIns="32516" rtlCol="0">
            <a:spAutoFit/>
          </a:bodyPr>
          <a:lstStyle/>
          <a:p>
            <a:pPr algn="ctr">
              <a:lnSpc>
                <a:spcPct val="150000"/>
              </a:lnSpc>
              <a:buNone/>
            </a:pP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汇报人</a:t>
            </a:r>
            <a:r>
              <a:rPr lang="zh-CN" altLang="en-US"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xxx</a:t>
            </a:r>
            <a:r>
              <a:rPr lang="zh-CN" altLang="en-US" sz="105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时间：</a:t>
            </a:r>
            <a:r>
              <a:rPr lang="en-US" altLang="zh-CN"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XX</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r>
              <a:rPr lang="en-US" altLang="zh-CN"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XX</a:t>
            </a:r>
            <a:r>
              <a:rPr lang="zh-CN" altLang="en-US" sz="105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月</a:t>
            </a:r>
          </a:p>
        </p:txBody>
      </p:sp>
      <p:pic>
        <p:nvPicPr>
          <p:cNvPr id="12" name="图片 11">
            <a:extLst>
              <a:ext uri="{FF2B5EF4-FFF2-40B4-BE49-F238E27FC236}">
                <a16:creationId xmlns:a16="http://schemas.microsoft.com/office/drawing/2014/main" xmlns="" id="{5F9AB2B2-EF6F-4D75-83B5-1FC8AF05C56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105" t="13109" r="13848" b="17997"/>
          <a:stretch/>
        </p:blipFill>
        <p:spPr>
          <a:xfrm>
            <a:off x="1903474" y="282492"/>
            <a:ext cx="5544616" cy="3544652"/>
          </a:xfrm>
          <a:prstGeom prst="rect">
            <a:avLst/>
          </a:prstGeom>
        </p:spPr>
      </p:pic>
      <p:sp>
        <p:nvSpPr>
          <p:cNvPr id="4" name="文本框 158"/>
          <p:cNvSpPr txBox="1"/>
          <p:nvPr/>
        </p:nvSpPr>
        <p:spPr>
          <a:xfrm>
            <a:off x="2519772" y="3616660"/>
            <a:ext cx="5734086" cy="619665"/>
          </a:xfrm>
          <a:prstGeom prst="rect">
            <a:avLst/>
          </a:prstGeom>
          <a:noFill/>
        </p:spPr>
        <p:txBody>
          <a:bodyPr wrap="square" lIns="65032" tIns="32516" rIns="65032" bIns="32516" rtlCol="0">
            <a:spAutoFit/>
          </a:bodyPr>
          <a:lstStyle/>
          <a:p>
            <a:r>
              <a:rPr kumimoji="1" lang="zh-CN" altLang="en-US" sz="3600" dirty="0">
                <a:solidFill>
                  <a:schemeClr val="bg1"/>
                </a:solidFill>
                <a:latin typeface="微软雅黑" panose="020B0503020204020204" pitchFamily="34" charset="-122"/>
                <a:ea typeface="微软雅黑" panose="020B0503020204020204" pitchFamily="34" charset="-122"/>
              </a:rPr>
              <a:t>音乐教育培训</a:t>
            </a:r>
            <a:r>
              <a:rPr kumimoji="1" lang="en-US" altLang="zh-CN" sz="3600" dirty="0">
                <a:solidFill>
                  <a:schemeClr val="bg1"/>
                </a:solidFill>
                <a:latin typeface="微软雅黑" panose="020B0503020204020204" pitchFamily="34" charset="-122"/>
                <a:ea typeface="微软雅黑" panose="020B0503020204020204" pitchFamily="34" charset="-122"/>
              </a:rPr>
              <a:t>PPT</a:t>
            </a:r>
            <a:r>
              <a:rPr kumimoji="1" lang="zh-CN" altLang="en-US" sz="3600" dirty="0">
                <a:solidFill>
                  <a:schemeClr val="bg1"/>
                </a:solidFill>
                <a:latin typeface="微软雅黑" panose="020B0503020204020204" pitchFamily="34" charset="-122"/>
                <a:ea typeface="微软雅黑" panose="020B0503020204020204" pitchFamily="34" charset="-122"/>
              </a:rPr>
              <a:t>模板</a:t>
            </a:r>
          </a:p>
        </p:txBody>
      </p:sp>
      <p:pic>
        <p:nvPicPr>
          <p:cNvPr id="13" name="Ellie Goulding - How Long Will I Love You">
            <a:hlinkClick r:id="" action="ppaction://media"/>
            <a:extLst>
              <a:ext uri="{FF2B5EF4-FFF2-40B4-BE49-F238E27FC236}">
                <a16:creationId xmlns:a16="http://schemas.microsoft.com/office/drawing/2014/main" xmlns="" id="{54044E3D-FAB4-40F0-B106-B755F4FCAB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4584" y="1672444"/>
            <a:ext cx="609600" cy="609600"/>
          </a:xfrm>
          <a:prstGeom prst="rect">
            <a:avLst/>
          </a:prstGeom>
        </p:spPr>
      </p:pic>
    </p:spTree>
    <p:extLst>
      <p:ext uri="{BB962C8B-B14F-4D97-AF65-F5344CB8AC3E}">
        <p14:creationId xmlns:p14="http://schemas.microsoft.com/office/powerpoint/2010/main" val="19395587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4"/>
                                        </p:tgtEl>
                                        <p:attrNameLst>
                                          <p:attrName>ppt_y</p:attrName>
                                        </p:attrNameLst>
                                      </p:cBhvr>
                                      <p:tavLst>
                                        <p:tav tm="0">
                                          <p:val>
                                            <p:strVal val="#ppt_y"/>
                                          </p:val>
                                        </p:tav>
                                        <p:tav tm="100000">
                                          <p:val>
                                            <p:strVal val="#ppt_y"/>
                                          </p:val>
                                        </p:tav>
                                      </p:tavLst>
                                    </p:anim>
                                    <p:anim calcmode="lin" valueType="num">
                                      <p:cBhvr>
                                        <p:cTn id="1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4"/>
                                        </p:tgtEl>
                                      </p:cBhvr>
                                    </p:animEffect>
                                  </p:childTnLst>
                                </p:cTn>
                              </p:par>
                            </p:childTnLst>
                          </p:cTn>
                        </p:par>
                        <p:par>
                          <p:cTn id="15" fill="hold">
                            <p:stCondLst>
                              <p:cond delay="100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4"/>
                                        </p:tgtEl>
                                      </p:cBhvr>
                                    </p:animEffect>
                                    <p:animScale>
                                      <p:cBhvr>
                                        <p:cTn id="18" dur="250" autoRev="1" fill="hold"/>
                                        <p:tgtEl>
                                          <p:spTgt spid="4"/>
                                        </p:tgtEl>
                                      </p:cBhvr>
                                      <p:by x="105000" y="105000"/>
                                    </p:animScale>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
                                        </p:tgtEl>
                                        <p:attrNameLst>
                                          <p:attrName>ppt_y</p:attrName>
                                        </p:attrNameLst>
                                      </p:cBhvr>
                                      <p:tavLst>
                                        <p:tav tm="0">
                                          <p:val>
                                            <p:strVal val="#ppt_y"/>
                                          </p:val>
                                        </p:tav>
                                        <p:tav tm="100000">
                                          <p:val>
                                            <p:strVal val="#ppt_y"/>
                                          </p:val>
                                        </p:tav>
                                      </p:tavLst>
                                    </p:anim>
                                    <p:anim calcmode="lin" valueType="num">
                                      <p:cBhvr>
                                        <p:cTn id="2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
                                        </p:tgtEl>
                                      </p:cBhvr>
                                    </p:animEffect>
                                  </p:childTnLst>
                                </p:cTn>
                              </p:par>
                            </p:childTnLst>
                          </p:cTn>
                        </p:par>
                        <p:par>
                          <p:cTn id="27" fill="hold">
                            <p:stCondLst>
                              <p:cond delay="97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13"/>
                </p:tgtEl>
              </p:cMediaNode>
            </p:audio>
          </p:childTnLst>
        </p:cTn>
      </p:par>
    </p:tnLst>
    <p:bldLst>
      <p:bldP spid="5" grpId="0"/>
      <p:bldP spid="10" grpId="0"/>
      <p:bldP spid="4"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5405BA57-609E-4110-A666-F54D2C28C06E}"/>
              </a:ext>
            </a:extLst>
          </p:cNvPr>
          <p:cNvPicPr>
            <a:picLocks noChangeAspect="1"/>
          </p:cNvPicPr>
          <p:nvPr/>
        </p:nvPicPr>
        <p:blipFill>
          <a:blip r:embed="rId3"/>
          <a:stretch>
            <a:fillRect/>
          </a:stretch>
        </p:blipFill>
        <p:spPr>
          <a:xfrm>
            <a:off x="0" y="-18358"/>
            <a:ext cx="9144000" cy="5163446"/>
          </a:xfrm>
          <a:prstGeom prst="rect">
            <a:avLst/>
          </a:prstGeom>
        </p:spPr>
      </p:pic>
      <p:sp>
        <p:nvSpPr>
          <p:cNvPr id="7173" name="Rectangle 3"/>
          <p:cNvSpPr txBox="1">
            <a:spLocks noChangeArrowheads="1"/>
          </p:cNvSpPr>
          <p:nvPr/>
        </p:nvSpPr>
        <p:spPr bwMode="auto">
          <a:xfrm>
            <a:off x="1187624" y="1790606"/>
            <a:ext cx="1188132" cy="451387"/>
          </a:xfrm>
          <a:prstGeom prst="rect">
            <a:avLst/>
          </a:prstGeom>
          <a:noFill/>
          <a:ln w="9525">
            <a:noFill/>
            <a:miter lim="800000"/>
            <a:headEnd/>
            <a:tailEnd/>
          </a:ln>
        </p:spPr>
        <p:txBody>
          <a:bodyPr lIns="68562" tIns="34281" rIns="68562" bIns="34281" anchor="ctr"/>
          <a:lstStyle/>
          <a:p>
            <a:pPr eaLnBrk="1" hangingPunct="1"/>
            <a:r>
              <a:rPr lang="zh-CN" altLang="en-US" sz="3600" dirty="0">
                <a:solidFill>
                  <a:schemeClr val="accent1"/>
                </a:solidFill>
                <a:ea typeface="微软雅黑" pitchFamily="34" charset="-122"/>
              </a:rPr>
              <a:t>目录</a:t>
            </a:r>
          </a:p>
        </p:txBody>
      </p:sp>
      <p:sp>
        <p:nvSpPr>
          <p:cNvPr id="7174" name="Text Box 5"/>
          <p:cNvSpPr txBox="1">
            <a:spLocks noChangeArrowheads="1"/>
          </p:cNvSpPr>
          <p:nvPr/>
        </p:nvSpPr>
        <p:spPr bwMode="auto">
          <a:xfrm>
            <a:off x="935596" y="2277998"/>
            <a:ext cx="1586358" cy="438563"/>
          </a:xfrm>
          <a:prstGeom prst="rect">
            <a:avLst/>
          </a:prstGeom>
          <a:noFill/>
          <a:ln w="9525">
            <a:noFill/>
            <a:miter lim="800000"/>
            <a:headEnd/>
            <a:tailEnd/>
          </a:ln>
          <a:effectLst/>
        </p:spPr>
        <p:txBody>
          <a:bodyPr wrap="square" lIns="68562" tIns="34281" rIns="68562" bIns="34281">
            <a:spAutoFit/>
          </a:bodyPr>
          <a:lstStyle/>
          <a:p>
            <a:pPr algn="ctr" eaLnBrk="1" hangingPunct="1"/>
            <a:r>
              <a:rPr lang="en-US" altLang="zh-CN" sz="2400" dirty="0">
                <a:solidFill>
                  <a:schemeClr val="accent1"/>
                </a:solidFill>
                <a:ea typeface="微软雅黑" pitchFamily="34" charset="-122"/>
              </a:rPr>
              <a:t>C</a:t>
            </a:r>
            <a:r>
              <a:rPr lang="zh-CN" altLang="en-US" sz="2400" dirty="0">
                <a:solidFill>
                  <a:schemeClr val="accent1"/>
                </a:solidFill>
                <a:ea typeface="微软雅黑" pitchFamily="34" charset="-122"/>
              </a:rPr>
              <a:t>ontents</a:t>
            </a:r>
          </a:p>
        </p:txBody>
      </p:sp>
      <p:sp>
        <p:nvSpPr>
          <p:cNvPr id="7181" name="TextBox 80"/>
          <p:cNvSpPr txBox="1">
            <a:spLocks noChangeArrowheads="1"/>
          </p:cNvSpPr>
          <p:nvPr/>
        </p:nvSpPr>
        <p:spPr bwMode="auto">
          <a:xfrm>
            <a:off x="4283968" y="1067843"/>
            <a:ext cx="2379512" cy="346230"/>
          </a:xfrm>
          <a:prstGeom prst="rect">
            <a:avLst/>
          </a:prstGeom>
          <a:noFill/>
          <a:ln w="9525">
            <a:noFill/>
            <a:miter lim="800000"/>
            <a:headEnd/>
            <a:tailEnd/>
          </a:ln>
        </p:spPr>
        <p:txBody>
          <a:bodyPr wrap="square" lIns="68562" tIns="34281" rIns="68562" bIns="34281">
            <a:spAutoFit/>
          </a:bodyPr>
          <a:lstStyle/>
          <a:p>
            <a:r>
              <a:rPr lang="zh-CN" altLang="en-US"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182" name="TextBox 83"/>
          <p:cNvSpPr txBox="1">
            <a:spLocks noChangeArrowheads="1"/>
          </p:cNvSpPr>
          <p:nvPr/>
        </p:nvSpPr>
        <p:spPr bwMode="auto">
          <a:xfrm>
            <a:off x="4283968" y="1857470"/>
            <a:ext cx="2379512" cy="346230"/>
          </a:xfrm>
          <a:prstGeom prst="rect">
            <a:avLst/>
          </a:prstGeom>
          <a:noFill/>
          <a:ln w="9525">
            <a:noFill/>
            <a:miter lim="800000"/>
            <a:headEnd/>
            <a:tailEnd/>
          </a:ln>
        </p:spPr>
        <p:txBody>
          <a:bodyPr wrap="square" lIns="68562" tIns="34281" rIns="68562" bIns="34281">
            <a:spAutoFit/>
          </a:bodyPr>
          <a:lstStyle/>
          <a:p>
            <a:pPr lvl="0"/>
            <a:r>
              <a:rPr lang="zh-CN" altLang="en-US" dirty="0">
                <a:solidFill>
                  <a:schemeClr val="accent2"/>
                </a:solidFill>
                <a:latin typeface="微软雅黑" pitchFamily="34" charset="-122"/>
                <a:ea typeface="微软雅黑" pitchFamily="34" charset="-122"/>
                <a:sym typeface="Arial" panose="020B0604020202020204" pitchFamily="34" charset="0"/>
              </a:rPr>
              <a:t>工作完成情况</a:t>
            </a:r>
            <a:endParaRPr lang="en-US" altLang="zh-CN" dirty="0">
              <a:solidFill>
                <a:schemeClr val="accent2"/>
              </a:solidFill>
              <a:latin typeface="微软雅黑" pitchFamily="34" charset="-122"/>
              <a:ea typeface="微软雅黑" pitchFamily="34" charset="-122"/>
              <a:sym typeface="Arial" panose="020B0604020202020204" pitchFamily="34" charset="0"/>
            </a:endParaRPr>
          </a:p>
        </p:txBody>
      </p:sp>
      <p:sp>
        <p:nvSpPr>
          <p:cNvPr id="7183" name="TextBox 84"/>
          <p:cNvSpPr txBox="1">
            <a:spLocks noChangeArrowheads="1"/>
          </p:cNvSpPr>
          <p:nvPr/>
        </p:nvSpPr>
        <p:spPr bwMode="auto">
          <a:xfrm>
            <a:off x="4283968" y="2689975"/>
            <a:ext cx="2379512" cy="346230"/>
          </a:xfrm>
          <a:prstGeom prst="rect">
            <a:avLst/>
          </a:prstGeom>
          <a:noFill/>
          <a:ln w="9525">
            <a:noFill/>
            <a:miter lim="800000"/>
            <a:headEnd/>
            <a:tailEnd/>
          </a:ln>
        </p:spPr>
        <p:txBody>
          <a:bodyPr wrap="square" lIns="68562" tIns="34281" rIns="68562" bIns="34281">
            <a:spAutoFit/>
          </a:bodyPr>
          <a:lstStyle/>
          <a:p>
            <a:pPr lvl="0"/>
            <a:r>
              <a:rPr lang="zh-CN" altLang="en-US"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184" name="TextBox 85"/>
          <p:cNvSpPr txBox="1">
            <a:spLocks noChangeArrowheads="1"/>
          </p:cNvSpPr>
          <p:nvPr/>
        </p:nvSpPr>
        <p:spPr bwMode="auto">
          <a:xfrm>
            <a:off x="4283968" y="3445064"/>
            <a:ext cx="2379512" cy="346230"/>
          </a:xfrm>
          <a:prstGeom prst="rect">
            <a:avLst/>
          </a:prstGeom>
          <a:noFill/>
          <a:ln w="9525">
            <a:noFill/>
            <a:miter lim="800000"/>
            <a:headEnd/>
            <a:tailEnd/>
          </a:ln>
        </p:spPr>
        <p:txBody>
          <a:bodyPr wrap="square" lIns="68562" tIns="34281" rIns="68562" bIns="34281">
            <a:spAutoFit/>
          </a:bodyPr>
          <a:lstStyle/>
          <a:p>
            <a:pPr lvl="0"/>
            <a:r>
              <a:rPr lang="zh-CN" altLang="en-US" dirty="0">
                <a:solidFill>
                  <a:schemeClr val="accent2"/>
                </a:solidFill>
                <a:latin typeface="微软雅黑" pitchFamily="34" charset="-122"/>
                <a:ea typeface="微软雅黑" pitchFamily="34" charset="-122"/>
                <a:sym typeface="Arial" panose="020B0604020202020204" pitchFamily="34" charset="0"/>
              </a:rPr>
              <a:t>明年工作计划</a:t>
            </a:r>
            <a:endParaRPr lang="en-US" altLang="zh-CN" dirty="0">
              <a:solidFill>
                <a:schemeClr val="accent2"/>
              </a:solidFill>
              <a:latin typeface="微软雅黑" pitchFamily="34" charset="-122"/>
              <a:ea typeface="微软雅黑" pitchFamily="34" charset="-122"/>
              <a:sym typeface="Arial" panose="020B0604020202020204" pitchFamily="34" charset="0"/>
            </a:endParaRPr>
          </a:p>
        </p:txBody>
      </p:sp>
      <p:grpSp>
        <p:nvGrpSpPr>
          <p:cNvPr id="2" name="组合 48"/>
          <p:cNvGrpSpPr>
            <a:grpSpLocks/>
          </p:cNvGrpSpPr>
          <p:nvPr/>
        </p:nvGrpSpPr>
        <p:grpSpPr bwMode="auto">
          <a:xfrm>
            <a:off x="3444327" y="3332514"/>
            <a:ext cx="437979" cy="418038"/>
            <a:chOff x="0" y="0"/>
            <a:chExt cx="650875" cy="620712"/>
          </a:xfrm>
          <a:solidFill>
            <a:schemeClr val="accent2"/>
          </a:solidFill>
        </p:grpSpPr>
        <p:sp>
          <p:nvSpPr>
            <p:cNvPr id="7194" name="Oval 11"/>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a:solidFill>
                  <a:schemeClr val="bg1"/>
                </a:solidFill>
              </a:endParaRPr>
            </a:p>
          </p:txBody>
        </p:sp>
        <p:sp>
          <p:nvSpPr>
            <p:cNvPr id="7195" name="Freeform 12"/>
            <p:cNvSpPr>
              <a:spLocks noEditPoints="1"/>
            </p:cNvSpPr>
            <p:nvPr/>
          </p:nvSpPr>
          <p:spPr bwMode="auto">
            <a:xfrm>
              <a:off x="98425" y="61002"/>
              <a:ext cx="469899" cy="425450"/>
            </a:xfrm>
            <a:custGeom>
              <a:avLst/>
              <a:gdLst>
                <a:gd name="T0" fmla="*/ 195997 w 573"/>
                <a:gd name="T1" fmla="*/ 385637 h 545"/>
                <a:gd name="T2" fmla="*/ 195997 w 573"/>
                <a:gd name="T3" fmla="*/ 405153 h 545"/>
                <a:gd name="T4" fmla="*/ 284564 w 573"/>
                <a:gd name="T5" fmla="*/ 395005 h 545"/>
                <a:gd name="T6" fmla="*/ 273903 w 573"/>
                <a:gd name="T7" fmla="*/ 355192 h 545"/>
                <a:gd name="T8" fmla="*/ 195997 w 573"/>
                <a:gd name="T9" fmla="*/ 355192 h 545"/>
                <a:gd name="T10" fmla="*/ 195997 w 573"/>
                <a:gd name="T11" fmla="*/ 374708 h 545"/>
                <a:gd name="T12" fmla="*/ 284564 w 573"/>
                <a:gd name="T13" fmla="*/ 365341 h 545"/>
                <a:gd name="T14" fmla="*/ 234540 w 573"/>
                <a:gd name="T15" fmla="*/ 425450 h 545"/>
                <a:gd name="T16" fmla="*/ 268983 w 573"/>
                <a:gd name="T17" fmla="*/ 413740 h 545"/>
                <a:gd name="T18" fmla="*/ 234540 w 573"/>
                <a:gd name="T19" fmla="*/ 425450 h 545"/>
                <a:gd name="T20" fmla="*/ 236180 w 573"/>
                <a:gd name="T21" fmla="*/ 113974 h 545"/>
                <a:gd name="T22" fmla="*/ 125471 w 573"/>
                <a:gd name="T23" fmla="*/ 212335 h 545"/>
                <a:gd name="T24" fmla="*/ 191076 w 573"/>
                <a:gd name="T25" fmla="*/ 344263 h 545"/>
                <a:gd name="T26" fmla="*/ 236180 w 573"/>
                <a:gd name="T27" fmla="*/ 347386 h 545"/>
                <a:gd name="T28" fmla="*/ 291125 w 573"/>
                <a:gd name="T29" fmla="*/ 315379 h 545"/>
                <a:gd name="T30" fmla="*/ 236180 w 573"/>
                <a:gd name="T31" fmla="*/ 113974 h 545"/>
                <a:gd name="T32" fmla="*/ 92668 w 573"/>
                <a:gd name="T33" fmla="*/ 230289 h 545"/>
                <a:gd name="T34" fmla="*/ 18042 w 573"/>
                <a:gd name="T35" fmla="*/ 216238 h 545"/>
                <a:gd name="T36" fmla="*/ 18042 w 573"/>
                <a:gd name="T37" fmla="*/ 244341 h 545"/>
                <a:gd name="T38" fmla="*/ 92668 w 573"/>
                <a:gd name="T39" fmla="*/ 230289 h 545"/>
                <a:gd name="T40" fmla="*/ 451858 w 573"/>
                <a:gd name="T41" fmla="*/ 216238 h 545"/>
                <a:gd name="T42" fmla="*/ 377232 w 573"/>
                <a:gd name="T43" fmla="*/ 230289 h 545"/>
                <a:gd name="T44" fmla="*/ 451858 w 573"/>
                <a:gd name="T45" fmla="*/ 244341 h 545"/>
                <a:gd name="T46" fmla="*/ 451858 w 573"/>
                <a:gd name="T47" fmla="*/ 216238 h 545"/>
                <a:gd name="T48" fmla="*/ 359191 w 573"/>
                <a:gd name="T49" fmla="*/ 129587 h 545"/>
                <a:gd name="T50" fmla="*/ 401834 w 573"/>
                <a:gd name="T51" fmla="*/ 69477 h 545"/>
                <a:gd name="T52" fmla="*/ 338689 w 573"/>
                <a:gd name="T53" fmla="*/ 110071 h 545"/>
                <a:gd name="T54" fmla="*/ 359191 w 573"/>
                <a:gd name="T55" fmla="*/ 129587 h 545"/>
                <a:gd name="T56" fmla="*/ 233720 w 573"/>
                <a:gd name="T57" fmla="*/ 88213 h 545"/>
                <a:gd name="T58" fmla="*/ 248481 w 573"/>
                <a:gd name="T59" fmla="*/ 17174 h 545"/>
                <a:gd name="T60" fmla="*/ 218959 w 573"/>
                <a:gd name="T61" fmla="*/ 17174 h 545"/>
                <a:gd name="T62" fmla="*/ 233720 w 573"/>
                <a:gd name="T63" fmla="*/ 88213 h 545"/>
                <a:gd name="T64" fmla="*/ 105789 w 573"/>
                <a:gd name="T65" fmla="*/ 124122 h 545"/>
                <a:gd name="T66" fmla="*/ 126291 w 573"/>
                <a:gd name="T67" fmla="*/ 104606 h 545"/>
                <a:gd name="T68" fmla="*/ 63145 w 573"/>
                <a:gd name="T69" fmla="*/ 64013 h 545"/>
                <a:gd name="T70" fmla="*/ 105789 w 573"/>
                <a:gd name="T71" fmla="*/ 124122 h 545"/>
                <a:gd name="T72" fmla="*/ 110709 w 573"/>
                <a:gd name="T73" fmla="*/ 330992 h 545"/>
                <a:gd name="T74" fmla="*/ 68066 w 573"/>
                <a:gd name="T75" fmla="*/ 390321 h 545"/>
                <a:gd name="T76" fmla="*/ 131211 w 573"/>
                <a:gd name="T77" fmla="*/ 350508 h 545"/>
                <a:gd name="T78" fmla="*/ 110709 w 573"/>
                <a:gd name="T79" fmla="*/ 330992 h 545"/>
                <a:gd name="T80" fmla="*/ 364111 w 573"/>
                <a:gd name="T81" fmla="*/ 336457 h 545"/>
                <a:gd name="T82" fmla="*/ 343609 w 573"/>
                <a:gd name="T83" fmla="*/ 355973 h 545"/>
                <a:gd name="T84" fmla="*/ 406755 w 573"/>
                <a:gd name="T85" fmla="*/ 396566 h 545"/>
                <a:gd name="T86" fmla="*/ 364111 w 573"/>
                <a:gd name="T87" fmla="*/ 336457 h 5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73" h="545">
                  <a:moveTo>
                    <a:pt x="334" y="494"/>
                  </a:moveTo>
                  <a:lnTo>
                    <a:pt x="239" y="494"/>
                  </a:lnTo>
                  <a:cubicBezTo>
                    <a:pt x="232" y="494"/>
                    <a:pt x="226" y="499"/>
                    <a:pt x="226" y="506"/>
                  </a:cubicBezTo>
                  <a:cubicBezTo>
                    <a:pt x="226" y="513"/>
                    <a:pt x="232" y="519"/>
                    <a:pt x="239" y="519"/>
                  </a:cubicBezTo>
                  <a:lnTo>
                    <a:pt x="334" y="519"/>
                  </a:lnTo>
                  <a:cubicBezTo>
                    <a:pt x="341" y="519"/>
                    <a:pt x="347" y="513"/>
                    <a:pt x="347" y="506"/>
                  </a:cubicBezTo>
                  <a:cubicBezTo>
                    <a:pt x="347" y="499"/>
                    <a:pt x="341" y="494"/>
                    <a:pt x="334" y="494"/>
                  </a:cubicBezTo>
                  <a:close/>
                  <a:moveTo>
                    <a:pt x="334" y="455"/>
                  </a:moveTo>
                  <a:lnTo>
                    <a:pt x="334" y="455"/>
                  </a:lnTo>
                  <a:lnTo>
                    <a:pt x="239" y="455"/>
                  </a:lnTo>
                  <a:cubicBezTo>
                    <a:pt x="232" y="455"/>
                    <a:pt x="226" y="461"/>
                    <a:pt x="226" y="468"/>
                  </a:cubicBezTo>
                  <a:cubicBezTo>
                    <a:pt x="226" y="475"/>
                    <a:pt x="232" y="480"/>
                    <a:pt x="239" y="480"/>
                  </a:cubicBezTo>
                  <a:lnTo>
                    <a:pt x="334" y="480"/>
                  </a:lnTo>
                  <a:cubicBezTo>
                    <a:pt x="341" y="480"/>
                    <a:pt x="347" y="475"/>
                    <a:pt x="347" y="468"/>
                  </a:cubicBezTo>
                  <a:cubicBezTo>
                    <a:pt x="347" y="461"/>
                    <a:pt x="341" y="455"/>
                    <a:pt x="334" y="455"/>
                  </a:cubicBezTo>
                  <a:close/>
                  <a:moveTo>
                    <a:pt x="286" y="545"/>
                  </a:moveTo>
                  <a:lnTo>
                    <a:pt x="286" y="545"/>
                  </a:lnTo>
                  <a:lnTo>
                    <a:pt x="328" y="530"/>
                  </a:lnTo>
                  <a:lnTo>
                    <a:pt x="245" y="530"/>
                  </a:lnTo>
                  <a:lnTo>
                    <a:pt x="286" y="545"/>
                  </a:lnTo>
                  <a:close/>
                  <a:moveTo>
                    <a:pt x="288" y="146"/>
                  </a:moveTo>
                  <a:lnTo>
                    <a:pt x="288" y="146"/>
                  </a:lnTo>
                  <a:lnTo>
                    <a:pt x="285" y="146"/>
                  </a:lnTo>
                  <a:cubicBezTo>
                    <a:pt x="215" y="146"/>
                    <a:pt x="153" y="203"/>
                    <a:pt x="153" y="272"/>
                  </a:cubicBezTo>
                  <a:cubicBezTo>
                    <a:pt x="153" y="342"/>
                    <a:pt x="211" y="382"/>
                    <a:pt x="217" y="404"/>
                  </a:cubicBezTo>
                  <a:cubicBezTo>
                    <a:pt x="223" y="425"/>
                    <a:pt x="217" y="436"/>
                    <a:pt x="233" y="441"/>
                  </a:cubicBezTo>
                  <a:cubicBezTo>
                    <a:pt x="249" y="446"/>
                    <a:pt x="285" y="445"/>
                    <a:pt x="285" y="445"/>
                  </a:cubicBezTo>
                  <a:lnTo>
                    <a:pt x="288" y="445"/>
                  </a:lnTo>
                  <a:cubicBezTo>
                    <a:pt x="288" y="445"/>
                    <a:pt x="324" y="446"/>
                    <a:pt x="340" y="441"/>
                  </a:cubicBezTo>
                  <a:cubicBezTo>
                    <a:pt x="355" y="436"/>
                    <a:pt x="349" y="425"/>
                    <a:pt x="355" y="404"/>
                  </a:cubicBezTo>
                  <a:cubicBezTo>
                    <a:pt x="361" y="382"/>
                    <a:pt x="420" y="342"/>
                    <a:pt x="420" y="272"/>
                  </a:cubicBezTo>
                  <a:cubicBezTo>
                    <a:pt x="420" y="203"/>
                    <a:pt x="358" y="146"/>
                    <a:pt x="288" y="146"/>
                  </a:cubicBezTo>
                  <a:close/>
                  <a:moveTo>
                    <a:pt x="113" y="295"/>
                  </a:moveTo>
                  <a:lnTo>
                    <a:pt x="113" y="295"/>
                  </a:lnTo>
                  <a:cubicBezTo>
                    <a:pt x="113" y="285"/>
                    <a:pt x="103" y="277"/>
                    <a:pt x="91" y="277"/>
                  </a:cubicBezTo>
                  <a:lnTo>
                    <a:pt x="22" y="277"/>
                  </a:lnTo>
                  <a:cubicBezTo>
                    <a:pt x="10" y="277"/>
                    <a:pt x="0" y="285"/>
                    <a:pt x="0" y="295"/>
                  </a:cubicBezTo>
                  <a:cubicBezTo>
                    <a:pt x="0" y="305"/>
                    <a:pt x="10" y="313"/>
                    <a:pt x="22" y="313"/>
                  </a:cubicBezTo>
                  <a:lnTo>
                    <a:pt x="91" y="313"/>
                  </a:lnTo>
                  <a:cubicBezTo>
                    <a:pt x="103" y="313"/>
                    <a:pt x="113" y="305"/>
                    <a:pt x="113" y="295"/>
                  </a:cubicBezTo>
                  <a:close/>
                  <a:moveTo>
                    <a:pt x="551" y="277"/>
                  </a:moveTo>
                  <a:lnTo>
                    <a:pt x="551" y="277"/>
                  </a:lnTo>
                  <a:lnTo>
                    <a:pt x="482" y="277"/>
                  </a:lnTo>
                  <a:cubicBezTo>
                    <a:pt x="470" y="277"/>
                    <a:pt x="460" y="285"/>
                    <a:pt x="460" y="295"/>
                  </a:cubicBezTo>
                  <a:cubicBezTo>
                    <a:pt x="460" y="305"/>
                    <a:pt x="470" y="313"/>
                    <a:pt x="482" y="313"/>
                  </a:cubicBezTo>
                  <a:lnTo>
                    <a:pt x="551" y="313"/>
                  </a:lnTo>
                  <a:cubicBezTo>
                    <a:pt x="563" y="313"/>
                    <a:pt x="573" y="305"/>
                    <a:pt x="573" y="295"/>
                  </a:cubicBezTo>
                  <a:cubicBezTo>
                    <a:pt x="573" y="285"/>
                    <a:pt x="563" y="277"/>
                    <a:pt x="551" y="277"/>
                  </a:cubicBezTo>
                  <a:close/>
                  <a:moveTo>
                    <a:pt x="438" y="166"/>
                  </a:moveTo>
                  <a:lnTo>
                    <a:pt x="438" y="166"/>
                  </a:lnTo>
                  <a:lnTo>
                    <a:pt x="487" y="117"/>
                  </a:lnTo>
                  <a:cubicBezTo>
                    <a:pt x="495" y="109"/>
                    <a:pt x="497" y="96"/>
                    <a:pt x="490" y="89"/>
                  </a:cubicBezTo>
                  <a:cubicBezTo>
                    <a:pt x="483" y="82"/>
                    <a:pt x="470" y="84"/>
                    <a:pt x="462" y="92"/>
                  </a:cubicBezTo>
                  <a:lnTo>
                    <a:pt x="413" y="141"/>
                  </a:lnTo>
                  <a:cubicBezTo>
                    <a:pt x="405" y="149"/>
                    <a:pt x="403" y="162"/>
                    <a:pt x="410" y="169"/>
                  </a:cubicBezTo>
                  <a:cubicBezTo>
                    <a:pt x="417" y="176"/>
                    <a:pt x="430" y="175"/>
                    <a:pt x="438" y="166"/>
                  </a:cubicBezTo>
                  <a:close/>
                  <a:moveTo>
                    <a:pt x="285" y="113"/>
                  </a:moveTo>
                  <a:lnTo>
                    <a:pt x="285" y="113"/>
                  </a:lnTo>
                  <a:cubicBezTo>
                    <a:pt x="295" y="113"/>
                    <a:pt x="303" y="103"/>
                    <a:pt x="303" y="91"/>
                  </a:cubicBezTo>
                  <a:lnTo>
                    <a:pt x="303" y="22"/>
                  </a:lnTo>
                  <a:cubicBezTo>
                    <a:pt x="303" y="10"/>
                    <a:pt x="295" y="0"/>
                    <a:pt x="285" y="0"/>
                  </a:cubicBezTo>
                  <a:cubicBezTo>
                    <a:pt x="275" y="0"/>
                    <a:pt x="267" y="10"/>
                    <a:pt x="267" y="22"/>
                  </a:cubicBezTo>
                  <a:lnTo>
                    <a:pt x="267" y="91"/>
                  </a:lnTo>
                  <a:cubicBezTo>
                    <a:pt x="267" y="103"/>
                    <a:pt x="275" y="113"/>
                    <a:pt x="285" y="113"/>
                  </a:cubicBezTo>
                  <a:close/>
                  <a:moveTo>
                    <a:pt x="129" y="159"/>
                  </a:moveTo>
                  <a:lnTo>
                    <a:pt x="129" y="159"/>
                  </a:lnTo>
                  <a:cubicBezTo>
                    <a:pt x="137" y="168"/>
                    <a:pt x="150" y="169"/>
                    <a:pt x="157" y="162"/>
                  </a:cubicBezTo>
                  <a:cubicBezTo>
                    <a:pt x="164" y="155"/>
                    <a:pt x="162" y="142"/>
                    <a:pt x="154" y="134"/>
                  </a:cubicBezTo>
                  <a:lnTo>
                    <a:pt x="105" y="85"/>
                  </a:lnTo>
                  <a:cubicBezTo>
                    <a:pt x="97" y="77"/>
                    <a:pt x="84" y="75"/>
                    <a:pt x="77" y="82"/>
                  </a:cubicBezTo>
                  <a:cubicBezTo>
                    <a:pt x="70" y="89"/>
                    <a:pt x="71" y="102"/>
                    <a:pt x="80" y="110"/>
                  </a:cubicBezTo>
                  <a:lnTo>
                    <a:pt x="129" y="159"/>
                  </a:lnTo>
                  <a:close/>
                  <a:moveTo>
                    <a:pt x="135" y="424"/>
                  </a:moveTo>
                  <a:lnTo>
                    <a:pt x="135" y="424"/>
                  </a:lnTo>
                  <a:lnTo>
                    <a:pt x="86" y="472"/>
                  </a:lnTo>
                  <a:cubicBezTo>
                    <a:pt x="77" y="481"/>
                    <a:pt x="76" y="493"/>
                    <a:pt x="83" y="500"/>
                  </a:cubicBezTo>
                  <a:cubicBezTo>
                    <a:pt x="90" y="507"/>
                    <a:pt x="103" y="506"/>
                    <a:pt x="111" y="498"/>
                  </a:cubicBezTo>
                  <a:lnTo>
                    <a:pt x="160" y="449"/>
                  </a:lnTo>
                  <a:cubicBezTo>
                    <a:pt x="168" y="440"/>
                    <a:pt x="169" y="428"/>
                    <a:pt x="163" y="421"/>
                  </a:cubicBezTo>
                  <a:cubicBezTo>
                    <a:pt x="156" y="414"/>
                    <a:pt x="143" y="415"/>
                    <a:pt x="135" y="424"/>
                  </a:cubicBezTo>
                  <a:close/>
                  <a:moveTo>
                    <a:pt x="444" y="431"/>
                  </a:moveTo>
                  <a:lnTo>
                    <a:pt x="444" y="431"/>
                  </a:lnTo>
                  <a:cubicBezTo>
                    <a:pt x="436" y="422"/>
                    <a:pt x="423" y="421"/>
                    <a:pt x="416" y="428"/>
                  </a:cubicBezTo>
                  <a:cubicBezTo>
                    <a:pt x="409" y="435"/>
                    <a:pt x="410" y="448"/>
                    <a:pt x="419" y="456"/>
                  </a:cubicBezTo>
                  <a:lnTo>
                    <a:pt x="468" y="505"/>
                  </a:lnTo>
                  <a:cubicBezTo>
                    <a:pt x="476" y="513"/>
                    <a:pt x="489" y="514"/>
                    <a:pt x="496" y="508"/>
                  </a:cubicBezTo>
                  <a:cubicBezTo>
                    <a:pt x="503" y="501"/>
                    <a:pt x="501" y="488"/>
                    <a:pt x="493" y="480"/>
                  </a:cubicBezTo>
                  <a:lnTo>
                    <a:pt x="444" y="431"/>
                  </a:lnTo>
                  <a:close/>
                </a:path>
              </a:pathLst>
            </a:custGeom>
            <a:grpFill/>
            <a:ln w="9525">
              <a:noFill/>
              <a:round/>
              <a:headEnd/>
              <a:tailEnd/>
            </a:ln>
          </p:spPr>
          <p:txBody>
            <a:bodyPr/>
            <a:lstStyle/>
            <a:p>
              <a:r>
                <a:rPr lang="en-US" altLang="zh-CN" dirty="0">
                  <a:solidFill>
                    <a:schemeClr val="bg1"/>
                  </a:solidFill>
                </a:rPr>
                <a:t>4</a:t>
              </a:r>
              <a:endParaRPr lang="zh-CN" altLang="en-US" dirty="0">
                <a:solidFill>
                  <a:schemeClr val="bg1"/>
                </a:solidFill>
              </a:endParaRPr>
            </a:p>
          </p:txBody>
        </p:sp>
      </p:grpSp>
      <p:grpSp>
        <p:nvGrpSpPr>
          <p:cNvPr id="3" name="组合 46"/>
          <p:cNvGrpSpPr>
            <a:grpSpLocks/>
          </p:cNvGrpSpPr>
          <p:nvPr/>
        </p:nvGrpSpPr>
        <p:grpSpPr bwMode="auto">
          <a:xfrm>
            <a:off x="3444327" y="1793752"/>
            <a:ext cx="437979" cy="418038"/>
            <a:chOff x="0" y="0"/>
            <a:chExt cx="650875" cy="620712"/>
          </a:xfrm>
          <a:solidFill>
            <a:schemeClr val="accent2"/>
          </a:solidFill>
        </p:grpSpPr>
        <p:sp>
          <p:nvSpPr>
            <p:cNvPr id="7192" name="Oval 14"/>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a:solidFill>
                  <a:schemeClr val="bg1"/>
                </a:solidFill>
              </a:endParaRPr>
            </a:p>
          </p:txBody>
        </p:sp>
        <p:sp>
          <p:nvSpPr>
            <p:cNvPr id="5" name="Freeform 15"/>
            <p:cNvSpPr>
              <a:spLocks noEditPoints="1"/>
            </p:cNvSpPr>
            <p:nvPr/>
          </p:nvSpPr>
          <p:spPr bwMode="auto">
            <a:xfrm>
              <a:off x="124176" y="44805"/>
              <a:ext cx="446088" cy="393701"/>
            </a:xfrm>
            <a:custGeom>
              <a:avLst/>
              <a:gdLst>
                <a:gd name="T0" fmla="*/ 0 w 545"/>
                <a:gd name="T1" fmla="*/ 233102 h 505"/>
                <a:gd name="T2" fmla="*/ 171887 w 545"/>
                <a:gd name="T3" fmla="*/ 393700 h 505"/>
                <a:gd name="T4" fmla="*/ 300393 w 545"/>
                <a:gd name="T5" fmla="*/ 372651 h 505"/>
                <a:gd name="T6" fmla="*/ 271745 w 545"/>
                <a:gd name="T7" fmla="*/ 173852 h 505"/>
                <a:gd name="T8" fmla="*/ 264378 w 545"/>
                <a:gd name="T9" fmla="*/ 365634 h 505"/>
                <a:gd name="T10" fmla="*/ 175161 w 545"/>
                <a:gd name="T11" fmla="*/ 329772 h 505"/>
                <a:gd name="T12" fmla="*/ 150606 w 545"/>
                <a:gd name="T13" fmla="*/ 229983 h 505"/>
                <a:gd name="T14" fmla="*/ 30285 w 545"/>
                <a:gd name="T15" fmla="*/ 226085 h 505"/>
                <a:gd name="T16" fmla="*/ 34377 w 545"/>
                <a:gd name="T17" fmla="*/ 72503 h 505"/>
                <a:gd name="T18" fmla="*/ 175161 w 545"/>
                <a:gd name="T19" fmla="*/ 41319 h 505"/>
                <a:gd name="T20" fmla="*/ 0 w 545"/>
                <a:gd name="T21" fmla="*/ 69385 h 505"/>
                <a:gd name="T22" fmla="*/ 251282 w 545"/>
                <a:gd name="T23" fmla="*/ 81079 h 505"/>
                <a:gd name="T24" fmla="*/ 235730 w 545"/>
                <a:gd name="T25" fmla="*/ 64707 h 505"/>
                <a:gd name="T26" fmla="*/ 248008 w 545"/>
                <a:gd name="T27" fmla="*/ 55352 h 505"/>
                <a:gd name="T28" fmla="*/ 278293 w 545"/>
                <a:gd name="T29" fmla="*/ 55352 h 505"/>
                <a:gd name="T30" fmla="*/ 290570 w 545"/>
                <a:gd name="T31" fmla="*/ 64707 h 505"/>
                <a:gd name="T32" fmla="*/ 275837 w 545"/>
                <a:gd name="T33" fmla="*/ 81079 h 505"/>
                <a:gd name="T34" fmla="*/ 290570 w 545"/>
                <a:gd name="T35" fmla="*/ 98230 h 505"/>
                <a:gd name="T36" fmla="*/ 278293 w 545"/>
                <a:gd name="T37" fmla="*/ 107585 h 505"/>
                <a:gd name="T38" fmla="*/ 248008 w 545"/>
                <a:gd name="T39" fmla="*/ 107585 h 505"/>
                <a:gd name="T40" fmla="*/ 235730 w 545"/>
                <a:gd name="T41" fmla="*/ 98230 h 505"/>
                <a:gd name="T42" fmla="*/ 364236 w 545"/>
                <a:gd name="T43" fmla="*/ 148125 h 505"/>
                <a:gd name="T44" fmla="*/ 440357 w 545"/>
                <a:gd name="T45" fmla="*/ 241677 h 505"/>
                <a:gd name="T46" fmla="*/ 409254 w 545"/>
                <a:gd name="T47" fmla="*/ 250253 h 505"/>
                <a:gd name="T48" fmla="*/ 364236 w 545"/>
                <a:gd name="T49" fmla="*/ 148125 h 505"/>
                <a:gd name="T50" fmla="*/ 318400 w 545"/>
                <a:gd name="T51" fmla="*/ 28845 h 505"/>
                <a:gd name="T52" fmla="*/ 351959 w 545"/>
                <a:gd name="T53" fmla="*/ 147345 h 505"/>
                <a:gd name="T54" fmla="*/ 336407 w 545"/>
                <a:gd name="T55" fmla="*/ 165276 h 505"/>
                <a:gd name="T56" fmla="*/ 307759 w 545"/>
                <a:gd name="T57" fmla="*/ 141888 h 505"/>
                <a:gd name="T58" fmla="*/ 207901 w 545"/>
                <a:gd name="T59" fmla="*/ 28845 h 505"/>
                <a:gd name="T60" fmla="*/ 300393 w 545"/>
                <a:gd name="T61" fmla="*/ 45997 h 505"/>
                <a:gd name="T62" fmla="*/ 226727 w 545"/>
                <a:gd name="T63" fmla="*/ 116161 h 505"/>
                <a:gd name="T64" fmla="*/ 142420 w 545"/>
                <a:gd name="T65" fmla="*/ 343026 h 505"/>
                <a:gd name="T66" fmla="*/ 54840 w 545"/>
                <a:gd name="T67" fmla="*/ 257269 h 505"/>
                <a:gd name="T68" fmla="*/ 142420 w 545"/>
                <a:gd name="T69" fmla="*/ 343026 h 505"/>
                <a:gd name="T70" fmla="*/ 51566 w 545"/>
                <a:gd name="T71" fmla="*/ 111483 h 505"/>
                <a:gd name="T72" fmla="*/ 175161 w 545"/>
                <a:gd name="T73" fmla="*/ 118500 h 505"/>
                <a:gd name="T74" fmla="*/ 111317 w 545"/>
                <a:gd name="T75" fmla="*/ 95112 h 505"/>
                <a:gd name="T76" fmla="*/ 51566 w 545"/>
                <a:gd name="T77" fmla="*/ 180868 h 505"/>
                <a:gd name="T78" fmla="*/ 56477 w 545"/>
                <a:gd name="T79" fmla="*/ 200358 h 505"/>
                <a:gd name="T80" fmla="*/ 176798 w 545"/>
                <a:gd name="T81" fmla="*/ 178529 h 505"/>
                <a:gd name="T82" fmla="*/ 51566 w 545"/>
                <a:gd name="T83" fmla="*/ 180868 h 505"/>
                <a:gd name="T84" fmla="*/ 51566 w 545"/>
                <a:gd name="T85" fmla="*/ 152802 h 505"/>
                <a:gd name="T86" fmla="*/ 176798 w 545"/>
                <a:gd name="T87" fmla="*/ 159039 h 505"/>
                <a:gd name="T88" fmla="*/ 183346 w 545"/>
                <a:gd name="T89" fmla="*/ 148125 h 505"/>
                <a:gd name="T90" fmla="*/ 109680 w 545"/>
                <a:gd name="T91" fmla="*/ 137990 h 505"/>
                <a:gd name="T92" fmla="*/ 51566 w 545"/>
                <a:gd name="T93" fmla="*/ 145786 h 5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5" h="505">
                  <a:moveTo>
                    <a:pt x="0" y="89"/>
                  </a:moveTo>
                  <a:cubicBezTo>
                    <a:pt x="0" y="159"/>
                    <a:pt x="0" y="229"/>
                    <a:pt x="0" y="299"/>
                  </a:cubicBezTo>
                  <a:cubicBezTo>
                    <a:pt x="0" y="304"/>
                    <a:pt x="92" y="392"/>
                    <a:pt x="103" y="404"/>
                  </a:cubicBezTo>
                  <a:cubicBezTo>
                    <a:pt x="115" y="416"/>
                    <a:pt x="202" y="505"/>
                    <a:pt x="210" y="505"/>
                  </a:cubicBezTo>
                  <a:cubicBezTo>
                    <a:pt x="252" y="505"/>
                    <a:pt x="294" y="505"/>
                    <a:pt x="336" y="505"/>
                  </a:cubicBezTo>
                  <a:cubicBezTo>
                    <a:pt x="354" y="505"/>
                    <a:pt x="360" y="489"/>
                    <a:pt x="367" y="478"/>
                  </a:cubicBezTo>
                  <a:cubicBezTo>
                    <a:pt x="367" y="391"/>
                    <a:pt x="367" y="304"/>
                    <a:pt x="367" y="217"/>
                  </a:cubicBezTo>
                  <a:cubicBezTo>
                    <a:pt x="359" y="220"/>
                    <a:pt x="336" y="210"/>
                    <a:pt x="332" y="223"/>
                  </a:cubicBezTo>
                  <a:cubicBezTo>
                    <a:pt x="329" y="229"/>
                    <a:pt x="332" y="327"/>
                    <a:pt x="332" y="347"/>
                  </a:cubicBezTo>
                  <a:cubicBezTo>
                    <a:pt x="332" y="367"/>
                    <a:pt x="337" y="469"/>
                    <a:pt x="323" y="469"/>
                  </a:cubicBezTo>
                  <a:cubicBezTo>
                    <a:pt x="289" y="469"/>
                    <a:pt x="255" y="469"/>
                    <a:pt x="220" y="469"/>
                  </a:cubicBezTo>
                  <a:cubicBezTo>
                    <a:pt x="209" y="469"/>
                    <a:pt x="214" y="434"/>
                    <a:pt x="214" y="423"/>
                  </a:cubicBezTo>
                  <a:cubicBezTo>
                    <a:pt x="214" y="405"/>
                    <a:pt x="214" y="388"/>
                    <a:pt x="214" y="370"/>
                  </a:cubicBezTo>
                  <a:cubicBezTo>
                    <a:pt x="214" y="322"/>
                    <a:pt x="214" y="315"/>
                    <a:pt x="184" y="295"/>
                  </a:cubicBezTo>
                  <a:cubicBezTo>
                    <a:pt x="171" y="295"/>
                    <a:pt x="171" y="290"/>
                    <a:pt x="159" y="290"/>
                  </a:cubicBezTo>
                  <a:cubicBezTo>
                    <a:pt x="119" y="290"/>
                    <a:pt x="78" y="290"/>
                    <a:pt x="37" y="290"/>
                  </a:cubicBezTo>
                  <a:cubicBezTo>
                    <a:pt x="37" y="227"/>
                    <a:pt x="37" y="164"/>
                    <a:pt x="37" y="101"/>
                  </a:cubicBezTo>
                  <a:cubicBezTo>
                    <a:pt x="37" y="96"/>
                    <a:pt x="39" y="97"/>
                    <a:pt x="42" y="93"/>
                  </a:cubicBezTo>
                  <a:cubicBezTo>
                    <a:pt x="88" y="93"/>
                    <a:pt x="134" y="93"/>
                    <a:pt x="180" y="93"/>
                  </a:cubicBezTo>
                  <a:cubicBezTo>
                    <a:pt x="189" y="87"/>
                    <a:pt x="214" y="66"/>
                    <a:pt x="214" y="53"/>
                  </a:cubicBezTo>
                  <a:cubicBezTo>
                    <a:pt x="156" y="53"/>
                    <a:pt x="98" y="53"/>
                    <a:pt x="39" y="53"/>
                  </a:cubicBezTo>
                  <a:cubicBezTo>
                    <a:pt x="23" y="53"/>
                    <a:pt x="0" y="75"/>
                    <a:pt x="0" y="89"/>
                  </a:cubicBezTo>
                  <a:close/>
                  <a:moveTo>
                    <a:pt x="288" y="123"/>
                  </a:moveTo>
                  <a:lnTo>
                    <a:pt x="307" y="104"/>
                  </a:lnTo>
                  <a:lnTo>
                    <a:pt x="288" y="86"/>
                  </a:lnTo>
                  <a:cubicBezTo>
                    <a:pt x="287" y="85"/>
                    <a:pt x="287" y="84"/>
                    <a:pt x="288" y="83"/>
                  </a:cubicBezTo>
                  <a:lnTo>
                    <a:pt x="300" y="71"/>
                  </a:lnTo>
                  <a:cubicBezTo>
                    <a:pt x="301" y="70"/>
                    <a:pt x="302" y="70"/>
                    <a:pt x="303" y="71"/>
                  </a:cubicBezTo>
                  <a:lnTo>
                    <a:pt x="322" y="89"/>
                  </a:lnTo>
                  <a:lnTo>
                    <a:pt x="340" y="71"/>
                  </a:lnTo>
                  <a:cubicBezTo>
                    <a:pt x="341" y="70"/>
                    <a:pt x="342" y="70"/>
                    <a:pt x="343" y="71"/>
                  </a:cubicBezTo>
                  <a:lnTo>
                    <a:pt x="355" y="83"/>
                  </a:lnTo>
                  <a:cubicBezTo>
                    <a:pt x="356" y="84"/>
                    <a:pt x="356" y="85"/>
                    <a:pt x="355" y="86"/>
                  </a:cubicBezTo>
                  <a:lnTo>
                    <a:pt x="337" y="104"/>
                  </a:lnTo>
                  <a:lnTo>
                    <a:pt x="355" y="123"/>
                  </a:lnTo>
                  <a:cubicBezTo>
                    <a:pt x="356" y="124"/>
                    <a:pt x="356" y="125"/>
                    <a:pt x="355" y="126"/>
                  </a:cubicBezTo>
                  <a:lnTo>
                    <a:pt x="343" y="138"/>
                  </a:lnTo>
                  <a:cubicBezTo>
                    <a:pt x="342" y="139"/>
                    <a:pt x="341" y="139"/>
                    <a:pt x="340" y="138"/>
                  </a:cubicBezTo>
                  <a:lnTo>
                    <a:pt x="322" y="119"/>
                  </a:lnTo>
                  <a:lnTo>
                    <a:pt x="303" y="138"/>
                  </a:lnTo>
                  <a:cubicBezTo>
                    <a:pt x="302" y="139"/>
                    <a:pt x="301" y="139"/>
                    <a:pt x="300" y="138"/>
                  </a:cubicBezTo>
                  <a:lnTo>
                    <a:pt x="288" y="126"/>
                  </a:lnTo>
                  <a:cubicBezTo>
                    <a:pt x="287" y="125"/>
                    <a:pt x="287" y="124"/>
                    <a:pt x="288" y="123"/>
                  </a:cubicBezTo>
                  <a:close/>
                  <a:moveTo>
                    <a:pt x="445" y="190"/>
                  </a:moveTo>
                  <a:lnTo>
                    <a:pt x="538" y="283"/>
                  </a:lnTo>
                  <a:cubicBezTo>
                    <a:pt x="545" y="290"/>
                    <a:pt x="545" y="303"/>
                    <a:pt x="538" y="310"/>
                  </a:cubicBezTo>
                  <a:lnTo>
                    <a:pt x="527" y="321"/>
                  </a:lnTo>
                  <a:cubicBezTo>
                    <a:pt x="520" y="328"/>
                    <a:pt x="508" y="328"/>
                    <a:pt x="500" y="321"/>
                  </a:cubicBezTo>
                  <a:lnTo>
                    <a:pt x="407" y="228"/>
                  </a:lnTo>
                  <a:lnTo>
                    <a:pt x="445" y="190"/>
                  </a:lnTo>
                  <a:close/>
                  <a:moveTo>
                    <a:pt x="254" y="37"/>
                  </a:moveTo>
                  <a:cubicBezTo>
                    <a:pt x="292" y="0"/>
                    <a:pt x="352" y="0"/>
                    <a:pt x="389" y="37"/>
                  </a:cubicBezTo>
                  <a:cubicBezTo>
                    <a:pt x="422" y="70"/>
                    <a:pt x="425" y="122"/>
                    <a:pt x="399" y="159"/>
                  </a:cubicBezTo>
                  <a:lnTo>
                    <a:pt x="430" y="189"/>
                  </a:lnTo>
                  <a:cubicBezTo>
                    <a:pt x="431" y="190"/>
                    <a:pt x="431" y="193"/>
                    <a:pt x="430" y="194"/>
                  </a:cubicBezTo>
                  <a:lnTo>
                    <a:pt x="411" y="212"/>
                  </a:lnTo>
                  <a:cubicBezTo>
                    <a:pt x="410" y="214"/>
                    <a:pt x="408" y="214"/>
                    <a:pt x="406" y="212"/>
                  </a:cubicBezTo>
                  <a:lnTo>
                    <a:pt x="376" y="182"/>
                  </a:lnTo>
                  <a:cubicBezTo>
                    <a:pt x="339" y="208"/>
                    <a:pt x="288" y="205"/>
                    <a:pt x="254" y="172"/>
                  </a:cubicBezTo>
                  <a:cubicBezTo>
                    <a:pt x="217" y="134"/>
                    <a:pt x="217" y="74"/>
                    <a:pt x="254" y="37"/>
                  </a:cubicBezTo>
                  <a:close/>
                  <a:moveTo>
                    <a:pt x="277" y="59"/>
                  </a:moveTo>
                  <a:cubicBezTo>
                    <a:pt x="302" y="35"/>
                    <a:pt x="342" y="35"/>
                    <a:pt x="367" y="59"/>
                  </a:cubicBezTo>
                  <a:cubicBezTo>
                    <a:pt x="391" y="84"/>
                    <a:pt x="391" y="124"/>
                    <a:pt x="367" y="149"/>
                  </a:cubicBezTo>
                  <a:cubicBezTo>
                    <a:pt x="342" y="174"/>
                    <a:pt x="302" y="174"/>
                    <a:pt x="277" y="149"/>
                  </a:cubicBezTo>
                  <a:cubicBezTo>
                    <a:pt x="252" y="124"/>
                    <a:pt x="252" y="84"/>
                    <a:pt x="277" y="59"/>
                  </a:cubicBezTo>
                  <a:close/>
                  <a:moveTo>
                    <a:pt x="174" y="440"/>
                  </a:moveTo>
                  <a:cubicBezTo>
                    <a:pt x="173" y="403"/>
                    <a:pt x="173" y="367"/>
                    <a:pt x="172" y="330"/>
                  </a:cubicBezTo>
                  <a:cubicBezTo>
                    <a:pt x="137" y="330"/>
                    <a:pt x="102" y="330"/>
                    <a:pt x="67" y="330"/>
                  </a:cubicBezTo>
                  <a:cubicBezTo>
                    <a:pt x="66" y="331"/>
                    <a:pt x="66" y="332"/>
                    <a:pt x="65" y="332"/>
                  </a:cubicBezTo>
                  <a:cubicBezTo>
                    <a:pt x="101" y="368"/>
                    <a:pt x="138" y="404"/>
                    <a:pt x="174" y="440"/>
                  </a:cubicBezTo>
                  <a:close/>
                  <a:moveTo>
                    <a:pt x="63" y="129"/>
                  </a:moveTo>
                  <a:cubicBezTo>
                    <a:pt x="63" y="133"/>
                    <a:pt x="63" y="138"/>
                    <a:pt x="63" y="143"/>
                  </a:cubicBezTo>
                  <a:cubicBezTo>
                    <a:pt x="63" y="148"/>
                    <a:pt x="66" y="152"/>
                    <a:pt x="71" y="152"/>
                  </a:cubicBezTo>
                  <a:cubicBezTo>
                    <a:pt x="119" y="152"/>
                    <a:pt x="166" y="152"/>
                    <a:pt x="214" y="152"/>
                  </a:cubicBezTo>
                  <a:cubicBezTo>
                    <a:pt x="227" y="152"/>
                    <a:pt x="224" y="130"/>
                    <a:pt x="220" y="122"/>
                  </a:cubicBezTo>
                  <a:cubicBezTo>
                    <a:pt x="192" y="122"/>
                    <a:pt x="164" y="122"/>
                    <a:pt x="136" y="122"/>
                  </a:cubicBezTo>
                  <a:cubicBezTo>
                    <a:pt x="119" y="122"/>
                    <a:pt x="63" y="118"/>
                    <a:pt x="63" y="129"/>
                  </a:cubicBezTo>
                  <a:close/>
                  <a:moveTo>
                    <a:pt x="63" y="232"/>
                  </a:moveTo>
                  <a:cubicBezTo>
                    <a:pt x="63" y="238"/>
                    <a:pt x="63" y="244"/>
                    <a:pt x="63" y="251"/>
                  </a:cubicBezTo>
                  <a:cubicBezTo>
                    <a:pt x="63" y="255"/>
                    <a:pt x="64" y="257"/>
                    <a:pt x="69" y="257"/>
                  </a:cubicBezTo>
                  <a:cubicBezTo>
                    <a:pt x="120" y="257"/>
                    <a:pt x="171" y="257"/>
                    <a:pt x="222" y="257"/>
                  </a:cubicBezTo>
                  <a:cubicBezTo>
                    <a:pt x="224" y="252"/>
                    <a:pt x="228" y="229"/>
                    <a:pt x="216" y="229"/>
                  </a:cubicBezTo>
                  <a:cubicBezTo>
                    <a:pt x="168" y="229"/>
                    <a:pt x="121" y="229"/>
                    <a:pt x="73" y="229"/>
                  </a:cubicBezTo>
                  <a:cubicBezTo>
                    <a:pt x="70" y="229"/>
                    <a:pt x="65" y="231"/>
                    <a:pt x="63" y="232"/>
                  </a:cubicBezTo>
                  <a:close/>
                  <a:moveTo>
                    <a:pt x="63" y="187"/>
                  </a:moveTo>
                  <a:cubicBezTo>
                    <a:pt x="63" y="190"/>
                    <a:pt x="63" y="193"/>
                    <a:pt x="63" y="196"/>
                  </a:cubicBezTo>
                  <a:cubicBezTo>
                    <a:pt x="63" y="201"/>
                    <a:pt x="64" y="200"/>
                    <a:pt x="67" y="204"/>
                  </a:cubicBezTo>
                  <a:cubicBezTo>
                    <a:pt x="117" y="204"/>
                    <a:pt x="166" y="204"/>
                    <a:pt x="216" y="204"/>
                  </a:cubicBezTo>
                  <a:cubicBezTo>
                    <a:pt x="219" y="203"/>
                    <a:pt x="222" y="201"/>
                    <a:pt x="224" y="200"/>
                  </a:cubicBezTo>
                  <a:cubicBezTo>
                    <a:pt x="224" y="197"/>
                    <a:pt x="224" y="193"/>
                    <a:pt x="224" y="190"/>
                  </a:cubicBezTo>
                  <a:cubicBezTo>
                    <a:pt x="224" y="183"/>
                    <a:pt x="222" y="181"/>
                    <a:pt x="220" y="177"/>
                  </a:cubicBezTo>
                  <a:cubicBezTo>
                    <a:pt x="191" y="177"/>
                    <a:pt x="163" y="177"/>
                    <a:pt x="134" y="177"/>
                  </a:cubicBezTo>
                  <a:cubicBezTo>
                    <a:pt x="120" y="177"/>
                    <a:pt x="106" y="177"/>
                    <a:pt x="92" y="177"/>
                  </a:cubicBezTo>
                  <a:cubicBezTo>
                    <a:pt x="74" y="177"/>
                    <a:pt x="63" y="171"/>
                    <a:pt x="63" y="187"/>
                  </a:cubicBezTo>
                  <a:close/>
                </a:path>
              </a:pathLst>
            </a:custGeom>
            <a:grpFill/>
            <a:ln w="9525">
              <a:noFill/>
              <a:round/>
              <a:headEnd/>
              <a:tailEnd/>
            </a:ln>
          </p:spPr>
          <p:txBody>
            <a:bodyPr/>
            <a:lstStyle/>
            <a:p>
              <a:r>
                <a:rPr lang="en-US" altLang="zh-CN" dirty="0">
                  <a:solidFill>
                    <a:schemeClr val="bg1"/>
                  </a:solidFill>
                </a:rPr>
                <a:t>2</a:t>
              </a:r>
              <a:endParaRPr lang="zh-CN" altLang="en-US" dirty="0">
                <a:solidFill>
                  <a:schemeClr val="bg1"/>
                </a:solidFill>
              </a:endParaRPr>
            </a:p>
          </p:txBody>
        </p:sp>
      </p:grpSp>
      <p:grpSp>
        <p:nvGrpSpPr>
          <p:cNvPr id="4" name="组合 47"/>
          <p:cNvGrpSpPr>
            <a:grpSpLocks/>
          </p:cNvGrpSpPr>
          <p:nvPr/>
        </p:nvGrpSpPr>
        <p:grpSpPr bwMode="auto">
          <a:xfrm>
            <a:off x="3444327" y="2563134"/>
            <a:ext cx="437979" cy="418038"/>
            <a:chOff x="0" y="0"/>
            <a:chExt cx="650875" cy="620712"/>
          </a:xfrm>
          <a:solidFill>
            <a:schemeClr val="accent1"/>
          </a:solidFill>
        </p:grpSpPr>
        <p:sp>
          <p:nvSpPr>
            <p:cNvPr id="7188" name="Oval 20"/>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a:solidFill>
                  <a:schemeClr val="bg1"/>
                </a:solidFill>
              </a:endParaRPr>
            </a:p>
          </p:txBody>
        </p:sp>
        <p:sp>
          <p:nvSpPr>
            <p:cNvPr id="7189" name="Freeform 21"/>
            <p:cNvSpPr>
              <a:spLocks noEditPoints="1"/>
            </p:cNvSpPr>
            <p:nvPr/>
          </p:nvSpPr>
          <p:spPr bwMode="auto">
            <a:xfrm>
              <a:off x="124176" y="25059"/>
              <a:ext cx="373061" cy="265112"/>
            </a:xfrm>
            <a:custGeom>
              <a:avLst/>
              <a:gdLst>
                <a:gd name="T0" fmla="*/ 75598 w 454"/>
                <a:gd name="T1" fmla="*/ 139615 h 338"/>
                <a:gd name="T2" fmla="*/ 135584 w 454"/>
                <a:gd name="T3" fmla="*/ 40002 h 338"/>
                <a:gd name="T4" fmla="*/ 151197 w 454"/>
                <a:gd name="T5" fmla="*/ 23531 h 338"/>
                <a:gd name="T6" fmla="*/ 287603 w 454"/>
                <a:gd name="T7" fmla="*/ 33727 h 338"/>
                <a:gd name="T8" fmla="*/ 280207 w 454"/>
                <a:gd name="T9" fmla="*/ 18040 h 338"/>
                <a:gd name="T10" fmla="*/ 311433 w 454"/>
                <a:gd name="T11" fmla="*/ 8628 h 338"/>
                <a:gd name="T12" fmla="*/ 332798 w 454"/>
                <a:gd name="T13" fmla="*/ 10197 h 338"/>
                <a:gd name="T14" fmla="*/ 326224 w 454"/>
                <a:gd name="T15" fmla="*/ 40002 h 338"/>
                <a:gd name="T16" fmla="*/ 314720 w 454"/>
                <a:gd name="T17" fmla="*/ 55689 h 338"/>
                <a:gd name="T18" fmla="*/ 236656 w 454"/>
                <a:gd name="T19" fmla="*/ 124712 h 338"/>
                <a:gd name="T20" fmla="*/ 235834 w 454"/>
                <a:gd name="T21" fmla="*/ 124712 h 338"/>
                <a:gd name="T22" fmla="*/ 360736 w 454"/>
                <a:gd name="T23" fmla="*/ 242366 h 338"/>
                <a:gd name="T24" fmla="*/ 360736 w 454"/>
                <a:gd name="T25" fmla="*/ 265112 h 338"/>
                <a:gd name="T26" fmla="*/ 289246 w 454"/>
                <a:gd name="T27" fmla="*/ 265112 h 338"/>
                <a:gd name="T28" fmla="*/ 211183 w 454"/>
                <a:gd name="T29" fmla="*/ 265112 h 338"/>
                <a:gd name="T30" fmla="*/ 133941 w 454"/>
                <a:gd name="T31" fmla="*/ 265112 h 338"/>
                <a:gd name="T32" fmla="*/ 55877 w 454"/>
                <a:gd name="T33" fmla="*/ 265112 h 338"/>
                <a:gd name="T34" fmla="*/ 0 w 454"/>
                <a:gd name="T35" fmla="*/ 254131 h 338"/>
                <a:gd name="T36" fmla="*/ 11504 w 454"/>
                <a:gd name="T37" fmla="*/ 0 h 338"/>
                <a:gd name="T38" fmla="*/ 23830 w 454"/>
                <a:gd name="T39" fmla="*/ 242366 h 338"/>
                <a:gd name="T40" fmla="*/ 55877 w 454"/>
                <a:gd name="T41" fmla="*/ 192167 h 338"/>
                <a:gd name="T42" fmla="*/ 89568 w 454"/>
                <a:gd name="T43" fmla="*/ 181186 h 338"/>
                <a:gd name="T44" fmla="*/ 101072 w 454"/>
                <a:gd name="T45" fmla="*/ 242366 h 338"/>
                <a:gd name="T46" fmla="*/ 133941 w 454"/>
                <a:gd name="T47" fmla="*/ 114516 h 338"/>
                <a:gd name="T48" fmla="*/ 167631 w 454"/>
                <a:gd name="T49" fmla="*/ 103535 h 338"/>
                <a:gd name="T50" fmla="*/ 179135 w 454"/>
                <a:gd name="T51" fmla="*/ 242366 h 338"/>
                <a:gd name="T52" fmla="*/ 211183 w 454"/>
                <a:gd name="T53" fmla="*/ 152165 h 338"/>
                <a:gd name="T54" fmla="*/ 244873 w 454"/>
                <a:gd name="T55" fmla="*/ 141184 h 338"/>
                <a:gd name="T56" fmla="*/ 256377 w 454"/>
                <a:gd name="T57" fmla="*/ 242366 h 338"/>
                <a:gd name="T58" fmla="*/ 289246 w 454"/>
                <a:gd name="T59" fmla="*/ 88632 h 338"/>
                <a:gd name="T60" fmla="*/ 322937 w 454"/>
                <a:gd name="T61" fmla="*/ 77651 h 338"/>
                <a:gd name="T62" fmla="*/ 334441 w 454"/>
                <a:gd name="T63" fmla="*/ 242366 h 3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54" h="338">
                  <a:moveTo>
                    <a:pt x="186" y="71"/>
                  </a:moveTo>
                  <a:lnTo>
                    <a:pt x="92" y="178"/>
                  </a:lnTo>
                  <a:lnTo>
                    <a:pt x="70" y="159"/>
                  </a:lnTo>
                  <a:lnTo>
                    <a:pt x="165" y="51"/>
                  </a:lnTo>
                  <a:lnTo>
                    <a:pt x="184" y="30"/>
                  </a:lnTo>
                  <a:lnTo>
                    <a:pt x="284" y="118"/>
                  </a:lnTo>
                  <a:lnTo>
                    <a:pt x="350" y="43"/>
                  </a:lnTo>
                  <a:lnTo>
                    <a:pt x="339" y="33"/>
                  </a:lnTo>
                  <a:cubicBezTo>
                    <a:pt x="334" y="29"/>
                    <a:pt x="335" y="24"/>
                    <a:pt x="341" y="23"/>
                  </a:cubicBezTo>
                  <a:lnTo>
                    <a:pt x="359" y="17"/>
                  </a:lnTo>
                  <a:cubicBezTo>
                    <a:pt x="364" y="16"/>
                    <a:pt x="373" y="13"/>
                    <a:pt x="379" y="11"/>
                  </a:cubicBezTo>
                  <a:lnTo>
                    <a:pt x="397" y="5"/>
                  </a:lnTo>
                  <a:cubicBezTo>
                    <a:pt x="402" y="4"/>
                    <a:pt x="406" y="7"/>
                    <a:pt x="405" y="13"/>
                  </a:cubicBezTo>
                  <a:lnTo>
                    <a:pt x="401" y="30"/>
                  </a:lnTo>
                  <a:cubicBezTo>
                    <a:pt x="400" y="36"/>
                    <a:pt x="398" y="45"/>
                    <a:pt x="397" y="51"/>
                  </a:cubicBezTo>
                  <a:lnTo>
                    <a:pt x="393" y="68"/>
                  </a:lnTo>
                  <a:cubicBezTo>
                    <a:pt x="392" y="73"/>
                    <a:pt x="387" y="75"/>
                    <a:pt x="383" y="71"/>
                  </a:cubicBezTo>
                  <a:lnTo>
                    <a:pt x="372" y="62"/>
                  </a:lnTo>
                  <a:lnTo>
                    <a:pt x="288" y="159"/>
                  </a:lnTo>
                  <a:lnTo>
                    <a:pt x="287" y="159"/>
                  </a:lnTo>
                  <a:lnTo>
                    <a:pt x="186" y="71"/>
                  </a:lnTo>
                  <a:close/>
                  <a:moveTo>
                    <a:pt x="439" y="309"/>
                  </a:moveTo>
                  <a:cubicBezTo>
                    <a:pt x="447" y="309"/>
                    <a:pt x="454" y="316"/>
                    <a:pt x="454" y="324"/>
                  </a:cubicBezTo>
                  <a:cubicBezTo>
                    <a:pt x="454" y="331"/>
                    <a:pt x="447" y="338"/>
                    <a:pt x="439" y="338"/>
                  </a:cubicBezTo>
                  <a:lnTo>
                    <a:pt x="407" y="338"/>
                  </a:lnTo>
                  <a:lnTo>
                    <a:pt x="352" y="338"/>
                  </a:lnTo>
                  <a:lnTo>
                    <a:pt x="312" y="338"/>
                  </a:lnTo>
                  <a:lnTo>
                    <a:pt x="257" y="338"/>
                  </a:lnTo>
                  <a:lnTo>
                    <a:pt x="218" y="338"/>
                  </a:lnTo>
                  <a:lnTo>
                    <a:pt x="163" y="338"/>
                  </a:lnTo>
                  <a:lnTo>
                    <a:pt x="123" y="338"/>
                  </a:lnTo>
                  <a:lnTo>
                    <a:pt x="68" y="338"/>
                  </a:lnTo>
                  <a:lnTo>
                    <a:pt x="14" y="338"/>
                  </a:lnTo>
                  <a:cubicBezTo>
                    <a:pt x="7" y="338"/>
                    <a:pt x="0" y="331"/>
                    <a:pt x="0" y="324"/>
                  </a:cubicBezTo>
                  <a:lnTo>
                    <a:pt x="0" y="14"/>
                  </a:lnTo>
                  <a:cubicBezTo>
                    <a:pt x="0" y="7"/>
                    <a:pt x="6" y="0"/>
                    <a:pt x="14" y="0"/>
                  </a:cubicBezTo>
                  <a:cubicBezTo>
                    <a:pt x="22" y="0"/>
                    <a:pt x="28" y="7"/>
                    <a:pt x="28" y="14"/>
                  </a:cubicBezTo>
                  <a:lnTo>
                    <a:pt x="29" y="309"/>
                  </a:lnTo>
                  <a:lnTo>
                    <a:pt x="68" y="309"/>
                  </a:lnTo>
                  <a:lnTo>
                    <a:pt x="68" y="245"/>
                  </a:lnTo>
                  <a:cubicBezTo>
                    <a:pt x="68" y="237"/>
                    <a:pt x="75" y="231"/>
                    <a:pt x="83" y="231"/>
                  </a:cubicBezTo>
                  <a:lnTo>
                    <a:pt x="109" y="231"/>
                  </a:lnTo>
                  <a:cubicBezTo>
                    <a:pt x="117" y="231"/>
                    <a:pt x="123" y="237"/>
                    <a:pt x="123" y="245"/>
                  </a:cubicBezTo>
                  <a:lnTo>
                    <a:pt x="123" y="309"/>
                  </a:lnTo>
                  <a:lnTo>
                    <a:pt x="163" y="309"/>
                  </a:lnTo>
                  <a:lnTo>
                    <a:pt x="163" y="146"/>
                  </a:lnTo>
                  <a:cubicBezTo>
                    <a:pt x="163" y="138"/>
                    <a:pt x="169" y="132"/>
                    <a:pt x="177" y="132"/>
                  </a:cubicBezTo>
                  <a:lnTo>
                    <a:pt x="204" y="132"/>
                  </a:lnTo>
                  <a:cubicBezTo>
                    <a:pt x="211" y="132"/>
                    <a:pt x="218" y="138"/>
                    <a:pt x="218" y="146"/>
                  </a:cubicBezTo>
                  <a:lnTo>
                    <a:pt x="218" y="309"/>
                  </a:lnTo>
                  <a:lnTo>
                    <a:pt x="257" y="309"/>
                  </a:lnTo>
                  <a:lnTo>
                    <a:pt x="257" y="194"/>
                  </a:lnTo>
                  <a:cubicBezTo>
                    <a:pt x="257" y="187"/>
                    <a:pt x="263" y="180"/>
                    <a:pt x="271" y="180"/>
                  </a:cubicBezTo>
                  <a:lnTo>
                    <a:pt x="298" y="180"/>
                  </a:lnTo>
                  <a:cubicBezTo>
                    <a:pt x="306" y="180"/>
                    <a:pt x="312" y="187"/>
                    <a:pt x="312" y="194"/>
                  </a:cubicBezTo>
                  <a:lnTo>
                    <a:pt x="312" y="309"/>
                  </a:lnTo>
                  <a:lnTo>
                    <a:pt x="352" y="309"/>
                  </a:lnTo>
                  <a:lnTo>
                    <a:pt x="352" y="113"/>
                  </a:lnTo>
                  <a:cubicBezTo>
                    <a:pt x="352" y="105"/>
                    <a:pt x="358" y="99"/>
                    <a:pt x="366" y="99"/>
                  </a:cubicBezTo>
                  <a:lnTo>
                    <a:pt x="393" y="99"/>
                  </a:lnTo>
                  <a:cubicBezTo>
                    <a:pt x="401" y="99"/>
                    <a:pt x="407" y="105"/>
                    <a:pt x="407" y="113"/>
                  </a:cubicBezTo>
                  <a:lnTo>
                    <a:pt x="407" y="309"/>
                  </a:lnTo>
                  <a:lnTo>
                    <a:pt x="439" y="309"/>
                  </a:lnTo>
                  <a:close/>
                </a:path>
              </a:pathLst>
            </a:custGeom>
            <a:grpFill/>
            <a:ln w="9525">
              <a:noFill/>
              <a:round/>
              <a:headEnd/>
              <a:tailEnd/>
            </a:ln>
          </p:spPr>
          <p:txBody>
            <a:bodyPr/>
            <a:lstStyle/>
            <a:p>
              <a:r>
                <a:rPr lang="en-US" altLang="zh-CN" dirty="0">
                  <a:solidFill>
                    <a:schemeClr val="bg1"/>
                  </a:solidFill>
                </a:rPr>
                <a:t>3</a:t>
              </a:r>
              <a:endParaRPr lang="zh-CN" altLang="en-US" dirty="0">
                <a:solidFill>
                  <a:schemeClr val="bg1"/>
                </a:solidFill>
              </a:endParaRPr>
            </a:p>
          </p:txBody>
        </p:sp>
      </p:grpSp>
      <p:grpSp>
        <p:nvGrpSpPr>
          <p:cNvPr id="7" name="组合 45"/>
          <p:cNvGrpSpPr>
            <a:grpSpLocks/>
          </p:cNvGrpSpPr>
          <p:nvPr/>
        </p:nvGrpSpPr>
        <p:grpSpPr bwMode="auto">
          <a:xfrm>
            <a:off x="3444327" y="1024372"/>
            <a:ext cx="437979" cy="418038"/>
            <a:chOff x="0" y="0"/>
            <a:chExt cx="650875" cy="620712"/>
          </a:xfrm>
          <a:solidFill>
            <a:schemeClr val="accent1"/>
          </a:solidFill>
        </p:grpSpPr>
        <p:sp>
          <p:nvSpPr>
            <p:cNvPr id="6" name="Oval 17"/>
            <p:cNvSpPr>
              <a:spLocks noChangeArrowheads="1"/>
            </p:cNvSpPr>
            <p:nvPr/>
          </p:nvSpPr>
          <p:spPr bwMode="auto">
            <a:xfrm>
              <a:off x="0" y="0"/>
              <a:ext cx="650875"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7191" name="Freeform 18"/>
            <p:cNvSpPr>
              <a:spLocks noEditPoints="1"/>
            </p:cNvSpPr>
            <p:nvPr/>
          </p:nvSpPr>
          <p:spPr bwMode="auto">
            <a:xfrm>
              <a:off x="147696" y="73025"/>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1</a:t>
              </a:r>
              <a:endParaRPr lang="zh-CN" altLang="en-US"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300" fill="hold"/>
                                        <p:tgtEl>
                                          <p:spTgt spid="7173"/>
                                        </p:tgtEl>
                                        <p:attrNameLst>
                                          <p:attrName>ppt_w</p:attrName>
                                        </p:attrNameLst>
                                      </p:cBhvr>
                                      <p:tavLst>
                                        <p:tav tm="0">
                                          <p:val>
                                            <p:fltVal val="0"/>
                                          </p:val>
                                        </p:tav>
                                        <p:tav tm="100000">
                                          <p:val>
                                            <p:strVal val="#ppt_w"/>
                                          </p:val>
                                        </p:tav>
                                      </p:tavLst>
                                    </p:anim>
                                    <p:anim calcmode="lin" valueType="num">
                                      <p:cBhvr>
                                        <p:cTn id="8" dur="300" fill="hold"/>
                                        <p:tgtEl>
                                          <p:spTgt spid="7173"/>
                                        </p:tgtEl>
                                        <p:attrNameLst>
                                          <p:attrName>ppt_h</p:attrName>
                                        </p:attrNameLst>
                                      </p:cBhvr>
                                      <p:tavLst>
                                        <p:tav tm="0">
                                          <p:val>
                                            <p:fltVal val="0"/>
                                          </p:val>
                                        </p:tav>
                                        <p:tav tm="100000">
                                          <p:val>
                                            <p:strVal val="#ppt_h"/>
                                          </p:val>
                                        </p:tav>
                                      </p:tavLst>
                                    </p:anim>
                                    <p:anim calcmode="lin" valueType="num">
                                      <p:cBhvr>
                                        <p:cTn id="9" dur="300" fill="hold"/>
                                        <p:tgtEl>
                                          <p:spTgt spid="7173"/>
                                        </p:tgtEl>
                                        <p:attrNameLst>
                                          <p:attrName>style.rotation</p:attrName>
                                        </p:attrNameLst>
                                      </p:cBhvr>
                                      <p:tavLst>
                                        <p:tav tm="0">
                                          <p:val>
                                            <p:fltVal val="90"/>
                                          </p:val>
                                        </p:tav>
                                        <p:tav tm="100000">
                                          <p:val>
                                            <p:fltVal val="0"/>
                                          </p:val>
                                        </p:tav>
                                      </p:tavLst>
                                    </p:anim>
                                    <p:animEffect transition="in" filter="fade">
                                      <p:cBhvr>
                                        <p:cTn id="10" dur="300"/>
                                        <p:tgtEl>
                                          <p:spTgt spid="717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174"/>
                                        </p:tgtEl>
                                        <p:attrNameLst>
                                          <p:attrName>style.visibility</p:attrName>
                                        </p:attrNameLst>
                                      </p:cBhvr>
                                      <p:to>
                                        <p:strVal val="visible"/>
                                      </p:to>
                                    </p:set>
                                    <p:anim calcmode="lin" valueType="num">
                                      <p:cBhvr>
                                        <p:cTn id="13" dur="300" fill="hold"/>
                                        <p:tgtEl>
                                          <p:spTgt spid="7174"/>
                                        </p:tgtEl>
                                        <p:attrNameLst>
                                          <p:attrName>ppt_w</p:attrName>
                                        </p:attrNameLst>
                                      </p:cBhvr>
                                      <p:tavLst>
                                        <p:tav tm="0">
                                          <p:val>
                                            <p:fltVal val="0"/>
                                          </p:val>
                                        </p:tav>
                                        <p:tav tm="100000">
                                          <p:val>
                                            <p:strVal val="#ppt_w"/>
                                          </p:val>
                                        </p:tav>
                                      </p:tavLst>
                                    </p:anim>
                                    <p:anim calcmode="lin" valueType="num">
                                      <p:cBhvr>
                                        <p:cTn id="14" dur="300" fill="hold"/>
                                        <p:tgtEl>
                                          <p:spTgt spid="7174"/>
                                        </p:tgtEl>
                                        <p:attrNameLst>
                                          <p:attrName>ppt_h</p:attrName>
                                        </p:attrNameLst>
                                      </p:cBhvr>
                                      <p:tavLst>
                                        <p:tav tm="0">
                                          <p:val>
                                            <p:fltVal val="0"/>
                                          </p:val>
                                        </p:tav>
                                        <p:tav tm="100000">
                                          <p:val>
                                            <p:strVal val="#ppt_h"/>
                                          </p:val>
                                        </p:tav>
                                      </p:tavLst>
                                    </p:anim>
                                    <p:anim calcmode="lin" valueType="num">
                                      <p:cBhvr>
                                        <p:cTn id="15" dur="300" fill="hold"/>
                                        <p:tgtEl>
                                          <p:spTgt spid="7174"/>
                                        </p:tgtEl>
                                        <p:attrNameLst>
                                          <p:attrName>style.rotation</p:attrName>
                                        </p:attrNameLst>
                                      </p:cBhvr>
                                      <p:tavLst>
                                        <p:tav tm="0">
                                          <p:val>
                                            <p:fltVal val="90"/>
                                          </p:val>
                                        </p:tav>
                                        <p:tav tm="100000">
                                          <p:val>
                                            <p:fltVal val="0"/>
                                          </p:val>
                                        </p:tav>
                                      </p:tavLst>
                                    </p:anim>
                                    <p:animEffect transition="in" filter="fade">
                                      <p:cBhvr>
                                        <p:cTn id="16" dur="300"/>
                                        <p:tgtEl>
                                          <p:spTgt spid="7174"/>
                                        </p:tgtEl>
                                      </p:cBhvr>
                                    </p:animEffect>
                                  </p:childTnLst>
                                </p:cTn>
                              </p:par>
                            </p:childTnLst>
                          </p:cTn>
                        </p:par>
                        <p:par>
                          <p:cTn id="17" fill="hold" nodeType="afterGroup">
                            <p:stCondLst>
                              <p:cond delay="300"/>
                            </p:stCondLst>
                            <p:childTnLst>
                              <p:par>
                                <p:cTn id="18" presetID="2" presetClass="entr" presetSubtype="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6" fill="hold" nodeType="withEffect">
                                  <p:stCondLst>
                                    <p:cond delay="10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20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1+#ppt_w/2"/>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30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100"/>
                            </p:stCondLst>
                            <p:childTnLst>
                              <p:par>
                                <p:cTn id="35" presetID="2" presetClass="entr" presetSubtype="3" fill="hold" grpId="0" nodeType="afterEffect">
                                  <p:stCondLst>
                                    <p:cond delay="0"/>
                                  </p:stCondLst>
                                  <p:childTnLst>
                                    <p:set>
                                      <p:cBhvr>
                                        <p:cTn id="36" dur="1" fill="hold">
                                          <p:stCondLst>
                                            <p:cond delay="0"/>
                                          </p:stCondLst>
                                        </p:cTn>
                                        <p:tgtEl>
                                          <p:spTgt spid="7181"/>
                                        </p:tgtEl>
                                        <p:attrNameLst>
                                          <p:attrName>style.visibility</p:attrName>
                                        </p:attrNameLst>
                                      </p:cBhvr>
                                      <p:to>
                                        <p:strVal val="visible"/>
                                      </p:to>
                                    </p:set>
                                    <p:anim calcmode="lin" valueType="num">
                                      <p:cBhvr additive="base">
                                        <p:cTn id="37" dur="500" fill="hold"/>
                                        <p:tgtEl>
                                          <p:spTgt spid="7181"/>
                                        </p:tgtEl>
                                        <p:attrNameLst>
                                          <p:attrName>ppt_x</p:attrName>
                                        </p:attrNameLst>
                                      </p:cBhvr>
                                      <p:tavLst>
                                        <p:tav tm="0">
                                          <p:val>
                                            <p:strVal val="1+#ppt_w/2"/>
                                          </p:val>
                                        </p:tav>
                                        <p:tav tm="100000">
                                          <p:val>
                                            <p:strVal val="#ppt_x"/>
                                          </p:val>
                                        </p:tav>
                                      </p:tavLst>
                                    </p:anim>
                                    <p:anim calcmode="lin" valueType="num">
                                      <p:cBhvr additive="base">
                                        <p:cTn id="38" dur="500" fill="hold"/>
                                        <p:tgtEl>
                                          <p:spTgt spid="7181"/>
                                        </p:tgtEl>
                                        <p:attrNameLst>
                                          <p:attrName>ppt_y</p:attrName>
                                        </p:attrNameLst>
                                      </p:cBhvr>
                                      <p:tavLst>
                                        <p:tav tm="0">
                                          <p:val>
                                            <p:strVal val="0-#ppt_h/2"/>
                                          </p:val>
                                        </p:tav>
                                        <p:tav tm="100000">
                                          <p:val>
                                            <p:strVal val="#ppt_y"/>
                                          </p:val>
                                        </p:tav>
                                      </p:tavLst>
                                    </p:anim>
                                  </p:childTnLst>
                                </p:cTn>
                              </p:par>
                              <p:par>
                                <p:cTn id="39" presetID="2" presetClass="entr" presetSubtype="3" fill="hold" grpId="0" nodeType="withEffect">
                                  <p:stCondLst>
                                    <p:cond delay="100"/>
                                  </p:stCondLst>
                                  <p:childTnLst>
                                    <p:set>
                                      <p:cBhvr>
                                        <p:cTn id="40" dur="1" fill="hold">
                                          <p:stCondLst>
                                            <p:cond delay="0"/>
                                          </p:stCondLst>
                                        </p:cTn>
                                        <p:tgtEl>
                                          <p:spTgt spid="7182"/>
                                        </p:tgtEl>
                                        <p:attrNameLst>
                                          <p:attrName>style.visibility</p:attrName>
                                        </p:attrNameLst>
                                      </p:cBhvr>
                                      <p:to>
                                        <p:strVal val="visible"/>
                                      </p:to>
                                    </p:set>
                                    <p:anim calcmode="lin" valueType="num">
                                      <p:cBhvr additive="base">
                                        <p:cTn id="41" dur="500" fill="hold"/>
                                        <p:tgtEl>
                                          <p:spTgt spid="7182"/>
                                        </p:tgtEl>
                                        <p:attrNameLst>
                                          <p:attrName>ppt_x</p:attrName>
                                        </p:attrNameLst>
                                      </p:cBhvr>
                                      <p:tavLst>
                                        <p:tav tm="0">
                                          <p:val>
                                            <p:strVal val="1+#ppt_w/2"/>
                                          </p:val>
                                        </p:tav>
                                        <p:tav tm="100000">
                                          <p:val>
                                            <p:strVal val="#ppt_x"/>
                                          </p:val>
                                        </p:tav>
                                      </p:tavLst>
                                    </p:anim>
                                    <p:anim calcmode="lin" valueType="num">
                                      <p:cBhvr additive="base">
                                        <p:cTn id="42" dur="500" fill="hold"/>
                                        <p:tgtEl>
                                          <p:spTgt spid="7182"/>
                                        </p:tgtEl>
                                        <p:attrNameLst>
                                          <p:attrName>ppt_y</p:attrName>
                                        </p:attrNameLst>
                                      </p:cBhvr>
                                      <p:tavLst>
                                        <p:tav tm="0">
                                          <p:val>
                                            <p:strVal val="0-#ppt_h/2"/>
                                          </p:val>
                                        </p:tav>
                                        <p:tav tm="100000">
                                          <p:val>
                                            <p:strVal val="#ppt_y"/>
                                          </p:val>
                                        </p:tav>
                                      </p:tavLst>
                                    </p:anim>
                                  </p:childTnLst>
                                </p:cTn>
                              </p:par>
                              <p:par>
                                <p:cTn id="43" presetID="2" presetClass="entr" presetSubtype="3" fill="hold" grpId="0" nodeType="withEffect">
                                  <p:stCondLst>
                                    <p:cond delay="200"/>
                                  </p:stCondLst>
                                  <p:childTnLst>
                                    <p:set>
                                      <p:cBhvr>
                                        <p:cTn id="44" dur="1" fill="hold">
                                          <p:stCondLst>
                                            <p:cond delay="0"/>
                                          </p:stCondLst>
                                        </p:cTn>
                                        <p:tgtEl>
                                          <p:spTgt spid="7183"/>
                                        </p:tgtEl>
                                        <p:attrNameLst>
                                          <p:attrName>style.visibility</p:attrName>
                                        </p:attrNameLst>
                                      </p:cBhvr>
                                      <p:to>
                                        <p:strVal val="visible"/>
                                      </p:to>
                                    </p:set>
                                    <p:anim calcmode="lin" valueType="num">
                                      <p:cBhvr additive="base">
                                        <p:cTn id="45" dur="500" fill="hold"/>
                                        <p:tgtEl>
                                          <p:spTgt spid="7183"/>
                                        </p:tgtEl>
                                        <p:attrNameLst>
                                          <p:attrName>ppt_x</p:attrName>
                                        </p:attrNameLst>
                                      </p:cBhvr>
                                      <p:tavLst>
                                        <p:tav tm="0">
                                          <p:val>
                                            <p:strVal val="1+#ppt_w/2"/>
                                          </p:val>
                                        </p:tav>
                                        <p:tav tm="100000">
                                          <p:val>
                                            <p:strVal val="#ppt_x"/>
                                          </p:val>
                                        </p:tav>
                                      </p:tavLst>
                                    </p:anim>
                                    <p:anim calcmode="lin" valueType="num">
                                      <p:cBhvr additive="base">
                                        <p:cTn id="46" dur="500" fill="hold"/>
                                        <p:tgtEl>
                                          <p:spTgt spid="7183"/>
                                        </p:tgtEl>
                                        <p:attrNameLst>
                                          <p:attrName>ppt_y</p:attrName>
                                        </p:attrNameLst>
                                      </p:cBhvr>
                                      <p:tavLst>
                                        <p:tav tm="0">
                                          <p:val>
                                            <p:strVal val="0-#ppt_h/2"/>
                                          </p:val>
                                        </p:tav>
                                        <p:tav tm="100000">
                                          <p:val>
                                            <p:strVal val="#ppt_y"/>
                                          </p:val>
                                        </p:tav>
                                      </p:tavLst>
                                    </p:anim>
                                  </p:childTnLst>
                                </p:cTn>
                              </p:par>
                              <p:par>
                                <p:cTn id="47" presetID="2" presetClass="entr" presetSubtype="3" fill="hold" grpId="0" nodeType="withEffect">
                                  <p:stCondLst>
                                    <p:cond delay="300"/>
                                  </p:stCondLst>
                                  <p:childTnLst>
                                    <p:set>
                                      <p:cBhvr>
                                        <p:cTn id="48" dur="1" fill="hold">
                                          <p:stCondLst>
                                            <p:cond delay="0"/>
                                          </p:stCondLst>
                                        </p:cTn>
                                        <p:tgtEl>
                                          <p:spTgt spid="7184"/>
                                        </p:tgtEl>
                                        <p:attrNameLst>
                                          <p:attrName>style.visibility</p:attrName>
                                        </p:attrNameLst>
                                      </p:cBhvr>
                                      <p:to>
                                        <p:strVal val="visible"/>
                                      </p:to>
                                    </p:set>
                                    <p:anim calcmode="lin" valueType="num">
                                      <p:cBhvr additive="base">
                                        <p:cTn id="49" dur="500" fill="hold"/>
                                        <p:tgtEl>
                                          <p:spTgt spid="7184"/>
                                        </p:tgtEl>
                                        <p:attrNameLst>
                                          <p:attrName>ppt_x</p:attrName>
                                        </p:attrNameLst>
                                      </p:cBhvr>
                                      <p:tavLst>
                                        <p:tav tm="0">
                                          <p:val>
                                            <p:strVal val="1+#ppt_w/2"/>
                                          </p:val>
                                        </p:tav>
                                        <p:tav tm="100000">
                                          <p:val>
                                            <p:strVal val="#ppt_x"/>
                                          </p:val>
                                        </p:tav>
                                      </p:tavLst>
                                    </p:anim>
                                    <p:anim calcmode="lin" valueType="num">
                                      <p:cBhvr additive="base">
                                        <p:cTn id="50" dur="500" fill="hold"/>
                                        <p:tgtEl>
                                          <p:spTgt spid="71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utoUpdateAnimBg="0"/>
      <p:bldP spid="7174" grpId="0" autoUpdateAnimBg="0"/>
      <p:bldP spid="7181" grpId="0" autoUpdateAnimBg="0"/>
      <p:bldP spid="7182" grpId="0" autoUpdateAnimBg="0"/>
      <p:bldP spid="7183" grpId="0" autoUpdateAnimBg="0"/>
      <p:bldP spid="718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6FF36965-356A-437F-B6DE-4AF6E1C59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0" y="0"/>
            <a:ext cx="9159180" cy="5145088"/>
          </a:xfrm>
          <a:prstGeom prst="rect">
            <a:avLst/>
          </a:prstGeom>
        </p:spPr>
      </p:pic>
      <p:sp>
        <p:nvSpPr>
          <p:cNvPr id="2" name="Text Placeholder 3"/>
          <p:cNvSpPr txBox="1">
            <a:spLocks/>
          </p:cNvSpPr>
          <p:nvPr/>
        </p:nvSpPr>
        <p:spPr>
          <a:xfrm>
            <a:off x="4769779" y="1477650"/>
            <a:ext cx="692497" cy="8309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5400" b="0" dirty="0">
                <a:solidFill>
                  <a:schemeClr val="accent1"/>
                </a:solidFill>
                <a:latin typeface="MS Gothic" pitchFamily="49" charset="-128"/>
                <a:ea typeface="MS Gothic" pitchFamily="49" charset="-128"/>
                <a:cs typeface="Arial" panose="020B0604020202020204" pitchFamily="34" charset="0"/>
              </a:rPr>
              <a:t>01</a:t>
            </a:r>
          </a:p>
        </p:txBody>
      </p:sp>
      <p:sp>
        <p:nvSpPr>
          <p:cNvPr id="49" name="文本框 48"/>
          <p:cNvSpPr txBox="1"/>
          <p:nvPr/>
        </p:nvSpPr>
        <p:spPr>
          <a:xfrm>
            <a:off x="5724610" y="1701884"/>
            <a:ext cx="2915842" cy="438582"/>
          </a:xfrm>
          <a:prstGeom prst="rect">
            <a:avLst/>
          </a:prstGeom>
          <a:noFill/>
        </p:spPr>
        <p:txBody>
          <a:bodyPr wrap="square" lIns="68580" tIns="34290" rIns="68580" bIns="34290" rtlCol="0">
            <a:spAutoFit/>
          </a:bodyPr>
          <a:lstStyle/>
          <a:p>
            <a:r>
              <a:rPr lang="zh-CN" altLang="en-US" sz="24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4644490" y="2478323"/>
            <a:ext cx="1447201" cy="346249"/>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1800" dirty="0">
                <a:solidFill>
                  <a:schemeClr val="tx1">
                    <a:lumMod val="65000"/>
                    <a:lumOff val="35000"/>
                  </a:schemeClr>
                </a:solidFill>
                <a:latin typeface="Arial" panose="020B0604020202020204" pitchFamily="34" charset="0"/>
                <a:cs typeface="Arial" panose="020B0604020202020204" pitchFamily="34" charset="0"/>
              </a:rPr>
              <a:t>Part One</a:t>
            </a:r>
            <a:endParaRPr lang="zh-CN" altLang="en-US" sz="18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a:cxnSpLocks/>
            <a:endCxn id="9" idx="6"/>
          </p:cNvCxnSpPr>
          <p:nvPr/>
        </p:nvCxnSpPr>
        <p:spPr>
          <a:xfrm flipH="1" flipV="1">
            <a:off x="3154387" y="2340534"/>
            <a:ext cx="4730463" cy="24747"/>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2736787" y="2131515"/>
            <a:ext cx="417600" cy="418038"/>
            <a:chOff x="0" y="0"/>
            <a:chExt cx="620590" cy="620712"/>
          </a:xfrm>
          <a:solidFill>
            <a:schemeClr val="accent1"/>
          </a:solidFill>
        </p:grpSpPr>
        <p:sp>
          <p:nvSpPr>
            <p:cNvPr id="9" name="Oval 17"/>
            <p:cNvSpPr>
              <a:spLocks noChangeArrowheads="1"/>
            </p:cNvSpPr>
            <p:nvPr/>
          </p:nvSpPr>
          <p:spPr bwMode="auto">
            <a:xfrm>
              <a:off x="0" y="0"/>
              <a:ext cx="620590"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10" name="Freeform 18"/>
            <p:cNvSpPr>
              <a:spLocks noEditPoints="1"/>
            </p:cNvSpPr>
            <p:nvPr/>
          </p:nvSpPr>
          <p:spPr bwMode="auto">
            <a:xfrm>
              <a:off x="147696" y="15999"/>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1</a:t>
              </a:r>
              <a:endParaRPr lang="zh-CN" altLang="en-US" dirty="0">
                <a:solidFill>
                  <a:schemeClr val="bg1"/>
                </a:solidFill>
              </a:endParaRPr>
            </a:p>
          </p:txBody>
        </p:sp>
      </p:grpSp>
      <p:pic>
        <p:nvPicPr>
          <p:cNvPr id="5" name="图片 4">
            <a:extLst>
              <a:ext uri="{FF2B5EF4-FFF2-40B4-BE49-F238E27FC236}">
                <a16:creationId xmlns:a16="http://schemas.microsoft.com/office/drawing/2014/main" xmlns="" id="{04C42366-B8DA-4A8B-B5E0-908549596E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52" t="7488" r="25764" b="26850"/>
          <a:stretch/>
        </p:blipFill>
        <p:spPr>
          <a:xfrm>
            <a:off x="119616" y="1009362"/>
            <a:ext cx="2681147" cy="2262208"/>
          </a:xfrm>
          <a:prstGeom prst="rect">
            <a:avLst/>
          </a:prstGeom>
        </p:spPr>
      </p:pic>
    </p:spTree>
    <p:extLst>
      <p:ext uri="{BB962C8B-B14F-4D97-AF65-F5344CB8AC3E}">
        <p14:creationId xmlns:p14="http://schemas.microsoft.com/office/powerpoint/2010/main" val="38325001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1+#ppt_w/2"/>
                                          </p:val>
                                        </p:tav>
                                        <p:tav tm="100000">
                                          <p:val>
                                            <p:strVal val="#ppt_x"/>
                                          </p:val>
                                        </p:tav>
                                      </p:tavLst>
                                    </p:anim>
                                    <p:anim calcmode="lin" valueType="num">
                                      <p:cBhvr additive="base">
                                        <p:cTn id="3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178979"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 name="Group 129"/>
          <p:cNvGrpSpPr/>
          <p:nvPr/>
        </p:nvGrpSpPr>
        <p:grpSpPr>
          <a:xfrm>
            <a:off x="769939" y="1382751"/>
            <a:ext cx="1662865" cy="917194"/>
            <a:chOff x="892889" y="1324716"/>
            <a:chExt cx="1662865" cy="916911"/>
          </a:xfrm>
        </p:grpSpPr>
        <p:sp>
          <p:nvSpPr>
            <p:cNvPr id="44" name="Rectangular Callout 43"/>
            <p:cNvSpPr/>
            <p:nvPr/>
          </p:nvSpPr>
          <p:spPr>
            <a:xfrm>
              <a:off x="892889" y="1362002"/>
              <a:ext cx="1662865" cy="864105"/>
            </a:xfrm>
            <a:prstGeom prst="wedgeRectCallout">
              <a:avLst>
                <a:gd name="adj1" fmla="val -31515"/>
                <a:gd name="adj2" fmla="val 924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3" name="Group 88"/>
            <p:cNvGrpSpPr/>
            <p:nvPr/>
          </p:nvGrpSpPr>
          <p:grpSpPr>
            <a:xfrm>
              <a:off x="1291169" y="1324716"/>
              <a:ext cx="866304" cy="916911"/>
              <a:chOff x="1205286" y="1362002"/>
              <a:chExt cx="866304" cy="916911"/>
            </a:xfrm>
          </p:grpSpPr>
          <p:graphicFrame>
            <p:nvGraphicFramePr>
              <p:cNvPr id="60" name="Chart 59"/>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3"/>
              </a:graphicData>
            </a:graphic>
          </p:graphicFrame>
          <p:sp>
            <p:nvSpPr>
              <p:cNvPr id="64" name="TextBox 63"/>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grpSp>
        <p:nvGrpSpPr>
          <p:cNvPr id="4" name="Group 130"/>
          <p:cNvGrpSpPr/>
          <p:nvPr/>
        </p:nvGrpSpPr>
        <p:grpSpPr>
          <a:xfrm>
            <a:off x="910086" y="2687794"/>
            <a:ext cx="1382568" cy="1032361"/>
            <a:chOff x="1000366" y="2629357"/>
            <a:chExt cx="1382568" cy="1032042"/>
          </a:xfrm>
          <a:solidFill>
            <a:schemeClr val="accent1"/>
          </a:solidFill>
        </p:grpSpPr>
        <p:grpSp>
          <p:nvGrpSpPr>
            <p:cNvPr id="5" name="Group 179"/>
            <p:cNvGrpSpPr/>
            <p:nvPr/>
          </p:nvGrpSpPr>
          <p:grpSpPr>
            <a:xfrm>
              <a:off x="1000366" y="2629357"/>
              <a:ext cx="403249" cy="1032042"/>
              <a:chOff x="5054600" y="1652588"/>
              <a:chExt cx="187325" cy="479424"/>
            </a:xfrm>
            <a:grpFill/>
          </p:grpSpPr>
          <p:sp>
            <p:nvSpPr>
              <p:cNvPr id="66"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7"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6" name="Group 179"/>
            <p:cNvGrpSpPr/>
            <p:nvPr/>
          </p:nvGrpSpPr>
          <p:grpSpPr>
            <a:xfrm>
              <a:off x="1490025" y="2629357"/>
              <a:ext cx="403249" cy="1032042"/>
              <a:chOff x="5054600" y="1652588"/>
              <a:chExt cx="187325" cy="479424"/>
            </a:xfrm>
            <a:grpFill/>
          </p:grpSpPr>
          <p:sp>
            <p:nvSpPr>
              <p:cNvPr id="80"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1"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7" name="Group 179"/>
            <p:cNvGrpSpPr/>
            <p:nvPr/>
          </p:nvGrpSpPr>
          <p:grpSpPr>
            <a:xfrm>
              <a:off x="1979685" y="2629357"/>
              <a:ext cx="403249" cy="1032042"/>
              <a:chOff x="5054600" y="1652588"/>
              <a:chExt cx="187325" cy="479424"/>
            </a:xfrm>
            <a:grpFill/>
          </p:grpSpPr>
          <p:sp>
            <p:nvSpPr>
              <p:cNvPr id="8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8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8" name="Group 109"/>
          <p:cNvGrpSpPr/>
          <p:nvPr/>
        </p:nvGrpSpPr>
        <p:grpSpPr>
          <a:xfrm>
            <a:off x="2843790" y="3587864"/>
            <a:ext cx="3738310" cy="518059"/>
            <a:chOff x="4033795" y="1098182"/>
            <a:chExt cx="3738310" cy="517900"/>
          </a:xfrm>
        </p:grpSpPr>
        <p:grpSp>
          <p:nvGrpSpPr>
            <p:cNvPr id="9" name="Group 29"/>
            <p:cNvGrpSpPr/>
            <p:nvPr/>
          </p:nvGrpSpPr>
          <p:grpSpPr>
            <a:xfrm>
              <a:off x="4399178" y="1098182"/>
              <a:ext cx="3372927" cy="517900"/>
              <a:chOff x="798970" y="1787017"/>
              <a:chExt cx="1860430" cy="517900"/>
            </a:xfrm>
          </p:grpSpPr>
          <p:sp>
            <p:nvSpPr>
              <p:cNvPr id="113" name="Text Placeholder 3"/>
              <p:cNvSpPr txBox="1">
                <a:spLocks/>
              </p:cNvSpPr>
              <p:nvPr/>
            </p:nvSpPr>
            <p:spPr>
              <a:xfrm>
                <a:off x="798970" y="1787017"/>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04</a:t>
                </a:r>
              </a:p>
            </p:txBody>
          </p:sp>
          <p:sp>
            <p:nvSpPr>
              <p:cNvPr id="114" name="Text Placeholder 3"/>
              <p:cNvSpPr txBox="1">
                <a:spLocks/>
              </p:cNvSpPr>
              <p:nvPr/>
            </p:nvSpPr>
            <p:spPr>
              <a:xfrm>
                <a:off x="798970" y="2028003"/>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12" name="Rectangle 111"/>
            <p:cNvSpPr/>
            <p:nvPr/>
          </p:nvSpPr>
          <p:spPr>
            <a:xfrm>
              <a:off x="4033795" y="1236032"/>
              <a:ext cx="65" cy="369218"/>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0" name="Group 114"/>
          <p:cNvGrpSpPr/>
          <p:nvPr/>
        </p:nvGrpSpPr>
        <p:grpSpPr>
          <a:xfrm>
            <a:off x="2843790" y="1320224"/>
            <a:ext cx="3752788" cy="511671"/>
            <a:chOff x="4033795" y="1133336"/>
            <a:chExt cx="3752788" cy="511514"/>
          </a:xfrm>
        </p:grpSpPr>
        <p:grpSp>
          <p:nvGrpSpPr>
            <p:cNvPr id="11" name="Group 29"/>
            <p:cNvGrpSpPr/>
            <p:nvPr/>
          </p:nvGrpSpPr>
          <p:grpSpPr>
            <a:xfrm>
              <a:off x="4399178" y="1133336"/>
              <a:ext cx="3387405" cy="511514"/>
              <a:chOff x="798970" y="1822171"/>
              <a:chExt cx="1868416" cy="511514"/>
            </a:xfrm>
          </p:grpSpPr>
          <p:sp>
            <p:nvSpPr>
              <p:cNvPr id="118" name="Text Placeholder 3"/>
              <p:cNvSpPr txBox="1">
                <a:spLocks/>
              </p:cNvSpPr>
              <p:nvPr/>
            </p:nvSpPr>
            <p:spPr>
              <a:xfrm>
                <a:off x="798970" y="1822171"/>
                <a:ext cx="618042"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01</a:t>
                </a:r>
              </a:p>
            </p:txBody>
          </p:sp>
          <p:sp>
            <p:nvSpPr>
              <p:cNvPr id="119" name="Text Placeholder 3"/>
              <p:cNvSpPr txBox="1">
                <a:spLocks/>
              </p:cNvSpPr>
              <p:nvPr/>
            </p:nvSpPr>
            <p:spPr>
              <a:xfrm>
                <a:off x="806956" y="205677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17" name="Rectangle 116"/>
            <p:cNvSpPr/>
            <p:nvPr/>
          </p:nvSpPr>
          <p:spPr>
            <a:xfrm>
              <a:off x="4033795" y="1236031"/>
              <a:ext cx="65" cy="369218"/>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2" name="Group 119"/>
          <p:cNvGrpSpPr/>
          <p:nvPr/>
        </p:nvGrpSpPr>
        <p:grpSpPr>
          <a:xfrm>
            <a:off x="2843790" y="2073103"/>
            <a:ext cx="3738310" cy="516797"/>
            <a:chOff x="4033795" y="1921731"/>
            <a:chExt cx="3738310" cy="516639"/>
          </a:xfrm>
        </p:grpSpPr>
        <p:grpSp>
          <p:nvGrpSpPr>
            <p:cNvPr id="13" name="Group 29"/>
            <p:cNvGrpSpPr/>
            <p:nvPr/>
          </p:nvGrpSpPr>
          <p:grpSpPr>
            <a:xfrm>
              <a:off x="4399178" y="1921731"/>
              <a:ext cx="3372927" cy="516639"/>
              <a:chOff x="798970" y="1788275"/>
              <a:chExt cx="1860430" cy="516639"/>
            </a:xfrm>
          </p:grpSpPr>
          <p:sp>
            <p:nvSpPr>
              <p:cNvPr id="123" name="Text Placeholder 3"/>
              <p:cNvSpPr txBox="1">
                <a:spLocks/>
              </p:cNvSpPr>
              <p:nvPr/>
            </p:nvSpPr>
            <p:spPr>
              <a:xfrm>
                <a:off x="798970" y="1788275"/>
                <a:ext cx="618042" cy="21537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02</a:t>
                </a:r>
              </a:p>
            </p:txBody>
          </p:sp>
          <p:sp>
            <p:nvSpPr>
              <p:cNvPr id="124" name="Text Placeholder 3"/>
              <p:cNvSpPr txBox="1">
                <a:spLocks/>
              </p:cNvSpPr>
              <p:nvPr/>
            </p:nvSpPr>
            <p:spPr>
              <a:xfrm>
                <a:off x="798970" y="2028000"/>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22" name="Rectangle 121"/>
            <p:cNvSpPr/>
            <p:nvPr/>
          </p:nvSpPr>
          <p:spPr>
            <a:xfrm>
              <a:off x="4033795" y="2058323"/>
              <a:ext cx="65" cy="369219"/>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4" name="Group 124"/>
          <p:cNvGrpSpPr/>
          <p:nvPr/>
        </p:nvGrpSpPr>
        <p:grpSpPr>
          <a:xfrm>
            <a:off x="2843791" y="2861396"/>
            <a:ext cx="3738309" cy="518056"/>
            <a:chOff x="4033795" y="1920474"/>
            <a:chExt cx="3738309" cy="517897"/>
          </a:xfrm>
        </p:grpSpPr>
        <p:grpSp>
          <p:nvGrpSpPr>
            <p:cNvPr id="15" name="Group 29"/>
            <p:cNvGrpSpPr/>
            <p:nvPr/>
          </p:nvGrpSpPr>
          <p:grpSpPr>
            <a:xfrm>
              <a:off x="4399178" y="1920474"/>
              <a:ext cx="3372926" cy="517897"/>
              <a:chOff x="798970" y="1787018"/>
              <a:chExt cx="1860430" cy="517897"/>
            </a:xfrm>
          </p:grpSpPr>
          <p:sp>
            <p:nvSpPr>
              <p:cNvPr id="128" name="Text Placeholder 3"/>
              <p:cNvSpPr txBox="1">
                <a:spLocks/>
              </p:cNvSpPr>
              <p:nvPr/>
            </p:nvSpPr>
            <p:spPr>
              <a:xfrm>
                <a:off x="798970" y="1787018"/>
                <a:ext cx="618043" cy="2153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dirty="0">
                    <a:solidFill>
                      <a:schemeClr val="tx1">
                        <a:lumMod val="50000"/>
                        <a:lumOff val="50000"/>
                      </a:schemeClr>
                    </a:solidFill>
                  </a:rPr>
                  <a:t>添加副标题</a:t>
                </a:r>
                <a:r>
                  <a:rPr lang="en-US" dirty="0">
                    <a:solidFill>
                      <a:schemeClr val="tx1">
                        <a:lumMod val="50000"/>
                        <a:lumOff val="50000"/>
                      </a:schemeClr>
                    </a:solidFill>
                  </a:rPr>
                  <a:t> 03</a:t>
                </a:r>
              </a:p>
            </p:txBody>
          </p:sp>
          <p:sp>
            <p:nvSpPr>
              <p:cNvPr id="129" name="Text Placeholder 3"/>
              <p:cNvSpPr txBox="1">
                <a:spLocks/>
              </p:cNvSpPr>
              <p:nvPr/>
            </p:nvSpPr>
            <p:spPr>
              <a:xfrm>
                <a:off x="798970" y="2028001"/>
                <a:ext cx="1860430"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57">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127" name="Rectangle 126"/>
            <p:cNvSpPr/>
            <p:nvPr/>
          </p:nvSpPr>
          <p:spPr>
            <a:xfrm>
              <a:off x="4033795" y="2058323"/>
              <a:ext cx="65" cy="369218"/>
            </a:xfrm>
            <a:prstGeom prst="rect">
              <a:avLst/>
            </a:prstGeom>
          </p:spPr>
          <p:txBody>
            <a:bodyPr wrap="none" lIns="0" tIns="0" rIns="0" bIns="0">
              <a:spAutoFit/>
            </a:bodyPr>
            <a:lstStyle/>
            <a:p>
              <a:pPr defTabSz="1031690"/>
              <a:endParaRPr lang="en-US" sz="2400" dirty="0">
                <a:solidFill>
                  <a:schemeClr val="tx1">
                    <a:lumMod val="50000"/>
                    <a:lumOff val="50000"/>
                  </a:schemeClr>
                </a:solidFill>
              </a:endParaRPr>
            </a:p>
          </p:txBody>
        </p:sp>
      </p:grpSp>
      <p:grpSp>
        <p:nvGrpSpPr>
          <p:cNvPr id="16" name="Group 145"/>
          <p:cNvGrpSpPr/>
          <p:nvPr/>
        </p:nvGrpSpPr>
        <p:grpSpPr>
          <a:xfrm>
            <a:off x="6899361" y="2700895"/>
            <a:ext cx="1469799" cy="1024862"/>
            <a:chOff x="6899360" y="2700061"/>
            <a:chExt cx="1469799" cy="1024546"/>
          </a:xfrm>
          <a:solidFill>
            <a:schemeClr val="accent2"/>
          </a:solidFill>
        </p:grpSpPr>
        <p:grpSp>
          <p:nvGrpSpPr>
            <p:cNvPr id="17" name="Group 184"/>
            <p:cNvGrpSpPr/>
            <p:nvPr/>
          </p:nvGrpSpPr>
          <p:grpSpPr>
            <a:xfrm>
              <a:off x="7891926" y="2700061"/>
              <a:ext cx="477233" cy="1024546"/>
              <a:chOff x="6213475" y="1668463"/>
              <a:chExt cx="227013" cy="487362"/>
            </a:xfrm>
            <a:grpFill/>
          </p:grpSpPr>
          <p:sp>
            <p:nvSpPr>
              <p:cNvPr id="5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8" name="Group 184"/>
            <p:cNvGrpSpPr/>
            <p:nvPr/>
          </p:nvGrpSpPr>
          <p:grpSpPr>
            <a:xfrm>
              <a:off x="7395643" y="2700061"/>
              <a:ext cx="477233" cy="1024546"/>
              <a:chOff x="6213475" y="1668463"/>
              <a:chExt cx="227013" cy="487362"/>
            </a:xfrm>
            <a:grpFill/>
          </p:grpSpPr>
          <p:sp>
            <p:nvSpPr>
              <p:cNvPr id="133"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4"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19" name="Group 184"/>
            <p:cNvGrpSpPr/>
            <p:nvPr/>
          </p:nvGrpSpPr>
          <p:grpSpPr>
            <a:xfrm>
              <a:off x="6899360" y="2700061"/>
              <a:ext cx="477233" cy="1024546"/>
              <a:chOff x="6213475" y="1668463"/>
              <a:chExt cx="227013" cy="487362"/>
            </a:xfrm>
            <a:grpFill/>
          </p:grpSpPr>
          <p:sp>
            <p:nvSpPr>
              <p:cNvPr id="13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13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grpSp>
        <p:nvGrpSpPr>
          <p:cNvPr id="20" name="Group 143"/>
          <p:cNvGrpSpPr/>
          <p:nvPr/>
        </p:nvGrpSpPr>
        <p:grpSpPr>
          <a:xfrm>
            <a:off x="6706295" y="1382751"/>
            <a:ext cx="1662865" cy="917194"/>
            <a:chOff x="6706294" y="1382323"/>
            <a:chExt cx="1662865" cy="916911"/>
          </a:xfrm>
        </p:grpSpPr>
        <p:sp>
          <p:nvSpPr>
            <p:cNvPr id="139" name="Rectangular Callout 138"/>
            <p:cNvSpPr/>
            <p:nvPr/>
          </p:nvSpPr>
          <p:spPr>
            <a:xfrm flipH="1">
              <a:off x="6706294" y="1419609"/>
              <a:ext cx="1662865" cy="864105"/>
            </a:xfrm>
            <a:prstGeom prst="wedgeRectCallout">
              <a:avLst>
                <a:gd name="adj1" fmla="val -31515"/>
                <a:gd name="adj2" fmla="val 9248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690"/>
              <a:endParaRPr lang="en-US" sz="2000" dirty="0">
                <a:solidFill>
                  <a:prstClr val="white"/>
                </a:solidFill>
              </a:endParaRPr>
            </a:p>
          </p:txBody>
        </p:sp>
        <p:grpSp>
          <p:nvGrpSpPr>
            <p:cNvPr id="21" name="Group 139"/>
            <p:cNvGrpSpPr/>
            <p:nvPr/>
          </p:nvGrpSpPr>
          <p:grpSpPr>
            <a:xfrm>
              <a:off x="7104574" y="1382323"/>
              <a:ext cx="866304" cy="916911"/>
              <a:chOff x="1205286" y="1362002"/>
              <a:chExt cx="866304" cy="916911"/>
            </a:xfrm>
          </p:grpSpPr>
          <p:graphicFrame>
            <p:nvGraphicFramePr>
              <p:cNvPr id="141" name="Chart 140"/>
              <p:cNvGraphicFramePr/>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4"/>
              </a:graphicData>
            </a:graphic>
          </p:graphicFrame>
          <p:sp>
            <p:nvSpPr>
              <p:cNvPr id="142" name="TextBox 141"/>
              <p:cNvSpPr txBox="1"/>
              <p:nvPr/>
            </p:nvSpPr>
            <p:spPr>
              <a:xfrm>
                <a:off x="1459194" y="1732488"/>
                <a:ext cx="358489" cy="184666"/>
              </a:xfrm>
              <a:prstGeom prst="rect">
                <a:avLst/>
              </a:prstGeom>
              <a:noFill/>
            </p:spPr>
            <p:txBody>
              <a:bodyPr wrap="square" lIns="0" tIns="0" rIns="0" bIns="0" rtlCol="0">
                <a:spAutoFit/>
              </a:bodyPr>
              <a:lstStyle/>
              <a:p>
                <a:pPr algn="ctr" defTabSz="1031690"/>
                <a:r>
                  <a:rPr lang="en-US" sz="1200" b="1" dirty="0">
                    <a:solidFill>
                      <a:prstClr val="white"/>
                    </a:solidFill>
                  </a:rPr>
                  <a:t>50%</a:t>
                </a:r>
              </a:p>
            </p:txBody>
          </p:sp>
        </p:grpSp>
      </p:grpSp>
      <p:sp>
        <p:nvSpPr>
          <p:cNvPr id="143" name="TextBox 142"/>
          <p:cNvSpPr txBox="1"/>
          <p:nvPr/>
        </p:nvSpPr>
        <p:spPr>
          <a:xfrm>
            <a:off x="7228967" y="3840290"/>
            <a:ext cx="844782" cy="307777"/>
          </a:xfrm>
          <a:prstGeom prst="rect">
            <a:avLst/>
          </a:prstGeom>
          <a:noFill/>
        </p:spPr>
        <p:txBody>
          <a:bodyPr wrap="none" lIns="0" tIns="0" rIns="0" bIns="0" rtlCol="0">
            <a:spAutoFit/>
          </a:bodyPr>
          <a:lstStyle/>
          <a:p>
            <a:pPr algn="ctr" defTabSz="1031690"/>
            <a:r>
              <a:rPr lang="en-US" sz="2000" b="1" dirty="0">
                <a:solidFill>
                  <a:schemeClr val="accent1"/>
                </a:solidFill>
              </a:rPr>
              <a:t>122,584</a:t>
            </a:r>
          </a:p>
        </p:txBody>
      </p:sp>
      <p:grpSp>
        <p:nvGrpSpPr>
          <p:cNvPr id="22" name="组合 56"/>
          <p:cNvGrpSpPr/>
          <p:nvPr/>
        </p:nvGrpSpPr>
        <p:grpSpPr>
          <a:xfrm>
            <a:off x="2771622" y="1304799"/>
            <a:ext cx="301630" cy="300921"/>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59"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3" name="组合 60"/>
          <p:cNvGrpSpPr/>
          <p:nvPr/>
        </p:nvGrpSpPr>
        <p:grpSpPr>
          <a:xfrm>
            <a:off x="2769618" y="2057678"/>
            <a:ext cx="301630" cy="300921"/>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6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4" name="组合 68"/>
          <p:cNvGrpSpPr/>
          <p:nvPr/>
        </p:nvGrpSpPr>
        <p:grpSpPr>
          <a:xfrm>
            <a:off x="2769618" y="2871930"/>
            <a:ext cx="301630" cy="300921"/>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grpSp>
        <p:nvGrpSpPr>
          <p:cNvPr id="25" name="组合 71"/>
          <p:cNvGrpSpPr/>
          <p:nvPr/>
        </p:nvGrpSpPr>
        <p:grpSpPr>
          <a:xfrm>
            <a:off x="2769618" y="3597167"/>
            <a:ext cx="301630" cy="300921"/>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sp>
          <p:nvSpPr>
            <p:cNvPr id="74"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1031690"/>
              <a:endParaRPr lang="en-US" sz="2000" dirty="0">
                <a:solidFill>
                  <a:prstClr val="black"/>
                </a:solidFill>
              </a:endParaRPr>
            </a:p>
          </p:txBody>
        </p:sp>
      </p:grpSp>
    </p:spTree>
    <p:extLst>
      <p:ext uri="{BB962C8B-B14F-4D97-AF65-F5344CB8AC3E}">
        <p14:creationId xmlns:p14="http://schemas.microsoft.com/office/powerpoint/2010/main" val="2750111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 fill="hold"/>
                                        <p:tgtEl>
                                          <p:spTgt spid="4"/>
                                        </p:tgtEl>
                                        <p:attrNameLst>
                                          <p:attrName>ppt_x</p:attrName>
                                        </p:attrNameLst>
                                      </p:cBhvr>
                                      <p:tavLst>
                                        <p:tav tm="0">
                                          <p:val>
                                            <p:strVal val="#ppt_x"/>
                                          </p:val>
                                        </p:tav>
                                        <p:tav tm="100000">
                                          <p:val>
                                            <p:strVal val="#ppt_x"/>
                                          </p:val>
                                        </p:tav>
                                      </p:tavLst>
                                    </p:anim>
                                    <p:anim calcmode="lin" valueType="num">
                                      <p:cBhvr additive="base">
                                        <p:cTn id="8" dur="2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1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lide(fromBottom)">
                                      <p:cBhvr>
                                        <p:cTn id="12" dur="200"/>
                                        <p:tgtEl>
                                          <p:spTgt spid="2"/>
                                        </p:tgtEl>
                                      </p:cBhvr>
                                    </p:animEffect>
                                  </p:childTnLst>
                                </p:cTn>
                              </p:par>
                            </p:childTnLst>
                          </p:cTn>
                        </p:par>
                        <p:par>
                          <p:cTn id="13" fill="hold">
                            <p:stCondLst>
                              <p:cond delay="400"/>
                            </p:stCondLst>
                            <p:childTnLst>
                              <p:par>
                                <p:cTn id="14" presetID="12" presetClass="entr" presetSubtype="4"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slide(fromBottom)">
                                      <p:cBhvr>
                                        <p:cTn id="16" dur="200"/>
                                        <p:tgtEl>
                                          <p:spTgt spid="52"/>
                                        </p:tgtEl>
                                      </p:cBhvr>
                                    </p:animEffect>
                                  </p:childTnLst>
                                </p:cTn>
                              </p:par>
                            </p:childTnLst>
                          </p:cTn>
                        </p:par>
                        <p:par>
                          <p:cTn id="17" fill="hold">
                            <p:stCondLst>
                              <p:cond delay="600"/>
                            </p:stCondLst>
                            <p:childTnLst>
                              <p:par>
                                <p:cTn id="18" presetID="2" presetClass="entr" presetSubtype="4" accel="50000" decel="5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200" fill="hold"/>
                                        <p:tgtEl>
                                          <p:spTgt spid="16"/>
                                        </p:tgtEl>
                                        <p:attrNameLst>
                                          <p:attrName>ppt_x</p:attrName>
                                        </p:attrNameLst>
                                      </p:cBhvr>
                                      <p:tavLst>
                                        <p:tav tm="0">
                                          <p:val>
                                            <p:strVal val="#ppt_x"/>
                                          </p:val>
                                        </p:tav>
                                        <p:tav tm="100000">
                                          <p:val>
                                            <p:strVal val="#ppt_x"/>
                                          </p:val>
                                        </p:tav>
                                      </p:tavLst>
                                    </p:anim>
                                    <p:anim calcmode="lin" valueType="num">
                                      <p:cBhvr additive="base">
                                        <p:cTn id="21" dur="2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800"/>
                            </p:stCondLst>
                            <p:childTnLst>
                              <p:par>
                                <p:cTn id="23" presetID="1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lide(fromBottom)">
                                      <p:cBhvr>
                                        <p:cTn id="25" dur="200"/>
                                        <p:tgtEl>
                                          <p:spTgt spid="20"/>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143"/>
                                        </p:tgtEl>
                                        <p:attrNameLst>
                                          <p:attrName>style.visibility</p:attrName>
                                        </p:attrNameLst>
                                      </p:cBhvr>
                                      <p:to>
                                        <p:strVal val="visible"/>
                                      </p:to>
                                    </p:set>
                                    <p:animEffect transition="in" filter="slide(fromBottom)">
                                      <p:cBhvr>
                                        <p:cTn id="29" dur="200"/>
                                        <p:tgtEl>
                                          <p:spTgt spid="143"/>
                                        </p:tgtEl>
                                      </p:cBhvr>
                                    </p:animEffect>
                                  </p:childTnLst>
                                </p:cTn>
                              </p:par>
                            </p:childTnLst>
                          </p:cTn>
                        </p:par>
                        <p:par>
                          <p:cTn id="30" fill="hold">
                            <p:stCondLst>
                              <p:cond delay="1200"/>
                            </p:stCondLst>
                            <p:childTnLst>
                              <p:par>
                                <p:cTn id="31" presetID="2" presetClass="entr" presetSubtype="2" accel="50000" decel="5000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00" fill="hold"/>
                                        <p:tgtEl>
                                          <p:spTgt spid="10"/>
                                        </p:tgtEl>
                                        <p:attrNameLst>
                                          <p:attrName>ppt_x</p:attrName>
                                        </p:attrNameLst>
                                      </p:cBhvr>
                                      <p:tavLst>
                                        <p:tav tm="0">
                                          <p:val>
                                            <p:strVal val="1+#ppt_w/2"/>
                                          </p:val>
                                        </p:tav>
                                        <p:tav tm="100000">
                                          <p:val>
                                            <p:strVal val="#ppt_x"/>
                                          </p:val>
                                        </p:tav>
                                      </p:tavLst>
                                    </p:anim>
                                    <p:anim calcmode="lin" valueType="num">
                                      <p:cBhvr additive="base">
                                        <p:cTn id="34" dur="2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00" fill="hold"/>
                                        <p:tgtEl>
                                          <p:spTgt spid="22"/>
                                        </p:tgtEl>
                                        <p:attrNameLst>
                                          <p:attrName>ppt_x</p:attrName>
                                        </p:attrNameLst>
                                      </p:cBhvr>
                                      <p:tavLst>
                                        <p:tav tm="0">
                                          <p:val>
                                            <p:strVal val="0-#ppt_w/2"/>
                                          </p:val>
                                        </p:tav>
                                        <p:tav tm="100000">
                                          <p:val>
                                            <p:strVal val="#ppt_x"/>
                                          </p:val>
                                        </p:tav>
                                      </p:tavLst>
                                    </p:anim>
                                    <p:anim calcmode="lin" valueType="num">
                                      <p:cBhvr additive="base">
                                        <p:cTn id="38" dur="2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accel="50000" decel="5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00" fill="hold"/>
                                        <p:tgtEl>
                                          <p:spTgt spid="12"/>
                                        </p:tgtEl>
                                        <p:attrNameLst>
                                          <p:attrName>ppt_x</p:attrName>
                                        </p:attrNameLst>
                                      </p:cBhvr>
                                      <p:tavLst>
                                        <p:tav tm="0">
                                          <p:val>
                                            <p:strVal val="1+#ppt_w/2"/>
                                          </p:val>
                                        </p:tav>
                                        <p:tav tm="100000">
                                          <p:val>
                                            <p:strVal val="#ppt_x"/>
                                          </p:val>
                                        </p:tav>
                                      </p:tavLst>
                                    </p:anim>
                                    <p:anim calcmode="lin" valueType="num">
                                      <p:cBhvr additive="base">
                                        <p:cTn id="43" dur="200" fill="hold"/>
                                        <p:tgtEl>
                                          <p:spTgt spid="12"/>
                                        </p:tgtEl>
                                        <p:attrNameLst>
                                          <p:attrName>ppt_y</p:attrName>
                                        </p:attrNameLst>
                                      </p:cBhvr>
                                      <p:tavLst>
                                        <p:tav tm="0">
                                          <p:val>
                                            <p:strVal val="#ppt_y"/>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200" fill="hold"/>
                                        <p:tgtEl>
                                          <p:spTgt spid="23"/>
                                        </p:tgtEl>
                                        <p:attrNameLst>
                                          <p:attrName>ppt_x</p:attrName>
                                        </p:attrNameLst>
                                      </p:cBhvr>
                                      <p:tavLst>
                                        <p:tav tm="0">
                                          <p:val>
                                            <p:strVal val="0-#ppt_w/2"/>
                                          </p:val>
                                        </p:tav>
                                        <p:tav tm="100000">
                                          <p:val>
                                            <p:strVal val="#ppt_x"/>
                                          </p:val>
                                        </p:tav>
                                      </p:tavLst>
                                    </p:anim>
                                    <p:anim calcmode="lin" valueType="num">
                                      <p:cBhvr additive="base">
                                        <p:cTn id="47" dur="200" fill="hold"/>
                                        <p:tgtEl>
                                          <p:spTgt spid="23"/>
                                        </p:tgtEl>
                                        <p:attrNameLst>
                                          <p:attrName>ppt_y</p:attrName>
                                        </p:attrNameLst>
                                      </p:cBhvr>
                                      <p:tavLst>
                                        <p:tav tm="0">
                                          <p:val>
                                            <p:strVal val="#ppt_y"/>
                                          </p:val>
                                        </p:tav>
                                        <p:tav tm="100000">
                                          <p:val>
                                            <p:strVal val="#ppt_y"/>
                                          </p:val>
                                        </p:tav>
                                      </p:tavLst>
                                    </p:anim>
                                  </p:childTnLst>
                                </p:cTn>
                              </p:par>
                            </p:childTnLst>
                          </p:cTn>
                        </p:par>
                        <p:par>
                          <p:cTn id="48" fill="hold">
                            <p:stCondLst>
                              <p:cond delay="1600"/>
                            </p:stCondLst>
                            <p:childTnLst>
                              <p:par>
                                <p:cTn id="49" presetID="2" presetClass="entr" presetSubtype="2" accel="50000" decel="5000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00" fill="hold"/>
                                        <p:tgtEl>
                                          <p:spTgt spid="14"/>
                                        </p:tgtEl>
                                        <p:attrNameLst>
                                          <p:attrName>ppt_x</p:attrName>
                                        </p:attrNameLst>
                                      </p:cBhvr>
                                      <p:tavLst>
                                        <p:tav tm="0">
                                          <p:val>
                                            <p:strVal val="1+#ppt_w/2"/>
                                          </p:val>
                                        </p:tav>
                                        <p:tav tm="100000">
                                          <p:val>
                                            <p:strVal val="#ppt_x"/>
                                          </p:val>
                                        </p:tav>
                                      </p:tavLst>
                                    </p:anim>
                                    <p:anim calcmode="lin" valueType="num">
                                      <p:cBhvr additive="base">
                                        <p:cTn id="52" dur="2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8" accel="50000" decel="50000"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200" fill="hold"/>
                                        <p:tgtEl>
                                          <p:spTgt spid="24"/>
                                        </p:tgtEl>
                                        <p:attrNameLst>
                                          <p:attrName>ppt_x</p:attrName>
                                        </p:attrNameLst>
                                      </p:cBhvr>
                                      <p:tavLst>
                                        <p:tav tm="0">
                                          <p:val>
                                            <p:strVal val="0-#ppt_w/2"/>
                                          </p:val>
                                        </p:tav>
                                        <p:tav tm="100000">
                                          <p:val>
                                            <p:strVal val="#ppt_x"/>
                                          </p:val>
                                        </p:tav>
                                      </p:tavLst>
                                    </p:anim>
                                    <p:anim calcmode="lin" valueType="num">
                                      <p:cBhvr additive="base">
                                        <p:cTn id="56" dur="200" fill="hold"/>
                                        <p:tgtEl>
                                          <p:spTgt spid="24"/>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2" accel="50000" decel="50000"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200" fill="hold"/>
                                        <p:tgtEl>
                                          <p:spTgt spid="8"/>
                                        </p:tgtEl>
                                        <p:attrNameLst>
                                          <p:attrName>ppt_x</p:attrName>
                                        </p:attrNameLst>
                                      </p:cBhvr>
                                      <p:tavLst>
                                        <p:tav tm="0">
                                          <p:val>
                                            <p:strVal val="1+#ppt_w/2"/>
                                          </p:val>
                                        </p:tav>
                                        <p:tav tm="100000">
                                          <p:val>
                                            <p:strVal val="#ppt_x"/>
                                          </p:val>
                                        </p:tav>
                                      </p:tavLst>
                                    </p:anim>
                                    <p:anim calcmode="lin" valueType="num">
                                      <p:cBhvr additive="base">
                                        <p:cTn id="61" dur="2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200" fill="hold"/>
                                        <p:tgtEl>
                                          <p:spTgt spid="25"/>
                                        </p:tgtEl>
                                        <p:attrNameLst>
                                          <p:attrName>ppt_x</p:attrName>
                                        </p:attrNameLst>
                                      </p:cBhvr>
                                      <p:tavLst>
                                        <p:tav tm="0">
                                          <p:val>
                                            <p:strVal val="0-#ppt_w/2"/>
                                          </p:val>
                                        </p:tav>
                                        <p:tav tm="100000">
                                          <p:val>
                                            <p:strVal val="#ppt_x"/>
                                          </p:val>
                                        </p:tav>
                                      </p:tavLst>
                                    </p:anim>
                                    <p:anim calcmode="lin" valueType="num">
                                      <p:cBhvr additive="base">
                                        <p:cTn id="65" dur="2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6"/>
          <p:cNvGrpSpPr/>
          <p:nvPr/>
        </p:nvGrpSpPr>
        <p:grpSpPr>
          <a:xfrm>
            <a:off x="2052318" y="2623643"/>
            <a:ext cx="1223538" cy="368644"/>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accent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accent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accent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accent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accent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4" name="组合 62"/>
          <p:cNvGrpSpPr/>
          <p:nvPr/>
        </p:nvGrpSpPr>
        <p:grpSpPr>
          <a:xfrm>
            <a:off x="786044" y="2096738"/>
            <a:ext cx="1361423" cy="1364599"/>
            <a:chOff x="7146423" y="413387"/>
            <a:chExt cx="495231" cy="496232"/>
          </a:xfrm>
        </p:grpSpPr>
        <p:grpSp>
          <p:nvGrpSpPr>
            <p:cNvPr id="5" name="组合 63"/>
            <p:cNvGrpSpPr/>
            <p:nvPr/>
          </p:nvGrpSpPr>
          <p:grpSpPr>
            <a:xfrm>
              <a:off x="7146423" y="413387"/>
              <a:ext cx="495231" cy="496232"/>
              <a:chOff x="1589596" y="810715"/>
              <a:chExt cx="2340698" cy="2345431"/>
            </a:xfrm>
          </p:grpSpPr>
          <p:grpSp>
            <p:nvGrpSpPr>
              <p:cNvPr id="6" name="组合 79"/>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grpSp>
          <p:sp>
            <p:nvSpPr>
              <p:cNvPr id="67" name="椭圆 80"/>
              <p:cNvSpPr/>
              <p:nvPr/>
            </p:nvSpPr>
            <p:spPr bwMode="auto">
              <a:xfrm>
                <a:off x="1932719" y="1141998"/>
                <a:ext cx="1691507" cy="1694935"/>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grpSp>
        <p:sp>
          <p:nvSpPr>
            <p:cNvPr id="65" name="TextBox 64"/>
            <p:cNvSpPr txBox="1"/>
            <p:nvPr/>
          </p:nvSpPr>
          <p:spPr>
            <a:xfrm>
              <a:off x="7305598" y="573320"/>
              <a:ext cx="179131" cy="167883"/>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标题</a:t>
              </a:r>
              <a:endParaRPr lang="en-US" altLang="zh-CN" sz="1200" dirty="0">
                <a:solidFill>
                  <a:schemeClr val="bg1"/>
                </a:solidFill>
                <a:latin typeface="微软雅黑" pitchFamily="34" charset="-122"/>
                <a:ea typeface="微软雅黑" pitchFamily="34" charset="-122"/>
              </a:endParaRPr>
            </a:p>
            <a:p>
              <a:r>
                <a:rPr lang="zh-CN" altLang="en-US" sz="1200" dirty="0">
                  <a:solidFill>
                    <a:schemeClr val="bg1"/>
                  </a:solidFill>
                  <a:latin typeface="微软雅黑" pitchFamily="34" charset="-122"/>
                  <a:ea typeface="微软雅黑" pitchFamily="34" charset="-122"/>
                </a:rPr>
                <a:t>文字</a:t>
              </a:r>
              <a:endParaRPr lang="en-US" altLang="zh-CN" sz="1200" dirty="0">
                <a:solidFill>
                  <a:schemeClr val="bg1"/>
                </a:solidFill>
                <a:latin typeface="微软雅黑" pitchFamily="34" charset="-122"/>
                <a:ea typeface="微软雅黑" pitchFamily="34" charset="-122"/>
              </a:endParaRPr>
            </a:p>
          </p:txBody>
        </p:sp>
      </p:grpSp>
      <p:grpSp>
        <p:nvGrpSpPr>
          <p:cNvPr id="7" name="组合 71"/>
          <p:cNvGrpSpPr/>
          <p:nvPr/>
        </p:nvGrpSpPr>
        <p:grpSpPr>
          <a:xfrm>
            <a:off x="3063134" y="1396190"/>
            <a:ext cx="2846358" cy="2852998"/>
            <a:chOff x="8244408" y="2516931"/>
            <a:chExt cx="2846358" cy="2852117"/>
          </a:xfrm>
        </p:grpSpPr>
        <p:grpSp>
          <p:nvGrpSpPr>
            <p:cNvPr id="8" name="组合 74"/>
            <p:cNvGrpSpPr/>
            <p:nvPr/>
          </p:nvGrpSpPr>
          <p:grpSpPr>
            <a:xfrm>
              <a:off x="8244408" y="2516931"/>
              <a:ext cx="2846358" cy="2852117"/>
              <a:chOff x="1589596" y="810715"/>
              <a:chExt cx="2340698" cy="2345431"/>
            </a:xfrm>
          </p:grpSpPr>
          <p:grpSp>
            <p:nvGrpSpPr>
              <p:cNvPr id="9" name="组合 79"/>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grpSp>
          <p:sp>
            <p:nvSpPr>
              <p:cNvPr id="81" name="椭圆 80"/>
              <p:cNvSpPr/>
              <p:nvPr/>
            </p:nvSpPr>
            <p:spPr bwMode="auto">
              <a:xfrm>
                <a:off x="1932719" y="1141998"/>
                <a:ext cx="1691507" cy="1694935"/>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grpSp>
        <p:sp>
          <p:nvSpPr>
            <p:cNvPr id="76" name="TextBox 75"/>
            <p:cNvSpPr txBox="1"/>
            <p:nvPr/>
          </p:nvSpPr>
          <p:spPr>
            <a:xfrm>
              <a:off x="8961186" y="3822960"/>
              <a:ext cx="1561314" cy="553827"/>
            </a:xfrm>
            <a:prstGeom prst="rect">
              <a:avLst/>
            </a:prstGeom>
            <a:noFill/>
          </p:spPr>
          <p:txBody>
            <a:bodyPr wrap="square" lIns="0" tIns="0" rIns="0" bIns="0" rtlCol="0">
              <a:spAutoFit/>
            </a:bodyPr>
            <a:lstStyle/>
            <a:p>
              <a:r>
                <a:rPr lang="zh-CN" altLang="en-US" sz="900" dirty="0">
                  <a:solidFill>
                    <a:prstClr val="white"/>
                  </a:solidFill>
                  <a:latin typeface="微软雅黑" pitchFamily="34" charset="-122"/>
                  <a:ea typeface="微软雅黑" pitchFamily="34" charset="-122"/>
                </a:rPr>
                <a:t>单击此处添加文本单击此处添加文本单击此处添加文本单击此处添加文本</a:t>
              </a:r>
              <a:endParaRPr lang="en-US" altLang="zh-CN" sz="900" dirty="0">
                <a:solidFill>
                  <a:prstClr val="white"/>
                </a:solidFill>
                <a:latin typeface="微软雅黑" pitchFamily="34" charset="-122"/>
                <a:ea typeface="微软雅黑" pitchFamily="34" charset="-122"/>
              </a:endParaRPr>
            </a:p>
            <a:p>
              <a:endParaRPr lang="en-US" altLang="zh-CN" sz="900" dirty="0">
                <a:solidFill>
                  <a:prstClr val="white"/>
                </a:solidFill>
                <a:latin typeface="微软雅黑" pitchFamily="34" charset="-122"/>
                <a:ea typeface="微软雅黑" pitchFamily="34" charset="-122"/>
              </a:endParaRPr>
            </a:p>
          </p:txBody>
        </p:sp>
        <p:sp>
          <p:nvSpPr>
            <p:cNvPr id="77" name="TextBox 76"/>
            <p:cNvSpPr txBox="1"/>
            <p:nvPr/>
          </p:nvSpPr>
          <p:spPr>
            <a:xfrm>
              <a:off x="9272080" y="3505420"/>
              <a:ext cx="1561314" cy="199222"/>
            </a:xfrm>
            <a:prstGeom prst="rect">
              <a:avLst/>
            </a:prstGeom>
            <a:noFill/>
          </p:spPr>
          <p:txBody>
            <a:bodyPr wrap="square" lIns="0" tIns="0" rIns="0" bIns="0" rtlCol="0">
              <a:spAutoFit/>
            </a:bodyPr>
            <a:lstStyle/>
            <a:p>
              <a:pPr algn="just">
                <a:lnSpc>
                  <a:spcPts val="1500"/>
                </a:lnSpc>
              </a:pPr>
              <a:r>
                <a:rPr lang="zh-CN" altLang="en-US" sz="1200" dirty="0">
                  <a:solidFill>
                    <a:prstClr val="white"/>
                  </a:solidFill>
                  <a:latin typeface="微软雅黑" pitchFamily="34" charset="-122"/>
                  <a:ea typeface="微软雅黑" pitchFamily="34" charset="-122"/>
                </a:rPr>
                <a:t>标题文字</a:t>
              </a:r>
              <a:endParaRPr lang="en-US" altLang="zh-CN" sz="1200" dirty="0">
                <a:solidFill>
                  <a:prstClr val="white"/>
                </a:solidFill>
                <a:latin typeface="微软雅黑" pitchFamily="34" charset="-122"/>
                <a:ea typeface="微软雅黑" pitchFamily="34" charset="-122"/>
              </a:endParaRPr>
            </a:p>
          </p:txBody>
        </p:sp>
      </p:grpSp>
      <p:grpSp>
        <p:nvGrpSpPr>
          <p:cNvPr id="10" name="组合 85"/>
          <p:cNvGrpSpPr/>
          <p:nvPr/>
        </p:nvGrpSpPr>
        <p:grpSpPr>
          <a:xfrm>
            <a:off x="4963470" y="1449064"/>
            <a:ext cx="3136923" cy="682774"/>
            <a:chOff x="4675437" y="1448616"/>
            <a:chExt cx="3136923" cy="682563"/>
          </a:xfrm>
        </p:grpSpPr>
        <p:grpSp>
          <p:nvGrpSpPr>
            <p:cNvPr id="11" name="组合 86"/>
            <p:cNvGrpSpPr/>
            <p:nvPr/>
          </p:nvGrpSpPr>
          <p:grpSpPr>
            <a:xfrm>
              <a:off x="4675437" y="1448616"/>
              <a:ext cx="681185" cy="682563"/>
              <a:chOff x="7146423" y="413387"/>
              <a:chExt cx="495231" cy="496232"/>
            </a:xfrm>
          </p:grpSpPr>
          <p:grpSp>
            <p:nvGrpSpPr>
              <p:cNvPr id="12" name="组合 88"/>
              <p:cNvGrpSpPr/>
              <p:nvPr/>
            </p:nvGrpSpPr>
            <p:grpSpPr>
              <a:xfrm>
                <a:off x="7146423" y="413387"/>
                <a:ext cx="495231" cy="496232"/>
                <a:chOff x="1589596" y="810715"/>
                <a:chExt cx="2340698" cy="2345431"/>
              </a:xfrm>
            </p:grpSpPr>
            <p:grpSp>
              <p:nvGrpSpPr>
                <p:cNvPr id="13" name="组合 79"/>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grpSp>
            <p:sp>
              <p:nvSpPr>
                <p:cNvPr id="99" name="椭圆 80"/>
                <p:cNvSpPr/>
                <p:nvPr/>
              </p:nvSpPr>
              <p:spPr bwMode="auto">
                <a:xfrm>
                  <a:off x="1932719" y="1141998"/>
                  <a:ext cx="1691507" cy="1694935"/>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grpSp>
          <p:sp>
            <p:nvSpPr>
              <p:cNvPr id="97" name="TextBox 96"/>
              <p:cNvSpPr txBox="1"/>
              <p:nvPr/>
            </p:nvSpPr>
            <p:spPr>
              <a:xfrm>
                <a:off x="7229619" y="557367"/>
                <a:ext cx="330043" cy="268426"/>
              </a:xfrm>
              <a:prstGeom prst="rect">
                <a:avLst/>
              </a:prstGeom>
              <a:noFill/>
            </p:spPr>
            <p:txBody>
              <a:bodyPr wrap="none" rtlCol="0">
                <a:spAutoFit/>
              </a:bodyPr>
              <a:lstStyle/>
              <a:p>
                <a:r>
                  <a:rPr lang="en-US" altLang="zh-CN" dirty="0">
                    <a:solidFill>
                      <a:schemeClr val="bg1"/>
                    </a:solidFill>
                    <a:latin typeface="微软雅黑" pitchFamily="34" charset="-122"/>
                    <a:ea typeface="微软雅黑" pitchFamily="34" charset="-122"/>
                  </a:rPr>
                  <a:t>01</a:t>
                </a:r>
              </a:p>
            </p:txBody>
          </p:sp>
        </p:grpSp>
        <p:sp>
          <p:nvSpPr>
            <p:cNvPr id="88" name="TextBox 87"/>
            <p:cNvSpPr txBox="1"/>
            <p:nvPr/>
          </p:nvSpPr>
          <p:spPr>
            <a:xfrm>
              <a:off x="5611772" y="1544500"/>
              <a:ext cx="2200588" cy="415370"/>
            </a:xfrm>
            <a:prstGeom prst="rect">
              <a:avLst/>
            </a:prstGeom>
            <a:noFill/>
          </p:spPr>
          <p:txBody>
            <a:bodyPr wrap="square" lIns="0" tIns="0" rIns="0" bIns="0" rtlCol="0">
              <a:spAutoFit/>
            </a:bodyPr>
            <a:lstStyle/>
            <a:p>
              <a:r>
                <a:rPr lang="zh-CN" altLang="en-US" sz="900" dirty="0">
                  <a:solidFill>
                    <a:srgbClr val="7F7F7F"/>
                  </a:solidFill>
                  <a:latin typeface="微软雅黑" pitchFamily="34" charset="-122"/>
                  <a:ea typeface="微软雅黑" pitchFamily="34" charset="-122"/>
                </a:rPr>
                <a:t>单击此处添加文本单击此处添加文本</a:t>
              </a:r>
              <a:endParaRPr lang="en-US" altLang="zh-CN" sz="900" dirty="0">
                <a:solidFill>
                  <a:srgbClr val="7F7F7F"/>
                </a:solidFill>
                <a:latin typeface="微软雅黑" pitchFamily="34" charset="-122"/>
                <a:ea typeface="微软雅黑" pitchFamily="34" charset="-122"/>
              </a:endParaRPr>
            </a:p>
            <a:p>
              <a:r>
                <a:rPr lang="zh-CN" altLang="en-US" sz="900" dirty="0">
                  <a:solidFill>
                    <a:srgbClr val="7F7F7F"/>
                  </a:solidFill>
                  <a:latin typeface="微软雅黑" pitchFamily="34" charset="-122"/>
                  <a:ea typeface="微软雅黑" pitchFamily="34" charset="-122"/>
                </a:rPr>
                <a:t>单击此处添加文本单击此处添加文本</a:t>
              </a:r>
              <a:endParaRPr lang="en-US" altLang="zh-CN" sz="900" dirty="0">
                <a:solidFill>
                  <a:srgbClr val="7F7F7F"/>
                </a:solidFill>
                <a:latin typeface="微软雅黑" pitchFamily="34" charset="-122"/>
                <a:ea typeface="微软雅黑" pitchFamily="34" charset="-122"/>
              </a:endParaRPr>
            </a:p>
            <a:p>
              <a:endParaRPr lang="en-US" altLang="zh-CN" sz="900" dirty="0">
                <a:solidFill>
                  <a:srgbClr val="7F7F7F"/>
                </a:solidFill>
                <a:latin typeface="微软雅黑" pitchFamily="34" charset="-122"/>
                <a:ea typeface="微软雅黑" pitchFamily="34" charset="-122"/>
              </a:endParaRPr>
            </a:p>
          </p:txBody>
        </p:sp>
      </p:grpSp>
      <p:grpSp>
        <p:nvGrpSpPr>
          <p:cNvPr id="14" name="组合 116"/>
          <p:cNvGrpSpPr/>
          <p:nvPr/>
        </p:nvGrpSpPr>
        <p:grpSpPr>
          <a:xfrm>
            <a:off x="5537305" y="2483646"/>
            <a:ext cx="2995135" cy="682774"/>
            <a:chOff x="5249273" y="2482879"/>
            <a:chExt cx="2995135" cy="682563"/>
          </a:xfrm>
        </p:grpSpPr>
        <p:grpSp>
          <p:nvGrpSpPr>
            <p:cNvPr id="15" name="组合 117"/>
            <p:cNvGrpSpPr/>
            <p:nvPr/>
          </p:nvGrpSpPr>
          <p:grpSpPr>
            <a:xfrm>
              <a:off x="5249273" y="2482879"/>
              <a:ext cx="681185" cy="682563"/>
              <a:chOff x="7146423" y="413387"/>
              <a:chExt cx="495231" cy="496232"/>
            </a:xfrm>
          </p:grpSpPr>
          <p:grpSp>
            <p:nvGrpSpPr>
              <p:cNvPr id="16" name="组合 119"/>
              <p:cNvGrpSpPr/>
              <p:nvPr/>
            </p:nvGrpSpPr>
            <p:grpSpPr>
              <a:xfrm>
                <a:off x="7146423" y="413387"/>
                <a:ext cx="495231" cy="496232"/>
                <a:chOff x="1589596" y="810715"/>
                <a:chExt cx="2340698" cy="2345431"/>
              </a:xfrm>
            </p:grpSpPr>
            <p:grpSp>
              <p:nvGrpSpPr>
                <p:cNvPr id="17" name="组合 79"/>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grpSp>
            <p:sp>
              <p:nvSpPr>
                <p:cNvPr id="123" name="椭圆 80"/>
                <p:cNvSpPr/>
                <p:nvPr/>
              </p:nvSpPr>
              <p:spPr bwMode="auto">
                <a:xfrm>
                  <a:off x="1932719" y="1141998"/>
                  <a:ext cx="1691507" cy="1694935"/>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grpSp>
          <p:sp>
            <p:nvSpPr>
              <p:cNvPr id="121" name="TextBox 120"/>
              <p:cNvSpPr txBox="1"/>
              <p:nvPr/>
            </p:nvSpPr>
            <p:spPr>
              <a:xfrm>
                <a:off x="7229619" y="557367"/>
                <a:ext cx="330043" cy="268509"/>
              </a:xfrm>
              <a:prstGeom prst="rect">
                <a:avLst/>
              </a:prstGeom>
              <a:noFill/>
            </p:spPr>
            <p:txBody>
              <a:bodyPr wrap="none" rtlCol="0">
                <a:spAutoFit/>
              </a:bodyPr>
              <a:lstStyle/>
              <a:p>
                <a:r>
                  <a:rPr lang="en-US" altLang="zh-CN" dirty="0">
                    <a:solidFill>
                      <a:prstClr val="white"/>
                    </a:solidFill>
                    <a:latin typeface="微软雅黑" pitchFamily="34" charset="-122"/>
                    <a:ea typeface="微软雅黑" pitchFamily="34" charset="-122"/>
                  </a:rPr>
                  <a:t>02</a:t>
                </a:r>
              </a:p>
            </p:txBody>
          </p:sp>
        </p:grpSp>
        <p:sp>
          <p:nvSpPr>
            <p:cNvPr id="119" name="TextBox 118"/>
            <p:cNvSpPr txBox="1"/>
            <p:nvPr/>
          </p:nvSpPr>
          <p:spPr>
            <a:xfrm>
              <a:off x="6043820" y="2660280"/>
              <a:ext cx="2200588" cy="415370"/>
            </a:xfrm>
            <a:prstGeom prst="rect">
              <a:avLst/>
            </a:prstGeom>
            <a:noFill/>
          </p:spPr>
          <p:txBody>
            <a:bodyPr wrap="square" lIns="0" tIns="0" rIns="0" bIns="0" rtlCol="0">
              <a:spAutoFit/>
            </a:bodyPr>
            <a:lstStyle/>
            <a:p>
              <a:r>
                <a:rPr lang="zh-CN" altLang="en-US" sz="900" dirty="0">
                  <a:solidFill>
                    <a:srgbClr val="7F7F7F"/>
                  </a:solidFill>
                  <a:latin typeface="微软雅黑" pitchFamily="34" charset="-122"/>
                  <a:ea typeface="微软雅黑" pitchFamily="34" charset="-122"/>
                </a:rPr>
                <a:t>单击此处添加文本单击此处添加文本</a:t>
              </a:r>
              <a:endParaRPr lang="en-US" altLang="zh-CN" sz="900" dirty="0">
                <a:solidFill>
                  <a:srgbClr val="7F7F7F"/>
                </a:solidFill>
                <a:latin typeface="微软雅黑" pitchFamily="34" charset="-122"/>
                <a:ea typeface="微软雅黑" pitchFamily="34" charset="-122"/>
              </a:endParaRPr>
            </a:p>
            <a:p>
              <a:r>
                <a:rPr lang="zh-CN" altLang="en-US" sz="900" dirty="0">
                  <a:solidFill>
                    <a:srgbClr val="7F7F7F"/>
                  </a:solidFill>
                  <a:latin typeface="微软雅黑" pitchFamily="34" charset="-122"/>
                  <a:ea typeface="微软雅黑" pitchFamily="34" charset="-122"/>
                </a:rPr>
                <a:t>单击此处添加文本单击此处添加文本</a:t>
              </a:r>
              <a:endParaRPr lang="en-US" altLang="zh-CN" sz="900" dirty="0">
                <a:solidFill>
                  <a:srgbClr val="7F7F7F"/>
                </a:solidFill>
                <a:latin typeface="微软雅黑" pitchFamily="34" charset="-122"/>
                <a:ea typeface="微软雅黑" pitchFamily="34" charset="-122"/>
              </a:endParaRPr>
            </a:p>
            <a:p>
              <a:endParaRPr lang="en-US" altLang="zh-CN" sz="900" dirty="0">
                <a:solidFill>
                  <a:srgbClr val="7F7F7F"/>
                </a:solidFill>
                <a:latin typeface="微软雅黑" pitchFamily="34" charset="-122"/>
                <a:ea typeface="微软雅黑" pitchFamily="34" charset="-122"/>
              </a:endParaRPr>
            </a:p>
          </p:txBody>
        </p:sp>
      </p:grpSp>
      <p:grpSp>
        <p:nvGrpSpPr>
          <p:cNvPr id="18" name="组合 125"/>
          <p:cNvGrpSpPr/>
          <p:nvPr/>
        </p:nvGrpSpPr>
        <p:grpSpPr>
          <a:xfrm>
            <a:off x="4966636" y="3578282"/>
            <a:ext cx="3080401" cy="682774"/>
            <a:chOff x="4678603" y="3577177"/>
            <a:chExt cx="3080401" cy="682563"/>
          </a:xfrm>
        </p:grpSpPr>
        <p:grpSp>
          <p:nvGrpSpPr>
            <p:cNvPr id="19" name="组合 126"/>
            <p:cNvGrpSpPr/>
            <p:nvPr/>
          </p:nvGrpSpPr>
          <p:grpSpPr>
            <a:xfrm>
              <a:off x="4678603" y="3577177"/>
              <a:ext cx="681185" cy="682563"/>
              <a:chOff x="7146423" y="413387"/>
              <a:chExt cx="495231" cy="496232"/>
            </a:xfrm>
          </p:grpSpPr>
          <p:grpSp>
            <p:nvGrpSpPr>
              <p:cNvPr id="20" name="组合 128"/>
              <p:cNvGrpSpPr/>
              <p:nvPr/>
            </p:nvGrpSpPr>
            <p:grpSpPr>
              <a:xfrm>
                <a:off x="7146423" y="413387"/>
                <a:ext cx="495231" cy="496232"/>
                <a:chOff x="1589596" y="810715"/>
                <a:chExt cx="2340698" cy="2345431"/>
              </a:xfrm>
            </p:grpSpPr>
            <p:grpSp>
              <p:nvGrpSpPr>
                <p:cNvPr id="21" name="组合 79"/>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latin typeface="微软雅黑" pitchFamily="34" charset="-122"/>
                      <a:ea typeface="微软雅黑" pitchFamily="34" charset="-122"/>
                    </a:endParaRPr>
                  </a:p>
                </p:txBody>
              </p:sp>
            </p:grpSp>
            <p:sp>
              <p:nvSpPr>
                <p:cNvPr id="132" name="椭圆 80"/>
                <p:cNvSpPr/>
                <p:nvPr/>
              </p:nvSpPr>
              <p:spPr bwMode="auto">
                <a:xfrm>
                  <a:off x="1932719" y="1141998"/>
                  <a:ext cx="1691507" cy="1694935"/>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grpSp>
          <p:sp>
            <p:nvSpPr>
              <p:cNvPr id="130" name="TextBox 129"/>
              <p:cNvSpPr txBox="1"/>
              <p:nvPr/>
            </p:nvSpPr>
            <p:spPr>
              <a:xfrm>
                <a:off x="7229619" y="557367"/>
                <a:ext cx="330043" cy="268509"/>
              </a:xfrm>
              <a:prstGeom prst="rect">
                <a:avLst/>
              </a:prstGeom>
              <a:noFill/>
            </p:spPr>
            <p:txBody>
              <a:bodyPr wrap="none" rtlCol="0">
                <a:spAutoFit/>
              </a:bodyPr>
              <a:lstStyle/>
              <a:p>
                <a:r>
                  <a:rPr lang="en-US" altLang="zh-CN" dirty="0">
                    <a:solidFill>
                      <a:schemeClr val="bg1"/>
                    </a:solidFill>
                    <a:latin typeface="微软雅黑" pitchFamily="34" charset="-122"/>
                    <a:ea typeface="微软雅黑" pitchFamily="34" charset="-122"/>
                  </a:rPr>
                  <a:t>03</a:t>
                </a:r>
              </a:p>
            </p:txBody>
          </p:sp>
        </p:grpSp>
        <p:sp>
          <p:nvSpPr>
            <p:cNvPr id="128" name="TextBox 127"/>
            <p:cNvSpPr txBox="1"/>
            <p:nvPr/>
          </p:nvSpPr>
          <p:spPr>
            <a:xfrm>
              <a:off x="5558416" y="3812052"/>
              <a:ext cx="2200588" cy="415370"/>
            </a:xfrm>
            <a:prstGeom prst="rect">
              <a:avLst/>
            </a:prstGeom>
            <a:noFill/>
          </p:spPr>
          <p:txBody>
            <a:bodyPr wrap="square" lIns="0" tIns="0" rIns="0" bIns="0" rtlCol="0">
              <a:spAutoFit/>
            </a:bodyPr>
            <a:lstStyle/>
            <a:p>
              <a:r>
                <a:rPr lang="zh-CN" altLang="en-US" sz="900" dirty="0">
                  <a:solidFill>
                    <a:srgbClr val="7F7F7F"/>
                  </a:solidFill>
                  <a:latin typeface="微软雅黑" pitchFamily="34" charset="-122"/>
                  <a:ea typeface="微软雅黑" pitchFamily="34" charset="-122"/>
                </a:rPr>
                <a:t>单击此处添加文本单击此处添加文本</a:t>
              </a:r>
              <a:endParaRPr lang="en-US" altLang="zh-CN" sz="900" dirty="0">
                <a:solidFill>
                  <a:srgbClr val="7F7F7F"/>
                </a:solidFill>
                <a:latin typeface="微软雅黑" pitchFamily="34" charset="-122"/>
                <a:ea typeface="微软雅黑" pitchFamily="34" charset="-122"/>
              </a:endParaRPr>
            </a:p>
            <a:p>
              <a:r>
                <a:rPr lang="zh-CN" altLang="en-US" sz="900" dirty="0">
                  <a:solidFill>
                    <a:srgbClr val="7F7F7F"/>
                  </a:solidFill>
                  <a:latin typeface="微软雅黑" pitchFamily="34" charset="-122"/>
                  <a:ea typeface="微软雅黑" pitchFamily="34" charset="-122"/>
                </a:rPr>
                <a:t>单击此处添加文本单击此处添加文本</a:t>
              </a:r>
              <a:endParaRPr lang="en-US" altLang="zh-CN" sz="900" dirty="0">
                <a:solidFill>
                  <a:srgbClr val="7F7F7F"/>
                </a:solidFill>
                <a:latin typeface="微软雅黑" pitchFamily="34" charset="-122"/>
                <a:ea typeface="微软雅黑" pitchFamily="34" charset="-122"/>
              </a:endParaRPr>
            </a:p>
            <a:p>
              <a:endParaRPr lang="en-US" altLang="zh-CN" sz="900" dirty="0">
                <a:solidFill>
                  <a:srgbClr val="7F7F7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525685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1+#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5072" y="3277817"/>
            <a:ext cx="2864801" cy="230833"/>
          </a:xfrm>
          <a:prstGeom prst="rect">
            <a:avLst/>
          </a:prstGeom>
          <a:noFill/>
        </p:spPr>
        <p:txBody>
          <a:bodyPr wrap="none" lIns="91435" tIns="45717" rIns="91435" bIns="45717">
            <a:normAutofit fontScale="77500" lnSpcReduction="20000"/>
          </a:bodyPr>
          <a:lstStyle/>
          <a:p>
            <a:r>
              <a:rPr lang="zh-CN" altLang="en-US" sz="1400" b="1" dirty="0">
                <a:solidFill>
                  <a:schemeClr val="bg1">
                    <a:lumMod val="50000"/>
                  </a:schemeClr>
                </a:solidFill>
                <a:latin typeface="微软雅黑" pitchFamily="34" charset="-122"/>
                <a:ea typeface="微软雅黑" pitchFamily="34" charset="-122"/>
              </a:rPr>
              <a:t>标题文本预设</a:t>
            </a:r>
          </a:p>
        </p:txBody>
      </p:sp>
      <p:sp>
        <p:nvSpPr>
          <p:cNvPr id="6" name="Rectangle 5"/>
          <p:cNvSpPr/>
          <p:nvPr/>
        </p:nvSpPr>
        <p:spPr>
          <a:xfrm>
            <a:off x="555072" y="3589440"/>
            <a:ext cx="2864801" cy="427713"/>
          </a:xfrm>
          <a:prstGeom prst="rect">
            <a:avLst/>
          </a:prstGeom>
        </p:spPr>
        <p:txBody>
          <a:bodyPr wrap="square" lIns="91435" tIns="45717" rIns="91435" bIns="45717">
            <a:normAutofit fontScale="70000" lnSpcReduction="20000"/>
          </a:bodyPr>
          <a:lstStyle/>
          <a:p>
            <a:pPr>
              <a:lnSpc>
                <a:spcPct val="120000"/>
              </a:lnSpc>
            </a:pPr>
            <a:r>
              <a:rPr lang="zh-CN" altLang="en-US" sz="1100" dirty="0">
                <a:solidFill>
                  <a:schemeClr val="bg1">
                    <a:lumMod val="50000"/>
                  </a:schemeClr>
                </a:solidFill>
                <a:latin typeface="微软雅黑" pitchFamily="34" charset="-122"/>
                <a:ea typeface="微软雅黑" pitchFamily="34" charset="-122"/>
              </a:rPr>
              <a:t>此部分内容作为文字排版占位显示（建议使用主题字体）</a:t>
            </a:r>
            <a:br>
              <a:rPr lang="zh-CN" altLang="en-US" sz="1100" dirty="0">
                <a:solidFill>
                  <a:schemeClr val="bg1">
                    <a:lumMod val="50000"/>
                  </a:schemeClr>
                </a:solidFill>
                <a:latin typeface="微软雅黑" pitchFamily="34" charset="-122"/>
                <a:ea typeface="微软雅黑" pitchFamily="34" charset="-122"/>
              </a:rPr>
            </a:br>
            <a:r>
              <a:rPr lang="zh-CN" altLang="en-US" sz="1100" dirty="0">
                <a:solidFill>
                  <a:schemeClr val="bg1">
                    <a:lumMod val="50000"/>
                  </a:schemeClr>
                </a:solidFill>
                <a:latin typeface="微软雅黑" pitchFamily="34" charset="-122"/>
                <a:ea typeface="微软雅黑" pitchFamily="34" charset="-122"/>
              </a:rPr>
              <a:t>如需更改请在（设置形状格式）菜单下（文本选项）中调整</a:t>
            </a:r>
          </a:p>
        </p:txBody>
      </p:sp>
      <p:grpSp>
        <p:nvGrpSpPr>
          <p:cNvPr id="2" name="组合 10"/>
          <p:cNvGrpSpPr/>
          <p:nvPr/>
        </p:nvGrpSpPr>
        <p:grpSpPr>
          <a:xfrm>
            <a:off x="3635897" y="1132384"/>
            <a:ext cx="4487827" cy="3360440"/>
            <a:chOff x="3635896" y="1131590"/>
            <a:chExt cx="4487827" cy="3360440"/>
          </a:xfrm>
        </p:grpSpPr>
        <p:sp>
          <p:nvSpPr>
            <p:cNvPr id="4" name="Rectangle 1"/>
            <p:cNvSpPr/>
            <p:nvPr/>
          </p:nvSpPr>
          <p:spPr>
            <a:xfrm>
              <a:off x="3782981" y="1291630"/>
              <a:ext cx="4340742" cy="3200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3"/>
            <p:cNvSpPr/>
            <p:nvPr/>
          </p:nvSpPr>
          <p:spPr>
            <a:xfrm>
              <a:off x="3635896" y="1131590"/>
              <a:ext cx="4340741" cy="3200400"/>
            </a:xfrm>
            <a:prstGeom prst="rect">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 name="组合 11"/>
          <p:cNvGrpSpPr/>
          <p:nvPr/>
        </p:nvGrpSpPr>
        <p:grpSpPr>
          <a:xfrm>
            <a:off x="9845" y="1852465"/>
            <a:ext cx="4449688" cy="936104"/>
            <a:chOff x="9844" y="1851670"/>
            <a:chExt cx="4449688" cy="936104"/>
          </a:xfrm>
        </p:grpSpPr>
        <p:sp>
          <p:nvSpPr>
            <p:cNvPr id="10" name="矩形: 圆角 9"/>
            <p:cNvSpPr/>
            <p:nvPr/>
          </p:nvSpPr>
          <p:spPr>
            <a:xfrm>
              <a:off x="9844" y="1851670"/>
              <a:ext cx="4449688" cy="93610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843841" y="2118965"/>
              <a:ext cx="2215991" cy="484748"/>
            </a:xfrm>
            <a:prstGeom prst="rect">
              <a:avLst/>
            </a:prstGeom>
            <a:noFill/>
          </p:spPr>
          <p:txBody>
            <a:bodyPr wrap="none">
              <a:normAutofit fontScale="85000" lnSpcReduction="20000"/>
            </a:bodyPr>
            <a:lstStyle/>
            <a:p>
              <a:r>
                <a:rPr lang="zh-CN" altLang="en-US" sz="3600" b="1" dirty="0">
                  <a:solidFill>
                    <a:schemeClr val="bg1"/>
                  </a:solidFill>
                </a:rPr>
                <a:t>标题文本预设</a:t>
              </a:r>
            </a:p>
          </p:txBody>
        </p:sp>
      </p:grpSp>
    </p:spTree>
    <p:extLst>
      <p:ext uri="{BB962C8B-B14F-4D97-AF65-F5344CB8AC3E}">
        <p14:creationId xmlns:p14="http://schemas.microsoft.com/office/powerpoint/2010/main" val="10226596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997315" y="1123496"/>
            <a:ext cx="3186521" cy="3455505"/>
            <a:chOff x="3996419" y="1496934"/>
            <a:chExt cx="4248695" cy="4607339"/>
          </a:xfrm>
        </p:grpSpPr>
        <p:sp>
          <p:nvSpPr>
            <p:cNvPr id="17" name="Oval 21"/>
            <p:cNvSpPr>
              <a:spLocks/>
            </p:cNvSpPr>
            <p:nvPr/>
          </p:nvSpPr>
          <p:spPr bwMode="auto">
            <a:xfrm>
              <a:off x="4371573" y="5810754"/>
              <a:ext cx="3390150" cy="293519"/>
            </a:xfrm>
            <a:prstGeom prst="ellipse">
              <a:avLst/>
            </a:prstGeom>
            <a:solidFill>
              <a:srgbClr val="E6E5E5"/>
            </a:solidFill>
            <a:ln w="9525">
              <a:solidFill>
                <a:schemeClr val="tx1">
                  <a:alpha val="0"/>
                </a:schemeClr>
              </a:solidFill>
              <a:round/>
              <a:headEnd/>
              <a:tailEn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18" name="Freeform: Shape 4"/>
            <p:cNvSpPr>
              <a:spLocks/>
            </p:cNvSpPr>
            <p:nvPr/>
          </p:nvSpPr>
          <p:spPr bwMode="auto">
            <a:xfrm>
              <a:off x="5014565" y="1506106"/>
              <a:ext cx="1104367" cy="1139223"/>
            </a:xfrm>
            <a:custGeom>
              <a:avLst/>
              <a:gdLst>
                <a:gd name="T0" fmla="*/ 0 w 18779"/>
                <a:gd name="T1" fmla="*/ 0 h 18961"/>
                <a:gd name="T2" fmla="*/ 0 w 18779"/>
                <a:gd name="T3" fmla="*/ 0 h 18961"/>
                <a:gd name="T4" fmla="*/ 0 w 18779"/>
                <a:gd name="T5" fmla="*/ 0 h 18961"/>
                <a:gd name="T6" fmla="*/ 0 w 18779"/>
                <a:gd name="T7" fmla="*/ 0 h 18961"/>
                <a:gd name="T8" fmla="*/ 0 w 18779"/>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9" h="18961">
                  <a:moveTo>
                    <a:pt x="15613" y="18961"/>
                  </a:moveTo>
                  <a:cubicBezTo>
                    <a:pt x="16591" y="17548"/>
                    <a:pt x="17662" y="16090"/>
                    <a:pt x="18779" y="14586"/>
                  </a:cubicBezTo>
                  <a:cubicBezTo>
                    <a:pt x="12495" y="6247"/>
                    <a:pt x="4395" y="-2639"/>
                    <a:pt x="763" y="733"/>
                  </a:cubicBezTo>
                  <a:cubicBezTo>
                    <a:pt x="-2821" y="4424"/>
                    <a:pt x="6908" y="12718"/>
                    <a:pt x="15613" y="18961"/>
                  </a:cubicBezTo>
                  <a:close/>
                  <a:moveTo>
                    <a:pt x="15613" y="18961"/>
                  </a:moveTo>
                </a:path>
              </a:pathLst>
            </a:custGeom>
            <a:solidFill>
              <a:schemeClr val="accent1">
                <a:lumMod val="75000"/>
              </a:schemeClr>
            </a:solidFill>
            <a:ln>
              <a:noFill/>
            </a:ln>
            <a:extLst>
              <a:ext uri="{91240B29-F687-4F45-9708-019B960494DF}">
                <a14:hiddenLine xmlns:a14="http://schemas.microsoft.com/office/drawing/2010/main" w="9525" cap="flat">
                  <a:solidFill>
                    <a:schemeClr val="tx1">
                      <a:alpha val="0"/>
                    </a:schemeClr>
                  </a:solidFill>
                  <a:round/>
                  <a:headEnd type="none" w="med" len="med"/>
                  <a:tailEnd type="none" w="med" len="med"/>
                </a14:hiddenLine>
              </a:ext>
            </a:extLst>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19" name="Freeform: Shape 5"/>
            <p:cNvSpPr>
              <a:spLocks/>
            </p:cNvSpPr>
            <p:nvPr/>
          </p:nvSpPr>
          <p:spPr bwMode="auto">
            <a:xfrm>
              <a:off x="3996419" y="1545548"/>
              <a:ext cx="2630669" cy="2583889"/>
            </a:xfrm>
            <a:custGeom>
              <a:avLst/>
              <a:gdLst>
                <a:gd name="T0" fmla="*/ 4 w 19199"/>
                <a:gd name="T1" fmla="*/ 0 h 21600"/>
                <a:gd name="T2" fmla="*/ 10 w 19199"/>
                <a:gd name="T3" fmla="*/ 4 h 21600"/>
                <a:gd name="T4" fmla="*/ 6 w 19199"/>
                <a:gd name="T5" fmla="*/ 6 h 21600"/>
                <a:gd name="T6" fmla="*/ 0 w 19199"/>
                <a:gd name="T7" fmla="*/ 2 h 21600"/>
                <a:gd name="T8" fmla="*/ 4 w 19199"/>
                <a:gd name="T9" fmla="*/ 0 h 21600"/>
                <a:gd name="T10" fmla="*/ 4 w 19199"/>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7740" y="0"/>
                  </a:moveTo>
                  <a:cubicBezTo>
                    <a:pt x="5005" y="3135"/>
                    <a:pt x="19199" y="13134"/>
                    <a:pt x="19199" y="13134"/>
                  </a:cubicBezTo>
                  <a:cubicBezTo>
                    <a:pt x="11813" y="21600"/>
                    <a:pt x="11813" y="21600"/>
                    <a:pt x="11813" y="21600"/>
                  </a:cubicBezTo>
                  <a:cubicBezTo>
                    <a:pt x="11813" y="21600"/>
                    <a:pt x="-2401" y="11601"/>
                    <a:pt x="354" y="8466"/>
                  </a:cubicBezTo>
                  <a:lnTo>
                    <a:pt x="7740" y="0"/>
                  </a:lnTo>
                  <a:close/>
                  <a:moveTo>
                    <a:pt x="7740" y="0"/>
                  </a:moveTo>
                </a:path>
              </a:pathLst>
            </a:custGeom>
            <a:solidFill>
              <a:schemeClr val="accent1"/>
            </a:solidFill>
            <a:ln w="38100" cap="flat">
              <a:solidFill>
                <a:schemeClr val="bg1">
                  <a:lumMod val="9500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0" name="Freeform: Shape 6"/>
            <p:cNvSpPr>
              <a:spLocks/>
            </p:cNvSpPr>
            <p:nvPr/>
          </p:nvSpPr>
          <p:spPr bwMode="auto">
            <a:xfrm>
              <a:off x="7096719" y="2513245"/>
              <a:ext cx="1146561" cy="1111705"/>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solidFill>
              <a:srgbClr val="0B5FB3"/>
            </a:solidFill>
            <a:ln w="9525" cap="flat">
              <a:solidFill>
                <a:schemeClr val="tx1">
                  <a:alpha val="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1" name="Freeform: Shape 7"/>
            <p:cNvSpPr>
              <a:spLocks/>
            </p:cNvSpPr>
            <p:nvPr/>
          </p:nvSpPr>
          <p:spPr bwMode="auto">
            <a:xfrm>
              <a:off x="5612611" y="1496934"/>
              <a:ext cx="2584806" cy="2631586"/>
            </a:xfrm>
            <a:custGeom>
              <a:avLst/>
              <a:gdLst>
                <a:gd name="T0" fmla="*/ 6 w 21600"/>
                <a:gd name="T1" fmla="*/ 4 h 19199"/>
                <a:gd name="T2" fmla="*/ 2 w 21600"/>
                <a:gd name="T3" fmla="*/ 10 h 19199"/>
                <a:gd name="T4" fmla="*/ 0 w 21600"/>
                <a:gd name="T5" fmla="*/ 6 h 19199"/>
                <a:gd name="T6" fmla="*/ 4 w 21600"/>
                <a:gd name="T7" fmla="*/ 0 h 19199"/>
                <a:gd name="T8" fmla="*/ 6 w 21600"/>
                <a:gd name="T9" fmla="*/ 4 h 19199"/>
                <a:gd name="T10" fmla="*/ 6 w 21600"/>
                <a:gd name="T11" fmla="*/ 4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21600" y="7740"/>
                  </a:moveTo>
                  <a:cubicBezTo>
                    <a:pt x="18465" y="5005"/>
                    <a:pt x="8466" y="19199"/>
                    <a:pt x="8466" y="19199"/>
                  </a:cubicBezTo>
                  <a:cubicBezTo>
                    <a:pt x="0" y="11813"/>
                    <a:pt x="0" y="11813"/>
                    <a:pt x="0" y="11813"/>
                  </a:cubicBezTo>
                  <a:cubicBezTo>
                    <a:pt x="0" y="11813"/>
                    <a:pt x="9999" y="-2401"/>
                    <a:pt x="13134" y="354"/>
                  </a:cubicBezTo>
                  <a:lnTo>
                    <a:pt x="21600" y="7740"/>
                  </a:lnTo>
                  <a:close/>
                  <a:moveTo>
                    <a:pt x="21600" y="7740"/>
                  </a:moveTo>
                </a:path>
              </a:pathLst>
            </a:custGeom>
            <a:solidFill>
              <a:schemeClr val="accent3"/>
            </a:solidFill>
            <a:ln w="38100" cap="flat">
              <a:solidFill>
                <a:schemeClr val="bg1">
                  <a:lumMod val="9500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2" name="Freeform: Shape 8"/>
            <p:cNvSpPr>
              <a:spLocks/>
            </p:cNvSpPr>
            <p:nvPr/>
          </p:nvSpPr>
          <p:spPr bwMode="auto">
            <a:xfrm>
              <a:off x="7096719" y="2516914"/>
              <a:ext cx="1146561" cy="1111705"/>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solidFill>
              <a:schemeClr val="accent3">
                <a:lumMod val="75000"/>
              </a:schemeClr>
            </a:solidFill>
            <a:ln>
              <a:noFill/>
            </a:ln>
            <a:extLst>
              <a:ext uri="{91240B29-F687-4F45-9708-019B960494DF}">
                <a14:hiddenLine xmlns:a14="http://schemas.microsoft.com/office/drawing/2010/main" w="9525" cap="flat">
                  <a:solidFill>
                    <a:schemeClr val="tx1">
                      <a:alpha val="0"/>
                    </a:schemeClr>
                  </a:solidFill>
                  <a:round/>
                  <a:headEnd type="none" w="med" len="med"/>
                  <a:tailEnd type="none" w="med" len="med"/>
                </a14:hiddenLine>
              </a:ext>
            </a:extLst>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3" name="Freeform: Shape 9"/>
            <p:cNvSpPr>
              <a:spLocks/>
            </p:cNvSpPr>
            <p:nvPr/>
          </p:nvSpPr>
          <p:spPr bwMode="auto">
            <a:xfrm>
              <a:off x="4006509" y="3631371"/>
              <a:ext cx="1139223" cy="1106202"/>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solidFill>
              <a:srgbClr val="1398A1"/>
            </a:solidFill>
            <a:ln w="9525" cap="flat">
              <a:solidFill>
                <a:schemeClr val="tx1">
                  <a:alpha val="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4" name="Freeform: Shape 10"/>
            <p:cNvSpPr>
              <a:spLocks/>
            </p:cNvSpPr>
            <p:nvPr/>
          </p:nvSpPr>
          <p:spPr bwMode="auto">
            <a:xfrm>
              <a:off x="4048702" y="3118629"/>
              <a:ext cx="2583889" cy="2632503"/>
            </a:xfrm>
            <a:custGeom>
              <a:avLst/>
              <a:gdLst>
                <a:gd name="T0" fmla="*/ 0 w 21600"/>
                <a:gd name="T1" fmla="*/ 6 h 19199"/>
                <a:gd name="T2" fmla="*/ 4 w 21600"/>
                <a:gd name="T3" fmla="*/ 0 h 19199"/>
                <a:gd name="T4" fmla="*/ 6 w 21600"/>
                <a:gd name="T5" fmla="*/ 4 h 19199"/>
                <a:gd name="T6" fmla="*/ 2 w 21600"/>
                <a:gd name="T7" fmla="*/ 9 h 19199"/>
                <a:gd name="T8" fmla="*/ 0 w 21600"/>
                <a:gd name="T9" fmla="*/ 6 h 19199"/>
                <a:gd name="T10" fmla="*/ 0 w 21600"/>
                <a:gd name="T11" fmla="*/ 6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0" y="11459"/>
                  </a:moveTo>
                  <a:cubicBezTo>
                    <a:pt x="3135" y="14194"/>
                    <a:pt x="13134" y="0"/>
                    <a:pt x="13134" y="0"/>
                  </a:cubicBezTo>
                  <a:cubicBezTo>
                    <a:pt x="21600" y="7386"/>
                    <a:pt x="21600" y="7386"/>
                    <a:pt x="21600" y="7386"/>
                  </a:cubicBezTo>
                  <a:cubicBezTo>
                    <a:pt x="21600" y="7386"/>
                    <a:pt x="11601" y="21600"/>
                    <a:pt x="8466" y="18845"/>
                  </a:cubicBezTo>
                  <a:lnTo>
                    <a:pt x="0" y="11459"/>
                  </a:lnTo>
                  <a:close/>
                  <a:moveTo>
                    <a:pt x="0" y="11459"/>
                  </a:moveTo>
                </a:path>
              </a:pathLst>
            </a:custGeom>
            <a:solidFill>
              <a:schemeClr val="accent2"/>
            </a:solidFill>
            <a:ln w="38100" cap="flat">
              <a:solidFill>
                <a:schemeClr val="bg1">
                  <a:lumMod val="9500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5" name="Freeform: Shape 11"/>
            <p:cNvSpPr>
              <a:spLocks/>
            </p:cNvSpPr>
            <p:nvPr/>
          </p:nvSpPr>
          <p:spPr bwMode="auto">
            <a:xfrm>
              <a:off x="4006509" y="3631371"/>
              <a:ext cx="1139223" cy="1106202"/>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solidFill>
              <a:schemeClr val="accent2">
                <a:lumMod val="75000"/>
              </a:schemeClr>
            </a:solidFill>
            <a:ln>
              <a:noFill/>
            </a:ln>
            <a:extLst>
              <a:ext uri="{91240B29-F687-4F45-9708-019B960494DF}">
                <a14:hiddenLine xmlns:a14="http://schemas.microsoft.com/office/drawing/2010/main" w="9525" cap="flat">
                  <a:solidFill>
                    <a:schemeClr val="tx1">
                      <a:alpha val="0"/>
                    </a:schemeClr>
                  </a:solidFill>
                  <a:round/>
                  <a:headEnd type="none" w="med" len="med"/>
                  <a:tailEnd type="none" w="med" len="med"/>
                </a14:hiddenLine>
              </a:ext>
            </a:extLst>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6" name="Freeform: Shape 12"/>
            <p:cNvSpPr>
              <a:spLocks/>
            </p:cNvSpPr>
            <p:nvPr/>
          </p:nvSpPr>
          <p:spPr bwMode="auto">
            <a:xfrm>
              <a:off x="6125353" y="4613744"/>
              <a:ext cx="1105284" cy="1139223"/>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solidFill>
              <a:srgbClr val="093566"/>
            </a:solidFill>
            <a:ln w="9525" cap="flat">
              <a:solidFill>
                <a:schemeClr val="tx1">
                  <a:alpha val="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7" name="Freeform: Shape 13"/>
            <p:cNvSpPr>
              <a:spLocks/>
            </p:cNvSpPr>
            <p:nvPr/>
          </p:nvSpPr>
          <p:spPr bwMode="auto">
            <a:xfrm>
              <a:off x="5612611" y="3127802"/>
              <a:ext cx="2632503" cy="2582972"/>
            </a:xfrm>
            <a:custGeom>
              <a:avLst/>
              <a:gdLst>
                <a:gd name="T0" fmla="*/ 6 w 19199"/>
                <a:gd name="T1" fmla="*/ 6 h 21600"/>
                <a:gd name="T2" fmla="*/ 0 w 19199"/>
                <a:gd name="T3" fmla="*/ 2 h 21600"/>
                <a:gd name="T4" fmla="*/ 4 w 19199"/>
                <a:gd name="T5" fmla="*/ 0 h 21600"/>
                <a:gd name="T6" fmla="*/ 9 w 19199"/>
                <a:gd name="T7" fmla="*/ 4 h 21600"/>
                <a:gd name="T8" fmla="*/ 6 w 19199"/>
                <a:gd name="T9" fmla="*/ 6 h 21600"/>
                <a:gd name="T10" fmla="*/ 6 w 19199"/>
                <a:gd name="T11" fmla="*/ 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11459" y="21600"/>
                  </a:moveTo>
                  <a:cubicBezTo>
                    <a:pt x="14194" y="18465"/>
                    <a:pt x="0" y="8466"/>
                    <a:pt x="0" y="8466"/>
                  </a:cubicBezTo>
                  <a:cubicBezTo>
                    <a:pt x="7386" y="0"/>
                    <a:pt x="7386" y="0"/>
                    <a:pt x="7386" y="0"/>
                  </a:cubicBezTo>
                  <a:cubicBezTo>
                    <a:pt x="7386" y="0"/>
                    <a:pt x="21600" y="9999"/>
                    <a:pt x="18845" y="13134"/>
                  </a:cubicBezTo>
                  <a:lnTo>
                    <a:pt x="11459" y="21600"/>
                  </a:lnTo>
                  <a:close/>
                  <a:moveTo>
                    <a:pt x="11459" y="21600"/>
                  </a:moveTo>
                </a:path>
              </a:pathLst>
            </a:custGeom>
            <a:solidFill>
              <a:schemeClr val="accent4"/>
            </a:solidFill>
            <a:ln w="38100" cap="flat">
              <a:solidFill>
                <a:schemeClr val="bg1">
                  <a:lumMod val="95000"/>
                </a:schemeClr>
              </a:solidFill>
              <a:prstDash val="solid"/>
              <a:round/>
              <a:headEnd type="none" w="med" len="med"/>
              <a:tailEnd type="none" w="med" len="med"/>
            </a:ln>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8" name="Freeform: Shape 14"/>
            <p:cNvSpPr>
              <a:spLocks/>
            </p:cNvSpPr>
            <p:nvPr/>
          </p:nvSpPr>
          <p:spPr bwMode="auto">
            <a:xfrm>
              <a:off x="6125353" y="4611910"/>
              <a:ext cx="1105284" cy="1138305"/>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solidFill>
              <a:schemeClr val="accent4">
                <a:lumMod val="75000"/>
              </a:schemeClr>
            </a:solidFill>
            <a:ln>
              <a:noFill/>
            </a:ln>
            <a:extLst>
              <a:ext uri="{91240B29-F687-4F45-9708-019B960494DF}">
                <a14:hiddenLine xmlns:a14="http://schemas.microsoft.com/office/drawing/2010/main" w="9525" cap="flat">
                  <a:solidFill>
                    <a:schemeClr val="tx1">
                      <a:alpha val="0"/>
                    </a:schemeClr>
                  </a:solidFill>
                  <a:round/>
                  <a:headEnd type="none" w="med" len="med"/>
                  <a:tailEnd type="none" w="med" len="med"/>
                </a14:hiddenLine>
              </a:ext>
            </a:extLst>
          </p:spPr>
          <p:txBody>
            <a:bodyPr anchor="ctr"/>
            <a:lstStyle/>
            <a:p>
              <a:pPr algn="ctr"/>
              <a:endParaRPr>
                <a:solidFill>
                  <a:schemeClr val="bg1">
                    <a:lumMod val="50000"/>
                  </a:schemeClr>
                </a:solidFill>
                <a:latin typeface="微软雅黑" pitchFamily="34" charset="-122"/>
                <a:ea typeface="微软雅黑" pitchFamily="34" charset="-122"/>
                <a:cs typeface="+mn-ea"/>
                <a:sym typeface="+mn-lt"/>
              </a:endParaRPr>
            </a:p>
          </p:txBody>
        </p:sp>
        <p:sp>
          <p:nvSpPr>
            <p:cNvPr id="29" name="Oval 15"/>
            <p:cNvSpPr>
              <a:spLocks/>
            </p:cNvSpPr>
            <p:nvPr/>
          </p:nvSpPr>
          <p:spPr bwMode="auto">
            <a:xfrm>
              <a:off x="5291574" y="2826027"/>
              <a:ext cx="1601516" cy="1599681"/>
            </a:xfrm>
            <a:prstGeom prst="ellipse">
              <a:avLst/>
            </a:prstGeom>
            <a:solidFill>
              <a:schemeClr val="bg1"/>
            </a:solidFill>
            <a:ln w="9525">
              <a:solidFill>
                <a:schemeClr val="tx1">
                  <a:alpha val="0"/>
                </a:schemeClr>
              </a:solidFill>
              <a:round/>
              <a:headEnd/>
              <a:tailEnd/>
            </a:ln>
          </p:spPr>
          <p:txBody>
            <a:bodyPr wrap="none" lIns="0" tIns="0" rIns="0" bIns="0" anchor="ctr" anchorCtr="1">
              <a:normAutofit/>
            </a:bodyPr>
            <a:lstStyle/>
            <a:p>
              <a:pPr algn="ctr"/>
              <a:r>
                <a:rPr lang="zh-CN" altLang="en-US" sz="1400" b="1" dirty="0">
                  <a:solidFill>
                    <a:schemeClr val="bg1">
                      <a:lumMod val="50000"/>
                    </a:schemeClr>
                  </a:solidFill>
                  <a:latin typeface="微软雅黑" pitchFamily="34" charset="-122"/>
                  <a:ea typeface="微软雅黑" pitchFamily="34" charset="-122"/>
                  <a:cs typeface="+mn-ea"/>
                  <a:sym typeface="+mn-lt"/>
                </a:rPr>
                <a:t>标题文本</a:t>
              </a:r>
            </a:p>
          </p:txBody>
        </p:sp>
      </p:grpSp>
      <p:grpSp>
        <p:nvGrpSpPr>
          <p:cNvPr id="3" name="Group 20"/>
          <p:cNvGrpSpPr/>
          <p:nvPr/>
        </p:nvGrpSpPr>
        <p:grpSpPr>
          <a:xfrm>
            <a:off x="1248208" y="1533124"/>
            <a:ext cx="1749106" cy="649603"/>
            <a:chOff x="714323" y="2169079"/>
            <a:chExt cx="3109173" cy="866137"/>
          </a:xfrm>
        </p:grpSpPr>
        <p:sp>
          <p:nvSpPr>
            <p:cNvPr id="15" name="TextBox 22"/>
            <p:cNvSpPr txBox="1">
              <a:spLocks/>
            </p:cNvSpPr>
            <p:nvPr/>
          </p:nvSpPr>
          <p:spPr bwMode="auto">
            <a:xfrm>
              <a:off x="714323" y="2169079"/>
              <a:ext cx="3109173" cy="309958"/>
            </a:xfrm>
            <a:prstGeom prst="rect">
              <a:avLst/>
            </a:prstGeom>
            <a:noFill/>
            <a:extLst/>
          </p:spPr>
          <p:txBody>
            <a:bodyPr wrap="none" lIns="0" tIns="0" rIns="360000" bIns="0" anchor="ctr" anchorCtr="0">
              <a:normAutofit/>
            </a:bodyPr>
            <a:lstStyle/>
            <a:p>
              <a:pPr algn="r" latinLnBrk="0"/>
              <a:r>
                <a:rPr lang="zh-CN" altLang="en-US" sz="1400"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6" name="TextBox 23"/>
            <p:cNvSpPr txBox="1">
              <a:spLocks/>
            </p:cNvSpPr>
            <p:nvPr/>
          </p:nvSpPr>
          <p:spPr bwMode="auto">
            <a:xfrm>
              <a:off x="714323" y="2479037"/>
              <a:ext cx="3109173" cy="556179"/>
            </a:xfrm>
            <a:prstGeom prst="rect">
              <a:avLst/>
            </a:prstGeom>
            <a:noFill/>
            <a:extLst/>
          </p:spPr>
          <p:txBody>
            <a:bodyPr wrap="square" lIns="0" tIns="0" rIns="360000" bIns="0" anchor="ctr" anchorCtr="0">
              <a:normAutofit fontScale="85000" lnSpcReduction="20000"/>
            </a:bodyPr>
            <a:lstStyle/>
            <a:p>
              <a:pPr algn="r" latinLnBrk="0">
                <a:lnSpc>
                  <a:spcPct val="120000"/>
                </a:lnSpc>
              </a:pPr>
              <a:r>
                <a:rPr lang="zh-CN" altLang="en-US" sz="1000" dirty="0">
                  <a:solidFill>
                    <a:schemeClr val="bg1">
                      <a:lumMod val="50000"/>
                    </a:schemeClr>
                  </a:solidFill>
                  <a:latin typeface="微软雅黑" pitchFamily="34" charset="-122"/>
                  <a:ea typeface="微软雅黑" pitchFamily="34" charset="-122"/>
                  <a:cs typeface="+mn-ea"/>
                  <a:sym typeface="+mn-lt"/>
                </a:rPr>
                <a:t>此部分内容作为文字排版占位显示 </a:t>
              </a:r>
              <a:br>
                <a:rPr lang="zh-CN" altLang="en-US" sz="1000" dirty="0">
                  <a:solidFill>
                    <a:schemeClr val="bg1">
                      <a:lumMod val="50000"/>
                    </a:schemeClr>
                  </a:solidFill>
                  <a:latin typeface="微软雅黑" pitchFamily="34" charset="-122"/>
                  <a:ea typeface="微软雅黑" pitchFamily="34" charset="-122"/>
                  <a:cs typeface="+mn-ea"/>
                  <a:sym typeface="+mn-lt"/>
                </a:rPr>
              </a:br>
              <a:r>
                <a:rPr lang="zh-CN" altLang="en-US" sz="1000" dirty="0">
                  <a:solidFill>
                    <a:schemeClr val="bg1">
                      <a:lumMod val="50000"/>
                    </a:schemeClr>
                  </a:solidFill>
                  <a:latin typeface="微软雅黑" pitchFamily="34" charset="-122"/>
                  <a:ea typeface="微软雅黑" pitchFamily="34" charset="-122"/>
                  <a:cs typeface="+mn-ea"/>
                  <a:sym typeface="+mn-lt"/>
                </a:rPr>
                <a:t>（建议使用主题字体）</a:t>
              </a:r>
            </a:p>
          </p:txBody>
        </p:sp>
      </p:grpSp>
      <p:grpSp>
        <p:nvGrpSpPr>
          <p:cNvPr id="4" name="Group 24"/>
          <p:cNvGrpSpPr/>
          <p:nvPr/>
        </p:nvGrpSpPr>
        <p:grpSpPr>
          <a:xfrm>
            <a:off x="1248208" y="3153096"/>
            <a:ext cx="1749106" cy="649603"/>
            <a:chOff x="714323" y="2169079"/>
            <a:chExt cx="3109173" cy="866137"/>
          </a:xfrm>
        </p:grpSpPr>
        <p:sp>
          <p:nvSpPr>
            <p:cNvPr id="13" name="TextBox 25"/>
            <p:cNvSpPr txBox="1">
              <a:spLocks/>
            </p:cNvSpPr>
            <p:nvPr/>
          </p:nvSpPr>
          <p:spPr bwMode="auto">
            <a:xfrm>
              <a:off x="714323" y="2169079"/>
              <a:ext cx="3109173" cy="309958"/>
            </a:xfrm>
            <a:prstGeom prst="rect">
              <a:avLst/>
            </a:prstGeom>
            <a:noFill/>
            <a:extLst/>
          </p:spPr>
          <p:txBody>
            <a:bodyPr wrap="none" lIns="0" tIns="0" rIns="360000" bIns="0" anchor="ctr" anchorCtr="0">
              <a:normAutofit/>
            </a:bodyPr>
            <a:lstStyle/>
            <a:p>
              <a:pPr algn="r" latinLnBrk="0"/>
              <a:r>
                <a:rPr lang="zh-CN" altLang="en-US" sz="1400"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4" name="TextBox 26"/>
            <p:cNvSpPr txBox="1">
              <a:spLocks/>
            </p:cNvSpPr>
            <p:nvPr/>
          </p:nvSpPr>
          <p:spPr bwMode="auto">
            <a:xfrm>
              <a:off x="714323" y="2479037"/>
              <a:ext cx="3109173" cy="556179"/>
            </a:xfrm>
            <a:prstGeom prst="rect">
              <a:avLst/>
            </a:prstGeom>
            <a:noFill/>
            <a:extLst/>
          </p:spPr>
          <p:txBody>
            <a:bodyPr wrap="square" lIns="0" tIns="0" rIns="360000" bIns="0" anchor="ctr" anchorCtr="0">
              <a:normAutofit fontScale="85000" lnSpcReduction="20000"/>
            </a:bodyPr>
            <a:lstStyle/>
            <a:p>
              <a:pPr algn="r" latinLnBrk="0">
                <a:lnSpc>
                  <a:spcPct val="120000"/>
                </a:lnSpc>
              </a:pPr>
              <a:r>
                <a:rPr lang="zh-CN" altLang="en-US" sz="1000" dirty="0">
                  <a:solidFill>
                    <a:schemeClr val="bg1">
                      <a:lumMod val="50000"/>
                    </a:schemeClr>
                  </a:solidFill>
                  <a:latin typeface="微软雅黑" pitchFamily="34" charset="-122"/>
                  <a:ea typeface="微软雅黑" pitchFamily="34" charset="-122"/>
                  <a:cs typeface="+mn-ea"/>
                  <a:sym typeface="+mn-lt"/>
                </a:rPr>
                <a:t>此部分内容作为文字排版占位显示 </a:t>
              </a:r>
              <a:br>
                <a:rPr lang="zh-CN" altLang="en-US" sz="1000" dirty="0">
                  <a:solidFill>
                    <a:schemeClr val="bg1">
                      <a:lumMod val="50000"/>
                    </a:schemeClr>
                  </a:solidFill>
                  <a:latin typeface="微软雅黑" pitchFamily="34" charset="-122"/>
                  <a:ea typeface="微软雅黑" pitchFamily="34" charset="-122"/>
                  <a:cs typeface="+mn-ea"/>
                  <a:sym typeface="+mn-lt"/>
                </a:rPr>
              </a:br>
              <a:r>
                <a:rPr lang="zh-CN" altLang="en-US" sz="1000" dirty="0">
                  <a:solidFill>
                    <a:schemeClr val="bg1">
                      <a:lumMod val="50000"/>
                    </a:schemeClr>
                  </a:solidFill>
                  <a:latin typeface="微软雅黑" pitchFamily="34" charset="-122"/>
                  <a:ea typeface="微软雅黑" pitchFamily="34" charset="-122"/>
                  <a:cs typeface="+mn-ea"/>
                  <a:sym typeface="+mn-lt"/>
                </a:rPr>
                <a:t>（建议使用主题字体）</a:t>
              </a:r>
            </a:p>
          </p:txBody>
        </p:sp>
      </p:grpSp>
      <p:grpSp>
        <p:nvGrpSpPr>
          <p:cNvPr id="5" name="Group 31"/>
          <p:cNvGrpSpPr/>
          <p:nvPr/>
        </p:nvGrpSpPr>
        <p:grpSpPr>
          <a:xfrm>
            <a:off x="6183837" y="3153096"/>
            <a:ext cx="1610441" cy="649603"/>
            <a:chOff x="9477009" y="3764961"/>
            <a:chExt cx="2001228" cy="866137"/>
          </a:xfrm>
        </p:grpSpPr>
        <p:sp>
          <p:nvSpPr>
            <p:cNvPr id="11" name="TextBox 32"/>
            <p:cNvSpPr txBox="1">
              <a:spLocks/>
            </p:cNvSpPr>
            <p:nvPr/>
          </p:nvSpPr>
          <p:spPr bwMode="auto">
            <a:xfrm>
              <a:off x="9477009" y="3764961"/>
              <a:ext cx="2001228" cy="309958"/>
            </a:xfrm>
            <a:prstGeom prst="rect">
              <a:avLst/>
            </a:prstGeom>
            <a:noFill/>
            <a:extLst/>
          </p:spPr>
          <p:txBody>
            <a:bodyPr wrap="none" lIns="360000" tIns="0" rIns="0" bIns="0" anchor="ctr" anchorCtr="0">
              <a:normAutofit/>
            </a:bodyPr>
            <a:lstStyle/>
            <a:p>
              <a:pPr algn="l" latinLnBrk="0"/>
              <a:r>
                <a:rPr lang="zh-CN" altLang="en-US" sz="1400"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2" name="TextBox 33"/>
            <p:cNvSpPr txBox="1">
              <a:spLocks/>
            </p:cNvSpPr>
            <p:nvPr/>
          </p:nvSpPr>
          <p:spPr bwMode="auto">
            <a:xfrm>
              <a:off x="9477009" y="4074919"/>
              <a:ext cx="2001228" cy="556179"/>
            </a:xfrm>
            <a:prstGeom prst="rect">
              <a:avLst/>
            </a:prstGeom>
            <a:noFill/>
            <a:extLst/>
          </p:spPr>
          <p:txBody>
            <a:bodyPr wrap="square" lIns="360000" tIns="0" rIns="0" bIns="0" anchor="ctr" anchorCtr="0">
              <a:normAutofit fontScale="85000" lnSpcReduction="20000"/>
            </a:bodyPr>
            <a:lstStyle/>
            <a:p>
              <a:pPr algn="l" latinLnBrk="0">
                <a:lnSpc>
                  <a:spcPct val="120000"/>
                </a:lnSpc>
              </a:pPr>
              <a:r>
                <a:rPr lang="zh-CN" altLang="en-US" sz="1000" dirty="0">
                  <a:solidFill>
                    <a:schemeClr val="bg1">
                      <a:lumMod val="50000"/>
                    </a:schemeClr>
                  </a:solidFill>
                  <a:latin typeface="微软雅黑" pitchFamily="34" charset="-122"/>
                  <a:ea typeface="微软雅黑" pitchFamily="34" charset="-122"/>
                  <a:cs typeface="+mn-ea"/>
                  <a:sym typeface="+mn-lt"/>
                </a:rPr>
                <a:t>此部分内容作为文字排版占位显示 </a:t>
              </a:r>
              <a:br>
                <a:rPr lang="zh-CN" altLang="en-US" sz="1000" dirty="0">
                  <a:solidFill>
                    <a:schemeClr val="bg1">
                      <a:lumMod val="50000"/>
                    </a:schemeClr>
                  </a:solidFill>
                  <a:latin typeface="微软雅黑" pitchFamily="34" charset="-122"/>
                  <a:ea typeface="微软雅黑" pitchFamily="34" charset="-122"/>
                  <a:cs typeface="+mn-ea"/>
                  <a:sym typeface="+mn-lt"/>
                </a:rPr>
              </a:br>
              <a:r>
                <a:rPr lang="zh-CN" altLang="en-US" sz="1000" dirty="0">
                  <a:solidFill>
                    <a:schemeClr val="bg1">
                      <a:lumMod val="50000"/>
                    </a:schemeClr>
                  </a:solidFill>
                  <a:latin typeface="微软雅黑" pitchFamily="34" charset="-122"/>
                  <a:ea typeface="微软雅黑" pitchFamily="34" charset="-122"/>
                  <a:cs typeface="+mn-ea"/>
                  <a:sym typeface="+mn-lt"/>
                </a:rPr>
                <a:t>（建议使用主题字体）</a:t>
              </a:r>
            </a:p>
          </p:txBody>
        </p:sp>
      </p:grpSp>
      <p:grpSp>
        <p:nvGrpSpPr>
          <p:cNvPr id="6" name="Group 34"/>
          <p:cNvGrpSpPr/>
          <p:nvPr/>
        </p:nvGrpSpPr>
        <p:grpSpPr>
          <a:xfrm>
            <a:off x="6183837" y="1533124"/>
            <a:ext cx="1610441" cy="649603"/>
            <a:chOff x="9477009" y="3764961"/>
            <a:chExt cx="2001228" cy="866137"/>
          </a:xfrm>
        </p:grpSpPr>
        <p:sp>
          <p:nvSpPr>
            <p:cNvPr id="9" name="TextBox 35"/>
            <p:cNvSpPr txBox="1">
              <a:spLocks/>
            </p:cNvSpPr>
            <p:nvPr/>
          </p:nvSpPr>
          <p:spPr bwMode="auto">
            <a:xfrm>
              <a:off x="9477009" y="3764961"/>
              <a:ext cx="2001228" cy="309958"/>
            </a:xfrm>
            <a:prstGeom prst="rect">
              <a:avLst/>
            </a:prstGeom>
            <a:noFill/>
            <a:extLst/>
          </p:spPr>
          <p:txBody>
            <a:bodyPr wrap="none" lIns="360000" tIns="0" rIns="0" bIns="0" anchor="ctr" anchorCtr="0">
              <a:normAutofit/>
            </a:bodyPr>
            <a:lstStyle/>
            <a:p>
              <a:pPr algn="l" latinLnBrk="0"/>
              <a:r>
                <a:rPr lang="zh-CN" altLang="en-US" sz="1400"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0" name="TextBox 36"/>
            <p:cNvSpPr txBox="1">
              <a:spLocks/>
            </p:cNvSpPr>
            <p:nvPr/>
          </p:nvSpPr>
          <p:spPr bwMode="auto">
            <a:xfrm>
              <a:off x="9477009" y="4074919"/>
              <a:ext cx="2001228" cy="556179"/>
            </a:xfrm>
            <a:prstGeom prst="rect">
              <a:avLst/>
            </a:prstGeom>
            <a:noFill/>
            <a:extLst/>
          </p:spPr>
          <p:txBody>
            <a:bodyPr wrap="square" lIns="360000" tIns="0" rIns="0" bIns="0" anchor="ctr" anchorCtr="0">
              <a:normAutofit fontScale="85000" lnSpcReduction="20000"/>
            </a:bodyPr>
            <a:lstStyle/>
            <a:p>
              <a:pPr algn="l" latinLnBrk="0">
                <a:lnSpc>
                  <a:spcPct val="120000"/>
                </a:lnSpc>
              </a:pPr>
              <a:r>
                <a:rPr lang="zh-CN" altLang="en-US" sz="1000" dirty="0">
                  <a:solidFill>
                    <a:schemeClr val="bg1">
                      <a:lumMod val="50000"/>
                    </a:schemeClr>
                  </a:solidFill>
                  <a:latin typeface="微软雅黑" pitchFamily="34" charset="-122"/>
                  <a:ea typeface="微软雅黑" pitchFamily="34" charset="-122"/>
                  <a:cs typeface="+mn-ea"/>
                  <a:sym typeface="+mn-lt"/>
                </a:rPr>
                <a:t>此部分内容作为文字排版占位显示 </a:t>
              </a:r>
              <a:br>
                <a:rPr lang="zh-CN" altLang="en-US" sz="1000" dirty="0">
                  <a:solidFill>
                    <a:schemeClr val="bg1">
                      <a:lumMod val="50000"/>
                    </a:schemeClr>
                  </a:solidFill>
                  <a:latin typeface="微软雅黑" pitchFamily="34" charset="-122"/>
                  <a:ea typeface="微软雅黑" pitchFamily="34" charset="-122"/>
                  <a:cs typeface="+mn-ea"/>
                  <a:sym typeface="+mn-lt"/>
                </a:rPr>
              </a:br>
              <a:r>
                <a:rPr lang="zh-CN" altLang="en-US" sz="1000" dirty="0">
                  <a:solidFill>
                    <a:schemeClr val="bg1">
                      <a:lumMod val="50000"/>
                    </a:schemeClr>
                  </a:solidFill>
                  <a:latin typeface="微软雅黑" pitchFamily="34" charset="-122"/>
                  <a:ea typeface="微软雅黑" pitchFamily="34" charset="-122"/>
                  <a:cs typeface="+mn-ea"/>
                  <a:sym typeface="+mn-lt"/>
                </a:rPr>
                <a:t>（建议使用主题字体）</a:t>
              </a:r>
            </a:p>
          </p:txBody>
        </p:sp>
      </p:grpSp>
    </p:spTree>
    <p:extLst>
      <p:ext uri="{BB962C8B-B14F-4D97-AF65-F5344CB8AC3E}">
        <p14:creationId xmlns:p14="http://schemas.microsoft.com/office/powerpoint/2010/main" val="7876204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6FF36965-356A-437F-B6DE-4AF6E1C59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0" y="0"/>
            <a:ext cx="9159180" cy="5145088"/>
          </a:xfrm>
          <a:prstGeom prst="rect">
            <a:avLst/>
          </a:prstGeom>
        </p:spPr>
      </p:pic>
      <p:sp>
        <p:nvSpPr>
          <p:cNvPr id="2" name="Text Placeholder 3"/>
          <p:cNvSpPr txBox="1">
            <a:spLocks/>
          </p:cNvSpPr>
          <p:nvPr/>
        </p:nvSpPr>
        <p:spPr>
          <a:xfrm>
            <a:off x="4769779" y="1477650"/>
            <a:ext cx="692498" cy="8309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5400" b="0" dirty="0">
                <a:solidFill>
                  <a:schemeClr val="accent1"/>
                </a:solidFill>
                <a:latin typeface="MS Gothic" pitchFamily="49" charset="-128"/>
                <a:ea typeface="MS Gothic" pitchFamily="49" charset="-128"/>
                <a:cs typeface="Arial" panose="020B0604020202020204" pitchFamily="34" charset="0"/>
              </a:rPr>
              <a:t>02</a:t>
            </a:r>
          </a:p>
        </p:txBody>
      </p:sp>
      <p:sp>
        <p:nvSpPr>
          <p:cNvPr id="49" name="文本框 48"/>
          <p:cNvSpPr txBox="1"/>
          <p:nvPr/>
        </p:nvSpPr>
        <p:spPr>
          <a:xfrm>
            <a:off x="5724610" y="1701884"/>
            <a:ext cx="2915842" cy="438582"/>
          </a:xfrm>
          <a:prstGeom prst="rect">
            <a:avLst/>
          </a:prstGeom>
          <a:noFill/>
        </p:spPr>
        <p:txBody>
          <a:bodyPr wrap="square" lIns="68580" tIns="34290" rIns="68580" bIns="34290" rtlCol="0">
            <a:spAutoFit/>
          </a:bodyPr>
          <a:lstStyle/>
          <a:p>
            <a:r>
              <a:rPr lang="zh-CN" altLang="en-US" sz="24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4644490" y="2478323"/>
            <a:ext cx="1447201" cy="346249"/>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1800" dirty="0">
                <a:solidFill>
                  <a:schemeClr val="tx1">
                    <a:lumMod val="65000"/>
                    <a:lumOff val="35000"/>
                  </a:schemeClr>
                </a:solidFill>
                <a:latin typeface="Arial" panose="020B0604020202020204" pitchFamily="34" charset="0"/>
                <a:cs typeface="Arial" panose="020B0604020202020204" pitchFamily="34" charset="0"/>
              </a:rPr>
              <a:t>Part One</a:t>
            </a:r>
            <a:endParaRPr lang="zh-CN" altLang="en-US" sz="18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a:cxnSpLocks/>
            <a:endCxn id="9" idx="6"/>
          </p:cNvCxnSpPr>
          <p:nvPr/>
        </p:nvCxnSpPr>
        <p:spPr>
          <a:xfrm flipH="1" flipV="1">
            <a:off x="3154387" y="2340534"/>
            <a:ext cx="4730463" cy="24747"/>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2736787" y="2131515"/>
            <a:ext cx="417600" cy="418038"/>
            <a:chOff x="0" y="0"/>
            <a:chExt cx="620590" cy="620712"/>
          </a:xfrm>
          <a:solidFill>
            <a:schemeClr val="accent1"/>
          </a:solidFill>
        </p:grpSpPr>
        <p:sp>
          <p:nvSpPr>
            <p:cNvPr id="9" name="Oval 17"/>
            <p:cNvSpPr>
              <a:spLocks noChangeArrowheads="1"/>
            </p:cNvSpPr>
            <p:nvPr/>
          </p:nvSpPr>
          <p:spPr bwMode="auto">
            <a:xfrm>
              <a:off x="0" y="0"/>
              <a:ext cx="620590"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10" name="Freeform 18"/>
            <p:cNvSpPr>
              <a:spLocks noEditPoints="1"/>
            </p:cNvSpPr>
            <p:nvPr/>
          </p:nvSpPr>
          <p:spPr bwMode="auto">
            <a:xfrm>
              <a:off x="147696" y="15999"/>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2</a:t>
              </a:r>
              <a:endParaRPr lang="zh-CN" altLang="en-US" dirty="0">
                <a:solidFill>
                  <a:schemeClr val="bg1"/>
                </a:solidFill>
              </a:endParaRPr>
            </a:p>
          </p:txBody>
        </p:sp>
      </p:grpSp>
      <p:pic>
        <p:nvPicPr>
          <p:cNvPr id="5" name="图片 4">
            <a:extLst>
              <a:ext uri="{FF2B5EF4-FFF2-40B4-BE49-F238E27FC236}">
                <a16:creationId xmlns:a16="http://schemas.microsoft.com/office/drawing/2014/main" xmlns="" id="{04C42366-B8DA-4A8B-B5E0-908549596E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52" t="7488" r="25764" b="26850"/>
          <a:stretch/>
        </p:blipFill>
        <p:spPr>
          <a:xfrm>
            <a:off x="119616" y="1009362"/>
            <a:ext cx="2681147" cy="2262208"/>
          </a:xfrm>
          <a:prstGeom prst="rect">
            <a:avLst/>
          </a:prstGeom>
        </p:spPr>
      </p:pic>
    </p:spTree>
    <p:extLst>
      <p:ext uri="{BB962C8B-B14F-4D97-AF65-F5344CB8AC3E}">
        <p14:creationId xmlns:p14="http://schemas.microsoft.com/office/powerpoint/2010/main" val="32780823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1+#ppt_w/2"/>
                                          </p:val>
                                        </p:tav>
                                        <p:tav tm="100000">
                                          <p:val>
                                            <p:strVal val="#ppt_x"/>
                                          </p:val>
                                        </p:tav>
                                      </p:tavLst>
                                    </p:anim>
                                    <p:anim calcmode="lin" valueType="num">
                                      <p:cBhvr additive="base">
                                        <p:cTn id="3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53036" y="1781153"/>
            <a:ext cx="4090965" cy="1841728"/>
            <a:chOff x="5053036" y="1866998"/>
            <a:chExt cx="4090965" cy="1841728"/>
          </a:xfrm>
          <a:solidFill>
            <a:schemeClr val="accent1"/>
          </a:solidFill>
        </p:grpSpPr>
        <p:sp>
          <p:nvSpPr>
            <p:cNvPr id="3" name="任意多边形 2"/>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椭圆 3"/>
            <p:cNvSpPr/>
            <p:nvPr/>
          </p:nvSpPr>
          <p:spPr>
            <a:xfrm>
              <a:off x="5053036"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92"/>
            <p:cNvSpPr txBox="1"/>
            <p:nvPr/>
          </p:nvSpPr>
          <p:spPr>
            <a:xfrm>
              <a:off x="5095740" y="3320198"/>
              <a:ext cx="410370" cy="223138"/>
            </a:xfrm>
            <a:prstGeom prst="rect">
              <a:avLst/>
            </a:prstGeom>
            <a:grpFill/>
          </p:spPr>
          <p:txBody>
            <a:bodyPr wrap="square" lIns="68580" tIns="34290" rIns="68580" bIns="34290"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01</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763484" y="2337145"/>
            <a:ext cx="3380515" cy="1285736"/>
            <a:chOff x="5763484" y="2422990"/>
            <a:chExt cx="3380515" cy="1285736"/>
          </a:xfrm>
          <a:solidFill>
            <a:schemeClr val="accent3"/>
          </a:solidFill>
        </p:grpSpPr>
        <p:sp>
          <p:nvSpPr>
            <p:cNvPr id="7" name="任意多边形 6"/>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5763484"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100"/>
            <p:cNvSpPr txBox="1"/>
            <p:nvPr/>
          </p:nvSpPr>
          <p:spPr>
            <a:xfrm>
              <a:off x="5843734" y="3320198"/>
              <a:ext cx="410370" cy="223138"/>
            </a:xfrm>
            <a:prstGeom prst="rect">
              <a:avLst/>
            </a:prstGeom>
            <a:grpFill/>
          </p:spPr>
          <p:txBody>
            <a:bodyPr wrap="square" lIns="68580" tIns="34290" rIns="68580" bIns="34290"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03</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421773" y="2053230"/>
            <a:ext cx="3722225" cy="1569651"/>
            <a:chOff x="5421773" y="2139075"/>
            <a:chExt cx="3722225" cy="1569651"/>
          </a:xfrm>
          <a:solidFill>
            <a:schemeClr val="accent2"/>
          </a:solidFill>
        </p:grpSpPr>
        <p:sp>
          <p:nvSpPr>
            <p:cNvPr id="11" name="任意多边形 10"/>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5421773"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93"/>
            <p:cNvSpPr txBox="1"/>
            <p:nvPr/>
          </p:nvSpPr>
          <p:spPr>
            <a:xfrm>
              <a:off x="5468050" y="3320198"/>
              <a:ext cx="410370" cy="223138"/>
            </a:xfrm>
            <a:prstGeom prst="rect">
              <a:avLst/>
            </a:prstGeom>
            <a:grpFill/>
          </p:spPr>
          <p:txBody>
            <a:bodyPr wrap="square" lIns="68580" tIns="34290" rIns="68580" bIns="34290"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02</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14" name="任意多边形 13"/>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ln>
                <a:solidFill>
                  <a:srgbClr val="8FA3A4"/>
                </a:solidFill>
              </a:ln>
              <a:solidFill>
                <a:schemeClr val="tx1"/>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827514" y="1491629"/>
            <a:ext cx="1478797" cy="586760"/>
            <a:chOff x="3447030" y="3890564"/>
            <a:chExt cx="1971730" cy="782347"/>
          </a:xfrm>
        </p:grpSpPr>
        <p:sp>
          <p:nvSpPr>
            <p:cNvPr id="18" name="文本框 111"/>
            <p:cNvSpPr txBox="1"/>
            <p:nvPr/>
          </p:nvSpPr>
          <p:spPr>
            <a:xfrm>
              <a:off x="3451161" y="3890564"/>
              <a:ext cx="1725053" cy="36933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19" name="文本框 112"/>
            <p:cNvSpPr txBox="1"/>
            <p:nvPr/>
          </p:nvSpPr>
          <p:spPr>
            <a:xfrm>
              <a:off x="3447030" y="4180469"/>
              <a:ext cx="1971730" cy="492442"/>
            </a:xfrm>
            <a:prstGeom prst="rect">
              <a:avLst/>
            </a:prstGeom>
            <a:noFill/>
          </p:spPr>
          <p:txBody>
            <a:bodyPr wrap="square" rtlCol="0">
              <a:spAutoFit/>
            </a:bodyPr>
            <a:lstStyle/>
            <a:p>
              <a:pPr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0" name="椭圆 19"/>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1" name="椭圆 20"/>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2" name="椭圆 21"/>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1340924" y="1508076"/>
            <a:ext cx="450708" cy="450708"/>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4" name="椭圆 23"/>
          <p:cNvSpPr/>
          <p:nvPr/>
        </p:nvSpPr>
        <p:spPr>
          <a:xfrm>
            <a:off x="1340924" y="2180968"/>
            <a:ext cx="450708" cy="450708"/>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1340924" y="2874024"/>
            <a:ext cx="450708" cy="450708"/>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6"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452226" y="2305710"/>
            <a:ext cx="215812" cy="217283"/>
            <a:chOff x="3771900" y="3200400"/>
            <a:chExt cx="2011680" cy="2025396"/>
          </a:xfrm>
          <a:solidFill>
            <a:schemeClr val="bg1"/>
          </a:solidFill>
        </p:grpSpPr>
        <p:sp>
          <p:nvSpPr>
            <p:cNvPr id="28" name="任意多边形 27"/>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9" name="任意多边形 28"/>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461211" y="2975274"/>
            <a:ext cx="210134" cy="253311"/>
            <a:chOff x="4141788" y="809625"/>
            <a:chExt cx="3600450" cy="4340225"/>
          </a:xfrm>
          <a:solidFill>
            <a:schemeClr val="bg1"/>
          </a:solidFill>
        </p:grpSpPr>
        <p:sp>
          <p:nvSpPr>
            <p:cNvPr id="33"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1000">
                <a:latin typeface="微软雅黑" panose="020B0503020204020204" pitchFamily="34" charset="-122"/>
                <a:ea typeface="微软雅黑" panose="020B0503020204020204" pitchFamily="34" charset="-122"/>
              </a:endParaRPr>
            </a:p>
          </p:txBody>
        </p:sp>
        <p:sp>
          <p:nvSpPr>
            <p:cNvPr id="34"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sz="100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827514" y="2116031"/>
            <a:ext cx="1478797" cy="586760"/>
            <a:chOff x="3447030" y="3890564"/>
            <a:chExt cx="1971730" cy="782347"/>
          </a:xfrm>
        </p:grpSpPr>
        <p:sp>
          <p:nvSpPr>
            <p:cNvPr id="36" name="文本框 111"/>
            <p:cNvSpPr txBox="1"/>
            <p:nvPr/>
          </p:nvSpPr>
          <p:spPr>
            <a:xfrm>
              <a:off x="3451161" y="3890564"/>
              <a:ext cx="1725053" cy="36933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37" name="文本框 112"/>
            <p:cNvSpPr txBox="1"/>
            <p:nvPr/>
          </p:nvSpPr>
          <p:spPr>
            <a:xfrm>
              <a:off x="3447030" y="4180469"/>
              <a:ext cx="1971730" cy="492442"/>
            </a:xfrm>
            <a:prstGeom prst="rect">
              <a:avLst/>
            </a:prstGeom>
            <a:noFill/>
          </p:spPr>
          <p:txBody>
            <a:bodyPr wrap="square" rtlCol="0">
              <a:spAutoFit/>
            </a:bodyPr>
            <a:lstStyle/>
            <a:p>
              <a:pPr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827514" y="2839719"/>
            <a:ext cx="1478797" cy="586758"/>
            <a:chOff x="3447030" y="3890567"/>
            <a:chExt cx="1971730" cy="782344"/>
          </a:xfrm>
        </p:grpSpPr>
        <p:sp>
          <p:nvSpPr>
            <p:cNvPr id="39" name="文本框 111"/>
            <p:cNvSpPr txBox="1"/>
            <p:nvPr/>
          </p:nvSpPr>
          <p:spPr>
            <a:xfrm>
              <a:off x="3451161" y="3890567"/>
              <a:ext cx="1725053" cy="36933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p>
          </p:txBody>
        </p:sp>
        <p:sp>
          <p:nvSpPr>
            <p:cNvPr id="40" name="文本框 112"/>
            <p:cNvSpPr txBox="1"/>
            <p:nvPr/>
          </p:nvSpPr>
          <p:spPr>
            <a:xfrm>
              <a:off x="3447030" y="4180469"/>
              <a:ext cx="1971730" cy="492442"/>
            </a:xfrm>
            <a:prstGeom prst="rect">
              <a:avLst/>
            </a:prstGeom>
            <a:noFill/>
          </p:spPr>
          <p:txBody>
            <a:bodyPr wrap="square" rtlCol="0">
              <a:spAutoFit/>
            </a:bodyPr>
            <a:lstStyle/>
            <a:p>
              <a:pPr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187624" y="4187864"/>
            <a:ext cx="6696744" cy="369332"/>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42" name="TextBox 41"/>
          <p:cNvSpPr txBox="1"/>
          <p:nvPr/>
        </p:nvSpPr>
        <p:spPr>
          <a:xfrm>
            <a:off x="1187624" y="3873410"/>
            <a:ext cx="2054567" cy="276999"/>
          </a:xfrm>
          <a:prstGeom prst="rect">
            <a:avLst/>
          </a:prstGeom>
          <a:noFill/>
        </p:spPr>
        <p:txBody>
          <a:bodyPr wrap="square" rtlCol="0">
            <a:spAutoFit/>
          </a:bodyPr>
          <a:lstStyle/>
          <a:p>
            <a:r>
              <a:rPr lang="zh-CN" altLang="en-US" sz="1200" spc="-10" dirty="0">
                <a:solidFill>
                  <a:schemeClr val="tx1">
                    <a:lumMod val="75000"/>
                    <a:lumOff val="25000"/>
                  </a:schemeClr>
                </a:solidFill>
                <a:latin typeface="微软雅黑" panose="020B0503020204020204" pitchFamily="34" charset="-122"/>
                <a:ea typeface="微软雅黑" panose="020B0503020204020204" pitchFamily="34" charset="-122"/>
              </a:rPr>
              <a:t>标题文字内容</a:t>
            </a:r>
          </a:p>
        </p:txBody>
      </p:sp>
    </p:spTree>
    <p:extLst>
      <p:ext uri="{BB962C8B-B14F-4D97-AF65-F5344CB8AC3E}">
        <p14:creationId xmlns:p14="http://schemas.microsoft.com/office/powerpoint/2010/main" val="40883754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0-#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0-#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fill="hold"/>
                                        <p:tgtEl>
                                          <p:spTgt spid="26"/>
                                        </p:tgtEl>
                                        <p:attrNameLst>
                                          <p:attrName>ppt_x</p:attrName>
                                        </p:attrNameLst>
                                      </p:cBhvr>
                                      <p:tavLst>
                                        <p:tav tm="0">
                                          <p:val>
                                            <p:strVal val="0-#ppt_w/2"/>
                                          </p:val>
                                        </p:tav>
                                        <p:tav tm="100000">
                                          <p:val>
                                            <p:strVal val="#ppt_x"/>
                                          </p:val>
                                        </p:tav>
                                      </p:tavLst>
                                    </p:anim>
                                    <p:anim calcmode="lin" valueType="num">
                                      <p:cBhvr additive="base">
                                        <p:cTn id="60" dur="500" fill="hold"/>
                                        <p:tgtEl>
                                          <p:spTgt spid="26"/>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0-#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0-#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0-#ppt_w/2"/>
                                          </p:val>
                                        </p:tav>
                                        <p:tav tm="100000">
                                          <p:val>
                                            <p:strVal val="#ppt_x"/>
                                          </p:val>
                                        </p:tav>
                                      </p:tavLst>
                                    </p:anim>
                                    <p:anim calcmode="lin" valueType="num">
                                      <p:cBhvr additive="base">
                                        <p:cTn id="72" dur="500" fill="hold"/>
                                        <p:tgtEl>
                                          <p:spTgt spid="35"/>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0-#ppt_w/2"/>
                                          </p:val>
                                        </p:tav>
                                        <p:tav tm="100000">
                                          <p:val>
                                            <p:strVal val="#ppt_x"/>
                                          </p:val>
                                        </p:tav>
                                      </p:tavLst>
                                    </p:anim>
                                    <p:anim calcmode="lin" valueType="num">
                                      <p:cBhvr additive="base">
                                        <p:cTn id="76"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anim calcmode="lin" valueType="num">
                                      <p:cBhvr>
                                        <p:cTn id="82" dur="500" fill="hold"/>
                                        <p:tgtEl>
                                          <p:spTgt spid="42"/>
                                        </p:tgtEl>
                                        <p:attrNameLst>
                                          <p:attrName>ppt_x</p:attrName>
                                        </p:attrNameLst>
                                      </p:cBhvr>
                                      <p:tavLst>
                                        <p:tav tm="0">
                                          <p:val>
                                            <p:strVal val="#ppt_x"/>
                                          </p:val>
                                        </p:tav>
                                        <p:tav tm="100000">
                                          <p:val>
                                            <p:strVal val="#ppt_x"/>
                                          </p:val>
                                        </p:tav>
                                      </p:tavLst>
                                    </p:anim>
                                    <p:anim calcmode="lin" valueType="num">
                                      <p:cBhvr>
                                        <p:cTn id="83" dur="500" fill="hold"/>
                                        <p:tgtEl>
                                          <p:spTgt spid="4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anim calcmode="lin" valueType="num">
                                      <p:cBhvr>
                                        <p:cTn id="87" dur="500" fill="hold"/>
                                        <p:tgtEl>
                                          <p:spTgt spid="41"/>
                                        </p:tgtEl>
                                        <p:attrNameLst>
                                          <p:attrName>ppt_x</p:attrName>
                                        </p:attrNameLst>
                                      </p:cBhvr>
                                      <p:tavLst>
                                        <p:tav tm="0">
                                          <p:val>
                                            <p:strVal val="#ppt_x"/>
                                          </p:val>
                                        </p:tav>
                                        <p:tav tm="100000">
                                          <p:val>
                                            <p:strVal val="#ppt_x"/>
                                          </p:val>
                                        </p:tav>
                                      </p:tavLst>
                                    </p:anim>
                                    <p:anim calcmode="lin" valueType="num">
                                      <p:cBhvr>
                                        <p:cTn id="88"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0" grpId="0" animBg="1"/>
      <p:bldP spid="21" grpId="0" animBg="1"/>
      <p:bldP spid="22" grpId="0" animBg="1"/>
      <p:bldP spid="23" grpId="0" animBg="1"/>
      <p:bldP spid="24" grpId="0" animBg="1"/>
      <p:bldP spid="25" grpId="0" animBg="1"/>
      <p:bldP spid="26" grpId="0" animBg="1"/>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2"/>
          <p:cNvGrpSpPr>
            <a:grpSpLocks/>
          </p:cNvGrpSpPr>
          <p:nvPr/>
        </p:nvGrpSpPr>
        <p:grpSpPr bwMode="auto">
          <a:xfrm>
            <a:off x="2555876" y="1996104"/>
            <a:ext cx="1782763" cy="876571"/>
            <a:chOff x="0" y="0"/>
            <a:chExt cx="1782093" cy="875822"/>
          </a:xfrm>
        </p:grpSpPr>
        <p:grpSp>
          <p:nvGrpSpPr>
            <p:cNvPr id="7" name="组合 13"/>
            <p:cNvGrpSpPr>
              <a:grpSpLocks/>
            </p:cNvGrpSpPr>
            <p:nvPr/>
          </p:nvGrpSpPr>
          <p:grpSpPr bwMode="auto">
            <a:xfrm>
              <a:off x="0" y="0"/>
              <a:ext cx="1782093" cy="875822"/>
              <a:chOff x="0" y="0"/>
              <a:chExt cx="1782093" cy="875822"/>
            </a:xfrm>
          </p:grpSpPr>
          <p:grpSp>
            <p:nvGrpSpPr>
              <p:cNvPr id="8" name="组合 15"/>
              <p:cNvGrpSpPr>
                <a:grpSpLocks/>
              </p:cNvGrpSpPr>
              <p:nvPr/>
            </p:nvGrpSpPr>
            <p:grpSpPr bwMode="auto">
              <a:xfrm>
                <a:off x="0" y="0"/>
                <a:ext cx="1782093" cy="875822"/>
                <a:chOff x="0" y="0"/>
                <a:chExt cx="1782093" cy="875822"/>
              </a:xfrm>
            </p:grpSpPr>
            <p:sp>
              <p:nvSpPr>
                <p:cNvPr id="35879" name="矩形 17"/>
                <p:cNvSpPr>
                  <a:spLocks noChangeArrowheads="1"/>
                </p:cNvSpPr>
                <p:nvPr/>
              </p:nvSpPr>
              <p:spPr bwMode="auto">
                <a:xfrm>
                  <a:off x="1134021" y="0"/>
                  <a:ext cx="648072" cy="648072"/>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80"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headEnd/>
                  <a:tailEnd/>
                </a:ln>
              </p:spPr>
              <p:txBody>
                <a:bodyPr anchor="ctr"/>
                <a:lstStyle/>
                <a:p>
                  <a:endParaRPr lang="zh-CN" altLang="en-US"/>
                </a:p>
              </p:txBody>
            </p:sp>
            <p:sp>
              <p:nvSpPr>
                <p:cNvPr id="35881" name="矩形 19"/>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82"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headEnd/>
                  <a:tailEnd/>
                </a:ln>
              </p:spPr>
              <p:txBody>
                <a:bodyPr anchor="ctr"/>
                <a:lstStyle/>
                <a:p>
                  <a:endParaRPr lang="zh-CN" altLang="en-US"/>
                </a:p>
              </p:txBody>
            </p:sp>
          </p:grpSp>
          <p:sp>
            <p:nvSpPr>
              <p:cNvPr id="35878" name="TextBox 16"/>
              <p:cNvSpPr txBox="1">
                <a:spLocks noChangeArrowheads="1"/>
              </p:cNvSpPr>
              <p:nvPr/>
            </p:nvSpPr>
            <p:spPr bwMode="auto">
              <a:xfrm>
                <a:off x="1177371" y="31648"/>
                <a:ext cx="561372" cy="584775"/>
              </a:xfrm>
              <a:prstGeom prst="rect">
                <a:avLst/>
              </a:prstGeom>
              <a:noFill/>
              <a:ln w="9525">
                <a:noFill/>
                <a:miter lim="800000"/>
                <a:headEnd/>
                <a:tailEnd/>
              </a:ln>
            </p:spPr>
            <p:txBody>
              <a:bodyPr wrap="none">
                <a:spAutoFit/>
              </a:bodyPr>
              <a:lstStyle/>
              <a:p>
                <a:pPr eaLnBrk="1" hangingPunct="1">
                  <a:buFont typeface="Arial" pitchFamily="34" charset="0"/>
                  <a:buNone/>
                </a:pPr>
                <a:r>
                  <a:rPr lang="en-US" altLang="zh-CN" sz="3200">
                    <a:solidFill>
                      <a:srgbClr val="FFFFFF"/>
                    </a:solidFill>
                    <a:latin typeface="Impact" pitchFamily="34" charset="0"/>
                  </a:rPr>
                  <a:t>01</a:t>
                </a:r>
                <a:endParaRPr lang="zh-CN" altLang="en-US" sz="3200">
                  <a:solidFill>
                    <a:srgbClr val="FFFFFF"/>
                  </a:solidFill>
                  <a:latin typeface="Impact" pitchFamily="34" charset="0"/>
                </a:endParaRPr>
              </a:p>
            </p:txBody>
          </p:sp>
        </p:grpSp>
        <p:sp>
          <p:nvSpPr>
            <p:cNvPr id="35876" name="Freeform 21"/>
            <p:cNvSpPr>
              <a:spLocks noChangeAspect="1" noEditPoints="1"/>
            </p:cNvSpPr>
            <p:nvPr/>
          </p:nvSpPr>
          <p:spPr bwMode="auto">
            <a:xfrm>
              <a:off x="202433" y="395890"/>
              <a:ext cx="370019" cy="360000"/>
            </a:xfrm>
            <a:custGeom>
              <a:avLst/>
              <a:gdLst>
                <a:gd name="T0" fmla="*/ 2147483646 w 219"/>
                <a:gd name="T1" fmla="*/ 0 h 213"/>
                <a:gd name="T2" fmla="*/ 2147483646 w 219"/>
                <a:gd name="T3" fmla="*/ 0 h 213"/>
                <a:gd name="T4" fmla="*/ 2147483646 w 219"/>
                <a:gd name="T5" fmla="*/ 2147483646 h 213"/>
                <a:gd name="T6" fmla="*/ 2147483646 w 219"/>
                <a:gd name="T7" fmla="*/ 2147483646 h 213"/>
                <a:gd name="T8" fmla="*/ 2147483646 w 219"/>
                <a:gd name="T9" fmla="*/ 2147483646 h 213"/>
                <a:gd name="T10" fmla="*/ 2147483646 w 219"/>
                <a:gd name="T11" fmla="*/ 2147483646 h 213"/>
                <a:gd name="T12" fmla="*/ 2147483646 w 219"/>
                <a:gd name="T13" fmla="*/ 2147483646 h 213"/>
                <a:gd name="T14" fmla="*/ 2147483646 w 219"/>
                <a:gd name="T15" fmla="*/ 2147483646 h 213"/>
                <a:gd name="T16" fmla="*/ 2147483646 w 219"/>
                <a:gd name="T17" fmla="*/ 2147483646 h 213"/>
                <a:gd name="T18" fmla="*/ 2147483646 w 219"/>
                <a:gd name="T19" fmla="*/ 2147483646 h 213"/>
                <a:gd name="T20" fmla="*/ 2147483646 w 219"/>
                <a:gd name="T21" fmla="*/ 2147483646 h 213"/>
                <a:gd name="T22" fmla="*/ 2147483646 w 219"/>
                <a:gd name="T23" fmla="*/ 2147483646 h 213"/>
                <a:gd name="T24" fmla="*/ 0 w 219"/>
                <a:gd name="T25" fmla="*/ 2147483646 h 213"/>
                <a:gd name="T26" fmla="*/ 0 w 219"/>
                <a:gd name="T27" fmla="*/ 2147483646 h 213"/>
                <a:gd name="T28" fmla="*/ 2147483646 w 219"/>
                <a:gd name="T29" fmla="*/ 0 h 213"/>
                <a:gd name="T30" fmla="*/ 2147483646 w 219"/>
                <a:gd name="T31" fmla="*/ 2147483646 h 213"/>
                <a:gd name="T32" fmla="*/ 2147483646 w 219"/>
                <a:gd name="T33" fmla="*/ 2147483646 h 213"/>
                <a:gd name="T34" fmla="*/ 2147483646 w 219"/>
                <a:gd name="T35" fmla="*/ 2147483646 h 213"/>
                <a:gd name="T36" fmla="*/ 2147483646 w 219"/>
                <a:gd name="T37" fmla="*/ 2147483646 h 213"/>
                <a:gd name="T38" fmla="*/ 2147483646 w 219"/>
                <a:gd name="T39" fmla="*/ 2147483646 h 213"/>
                <a:gd name="T40" fmla="*/ 2147483646 w 219"/>
                <a:gd name="T41" fmla="*/ 2147483646 h 213"/>
                <a:gd name="T42" fmla="*/ 2147483646 w 219"/>
                <a:gd name="T43" fmla="*/ 2147483646 h 213"/>
                <a:gd name="T44" fmla="*/ 2147483646 w 219"/>
                <a:gd name="T45" fmla="*/ 2147483646 h 213"/>
                <a:gd name="T46" fmla="*/ 2147483646 w 219"/>
                <a:gd name="T47" fmla="*/ 2147483646 h 213"/>
                <a:gd name="T48" fmla="*/ 2147483646 w 219"/>
                <a:gd name="T49" fmla="*/ 2147483646 h 213"/>
                <a:gd name="T50" fmla="*/ 2147483646 w 219"/>
                <a:gd name="T51" fmla="*/ 2147483646 h 213"/>
                <a:gd name="T52" fmla="*/ 2147483646 w 219"/>
                <a:gd name="T53" fmla="*/ 2147483646 h 213"/>
                <a:gd name="T54" fmla="*/ 2147483646 w 219"/>
                <a:gd name="T55" fmla="*/ 2147483646 h 213"/>
                <a:gd name="T56" fmla="*/ 2147483646 w 219"/>
                <a:gd name="T57" fmla="*/ 2147483646 h 213"/>
                <a:gd name="T58" fmla="*/ 2147483646 w 219"/>
                <a:gd name="T59" fmla="*/ 2147483646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w="9525">
              <a:noFill/>
              <a:round/>
              <a:headEnd/>
              <a:tailEnd/>
            </a:ln>
          </p:spPr>
          <p:txBody>
            <a:bodyPr/>
            <a:lstStyle/>
            <a:p>
              <a:endParaRPr lang="zh-CN" altLang="en-US"/>
            </a:p>
          </p:txBody>
        </p:sp>
      </p:grpSp>
      <p:grpSp>
        <p:nvGrpSpPr>
          <p:cNvPr id="9" name="组合 21"/>
          <p:cNvGrpSpPr>
            <a:grpSpLocks/>
          </p:cNvGrpSpPr>
          <p:nvPr/>
        </p:nvGrpSpPr>
        <p:grpSpPr bwMode="auto">
          <a:xfrm>
            <a:off x="2555876" y="3196624"/>
            <a:ext cx="1782763" cy="876571"/>
            <a:chOff x="0" y="0"/>
            <a:chExt cx="1782093" cy="875822"/>
          </a:xfrm>
        </p:grpSpPr>
        <p:grpSp>
          <p:nvGrpSpPr>
            <p:cNvPr id="10" name="组合 22"/>
            <p:cNvGrpSpPr>
              <a:grpSpLocks/>
            </p:cNvGrpSpPr>
            <p:nvPr/>
          </p:nvGrpSpPr>
          <p:grpSpPr bwMode="auto">
            <a:xfrm flipV="1">
              <a:off x="0" y="0"/>
              <a:ext cx="1782093" cy="875822"/>
              <a:chOff x="0" y="0"/>
              <a:chExt cx="1782093" cy="875822"/>
            </a:xfrm>
          </p:grpSpPr>
          <p:grpSp>
            <p:nvGrpSpPr>
              <p:cNvPr id="11" name="组合 24"/>
              <p:cNvGrpSpPr>
                <a:grpSpLocks/>
              </p:cNvGrpSpPr>
              <p:nvPr/>
            </p:nvGrpSpPr>
            <p:grpSpPr bwMode="auto">
              <a:xfrm>
                <a:off x="0" y="0"/>
                <a:ext cx="1782093" cy="875822"/>
                <a:chOff x="0" y="0"/>
                <a:chExt cx="1782093" cy="875822"/>
              </a:xfrm>
            </p:grpSpPr>
            <p:sp>
              <p:nvSpPr>
                <p:cNvPr id="35871" name="矩形 26"/>
                <p:cNvSpPr>
                  <a:spLocks noChangeArrowheads="1"/>
                </p:cNvSpPr>
                <p:nvPr/>
              </p:nvSpPr>
              <p:spPr bwMode="auto">
                <a:xfrm>
                  <a:off x="1134021" y="0"/>
                  <a:ext cx="648072" cy="648072"/>
                </a:xfrm>
                <a:prstGeom prst="rect">
                  <a:avLst/>
                </a:prstGeom>
                <a:solidFill>
                  <a:schemeClr val="bg2"/>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72"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headEnd/>
                  <a:tailEnd/>
                </a:ln>
              </p:spPr>
              <p:txBody>
                <a:bodyPr anchor="ctr"/>
                <a:lstStyle/>
                <a:p>
                  <a:endParaRPr lang="zh-CN" altLang="en-US"/>
                </a:p>
              </p:txBody>
            </p:sp>
            <p:sp>
              <p:nvSpPr>
                <p:cNvPr id="35873" name="矩形 28"/>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74"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headEnd/>
                  <a:tailEnd/>
                </a:ln>
              </p:spPr>
              <p:txBody>
                <a:bodyPr anchor="ctr"/>
                <a:lstStyle/>
                <a:p>
                  <a:endParaRPr lang="zh-CN" altLang="en-US"/>
                </a:p>
              </p:txBody>
            </p:sp>
          </p:grpSp>
          <p:sp>
            <p:nvSpPr>
              <p:cNvPr id="35870" name="TextBox 25"/>
              <p:cNvSpPr txBox="1">
                <a:spLocks noChangeArrowheads="1"/>
              </p:cNvSpPr>
              <p:nvPr/>
            </p:nvSpPr>
            <p:spPr bwMode="auto">
              <a:xfrm rot="10800000">
                <a:off x="1146914" y="31647"/>
                <a:ext cx="622286" cy="604363"/>
              </a:xfrm>
              <a:prstGeom prst="rect">
                <a:avLst/>
              </a:prstGeom>
              <a:solidFill>
                <a:schemeClr val="accent1">
                  <a:lumMod val="40000"/>
                  <a:lumOff val="60000"/>
                </a:schemeClr>
              </a:solidFill>
              <a:ln w="9525">
                <a:noFill/>
                <a:miter lim="800000"/>
                <a:headEnd/>
                <a:tailEnd/>
              </a:ln>
            </p:spPr>
            <p:txBody>
              <a:bodyPr wrap="square">
                <a:spAutoFit/>
              </a:bodyPr>
              <a:lstStyle/>
              <a:p>
                <a:pPr eaLnBrk="1" hangingPunct="1">
                  <a:buFont typeface="Arial" pitchFamily="34" charset="0"/>
                  <a:buNone/>
                </a:pPr>
                <a:r>
                  <a:rPr lang="en-US" altLang="zh-CN" sz="3200" dirty="0">
                    <a:solidFill>
                      <a:srgbClr val="FFFFFF"/>
                    </a:solidFill>
                    <a:latin typeface="Impact" pitchFamily="34" charset="0"/>
                  </a:rPr>
                  <a:t>03</a:t>
                </a:r>
                <a:endParaRPr lang="zh-CN" altLang="en-US" sz="3200" dirty="0">
                  <a:solidFill>
                    <a:srgbClr val="FFFFFF"/>
                  </a:solidFill>
                  <a:latin typeface="Impact" pitchFamily="34" charset="0"/>
                </a:endParaRPr>
              </a:p>
            </p:txBody>
          </p:sp>
        </p:grpSp>
        <p:sp>
          <p:nvSpPr>
            <p:cNvPr id="35868" name="Freeform 11"/>
            <p:cNvSpPr>
              <a:spLocks noChangeAspect="1" noEditPoints="1"/>
            </p:cNvSpPr>
            <p:nvPr/>
          </p:nvSpPr>
          <p:spPr bwMode="auto">
            <a:xfrm>
              <a:off x="145318" y="94567"/>
              <a:ext cx="484248" cy="36000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w="9525">
              <a:noFill/>
              <a:round/>
              <a:headEnd/>
              <a:tailEnd/>
            </a:ln>
          </p:spPr>
          <p:txBody>
            <a:bodyPr/>
            <a:lstStyle/>
            <a:p>
              <a:endParaRPr lang="zh-CN" altLang="en-US"/>
            </a:p>
          </p:txBody>
        </p:sp>
      </p:grpSp>
      <p:grpSp>
        <p:nvGrpSpPr>
          <p:cNvPr id="12" name="组合 31"/>
          <p:cNvGrpSpPr>
            <a:grpSpLocks/>
          </p:cNvGrpSpPr>
          <p:nvPr/>
        </p:nvGrpSpPr>
        <p:grpSpPr bwMode="auto">
          <a:xfrm>
            <a:off x="4716464" y="1996104"/>
            <a:ext cx="1781175" cy="876571"/>
            <a:chOff x="0" y="0"/>
            <a:chExt cx="1782093" cy="875822"/>
          </a:xfrm>
        </p:grpSpPr>
        <p:grpSp>
          <p:nvGrpSpPr>
            <p:cNvPr id="13" name="组合 32"/>
            <p:cNvGrpSpPr>
              <a:grpSpLocks/>
            </p:cNvGrpSpPr>
            <p:nvPr/>
          </p:nvGrpSpPr>
          <p:grpSpPr bwMode="auto">
            <a:xfrm>
              <a:off x="0" y="0"/>
              <a:ext cx="1782093" cy="875822"/>
              <a:chOff x="0" y="0"/>
              <a:chExt cx="1782093" cy="875822"/>
            </a:xfrm>
          </p:grpSpPr>
          <p:grpSp>
            <p:nvGrpSpPr>
              <p:cNvPr id="14" name="组合 34"/>
              <p:cNvGrpSpPr>
                <a:grpSpLocks/>
              </p:cNvGrpSpPr>
              <p:nvPr/>
            </p:nvGrpSpPr>
            <p:grpSpPr bwMode="auto">
              <a:xfrm flipH="1">
                <a:off x="0" y="0"/>
                <a:ext cx="1782093" cy="875822"/>
                <a:chOff x="0" y="0"/>
                <a:chExt cx="1782093" cy="875822"/>
              </a:xfrm>
            </p:grpSpPr>
            <p:sp>
              <p:nvSpPr>
                <p:cNvPr id="35863" name="矩形 36"/>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64"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headEnd/>
                  <a:tailEnd/>
                </a:ln>
              </p:spPr>
              <p:txBody>
                <a:bodyPr anchor="ctr"/>
                <a:lstStyle/>
                <a:p>
                  <a:endParaRPr lang="zh-CN" altLang="en-US"/>
                </a:p>
              </p:txBody>
            </p:sp>
            <p:sp>
              <p:nvSpPr>
                <p:cNvPr id="35865" name="矩形 38"/>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66"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headEnd/>
                  <a:tailEnd/>
                </a:ln>
              </p:spPr>
              <p:txBody>
                <a:bodyPr anchor="ctr"/>
                <a:lstStyle/>
                <a:p>
                  <a:endParaRPr lang="zh-CN" altLang="en-US"/>
                </a:p>
              </p:txBody>
            </p:sp>
          </p:grpSp>
          <p:sp>
            <p:nvSpPr>
              <p:cNvPr id="35862" name="TextBox 35"/>
              <p:cNvSpPr txBox="1">
                <a:spLocks noChangeArrowheads="1"/>
              </p:cNvSpPr>
              <p:nvPr/>
            </p:nvSpPr>
            <p:spPr bwMode="auto">
              <a:xfrm>
                <a:off x="43350" y="31648"/>
                <a:ext cx="611065" cy="584775"/>
              </a:xfrm>
              <a:prstGeom prst="rect">
                <a:avLst/>
              </a:prstGeom>
              <a:solidFill>
                <a:schemeClr val="accent3">
                  <a:lumMod val="40000"/>
                  <a:lumOff val="60000"/>
                </a:schemeClr>
              </a:solidFill>
              <a:ln w="9525">
                <a:noFill/>
                <a:miter lim="800000"/>
                <a:headEnd/>
                <a:tailEnd/>
              </a:ln>
            </p:spPr>
            <p:txBody>
              <a:bodyPr wrap="none">
                <a:spAutoFit/>
              </a:bodyPr>
              <a:lstStyle/>
              <a:p>
                <a:pPr eaLnBrk="1" hangingPunct="1">
                  <a:buFont typeface="Arial" pitchFamily="34" charset="0"/>
                  <a:buNone/>
                </a:pPr>
                <a:r>
                  <a:rPr lang="en-US" altLang="zh-CN" sz="3200" dirty="0">
                    <a:solidFill>
                      <a:srgbClr val="FFFFFF"/>
                    </a:solidFill>
                    <a:latin typeface="Impact" pitchFamily="34" charset="0"/>
                  </a:rPr>
                  <a:t>02</a:t>
                </a:r>
                <a:endParaRPr lang="zh-CN" altLang="en-US" sz="3200" dirty="0">
                  <a:solidFill>
                    <a:srgbClr val="FFFFFF"/>
                  </a:solidFill>
                  <a:latin typeface="Impact" pitchFamily="34" charset="0"/>
                </a:endParaRPr>
              </a:p>
            </p:txBody>
          </p:sp>
        </p:grpSp>
        <p:sp>
          <p:nvSpPr>
            <p:cNvPr id="35860" name="Freeform 40"/>
            <p:cNvSpPr>
              <a:spLocks noChangeAspect="1" noEditPoints="1"/>
            </p:cNvSpPr>
            <p:nvPr/>
          </p:nvSpPr>
          <p:spPr bwMode="auto">
            <a:xfrm>
              <a:off x="1161316" y="388386"/>
              <a:ext cx="466667" cy="360000"/>
            </a:xfrm>
            <a:custGeom>
              <a:avLst/>
              <a:gdLst>
                <a:gd name="T0" fmla="*/ 2147483646 w 252"/>
                <a:gd name="T1" fmla="*/ 2147483646 h 194"/>
                <a:gd name="T2" fmla="*/ 2147483646 w 252"/>
                <a:gd name="T3" fmla="*/ 2147483646 h 194"/>
                <a:gd name="T4" fmla="*/ 2147483646 w 252"/>
                <a:gd name="T5" fmla="*/ 2147483646 h 194"/>
                <a:gd name="T6" fmla="*/ 2147483646 w 252"/>
                <a:gd name="T7" fmla="*/ 2147483646 h 194"/>
                <a:gd name="T8" fmla="*/ 2147483646 w 252"/>
                <a:gd name="T9" fmla="*/ 2147483646 h 194"/>
                <a:gd name="T10" fmla="*/ 2147483646 w 252"/>
                <a:gd name="T11" fmla="*/ 2147483646 h 194"/>
                <a:gd name="T12" fmla="*/ 2147483646 w 252"/>
                <a:gd name="T13" fmla="*/ 2147483646 h 194"/>
                <a:gd name="T14" fmla="*/ 2147483646 w 252"/>
                <a:gd name="T15" fmla="*/ 2147483646 h 194"/>
                <a:gd name="T16" fmla="*/ 2147483646 w 252"/>
                <a:gd name="T17" fmla="*/ 2147483646 h 194"/>
                <a:gd name="T18" fmla="*/ 2147483646 w 252"/>
                <a:gd name="T19" fmla="*/ 2147483646 h 194"/>
                <a:gd name="T20" fmla="*/ 2147483646 w 252"/>
                <a:gd name="T21" fmla="*/ 2147483646 h 194"/>
                <a:gd name="T22" fmla="*/ 2147483646 w 252"/>
                <a:gd name="T23" fmla="*/ 2147483646 h 194"/>
                <a:gd name="T24" fmla="*/ 2147483646 w 252"/>
                <a:gd name="T25" fmla="*/ 2147483646 h 194"/>
                <a:gd name="T26" fmla="*/ 2147483646 w 252"/>
                <a:gd name="T27" fmla="*/ 2147483646 h 194"/>
                <a:gd name="T28" fmla="*/ 2147483646 w 252"/>
                <a:gd name="T29" fmla="*/ 2147483646 h 194"/>
                <a:gd name="T30" fmla="*/ 2147483646 w 252"/>
                <a:gd name="T31" fmla="*/ 2147483646 h 194"/>
                <a:gd name="T32" fmla="*/ 2147483646 w 252"/>
                <a:gd name="T33" fmla="*/ 2147483646 h 194"/>
                <a:gd name="T34" fmla="*/ 2147483646 w 252"/>
                <a:gd name="T35" fmla="*/ 2147483646 h 194"/>
                <a:gd name="T36" fmla="*/ 2147483646 w 252"/>
                <a:gd name="T37" fmla="*/ 2147483646 h 194"/>
                <a:gd name="T38" fmla="*/ 2147483646 w 252"/>
                <a:gd name="T39" fmla="*/ 2147483646 h 194"/>
                <a:gd name="T40" fmla="*/ 2147483646 w 252"/>
                <a:gd name="T41" fmla="*/ 2147483646 h 194"/>
                <a:gd name="T42" fmla="*/ 2147483646 w 252"/>
                <a:gd name="T43" fmla="*/ 2147483646 h 194"/>
                <a:gd name="T44" fmla="*/ 2147483646 w 252"/>
                <a:gd name="T45" fmla="*/ 2147483646 h 194"/>
                <a:gd name="T46" fmla="*/ 2147483646 w 252"/>
                <a:gd name="T47" fmla="*/ 2147483646 h 194"/>
                <a:gd name="T48" fmla="*/ 2147483646 w 252"/>
                <a:gd name="T49" fmla="*/ 2147483646 h 194"/>
                <a:gd name="T50" fmla="*/ 2147483646 w 252"/>
                <a:gd name="T51" fmla="*/ 2147483646 h 194"/>
                <a:gd name="T52" fmla="*/ 2147483646 w 252"/>
                <a:gd name="T53" fmla="*/ 2147483646 h 194"/>
                <a:gd name="T54" fmla="*/ 2147483646 w 252"/>
                <a:gd name="T55" fmla="*/ 2147483646 h 194"/>
                <a:gd name="T56" fmla="*/ 2147483646 w 252"/>
                <a:gd name="T57" fmla="*/ 2147483646 h 194"/>
                <a:gd name="T58" fmla="*/ 2147483646 w 252"/>
                <a:gd name="T59" fmla="*/ 2147483646 h 194"/>
                <a:gd name="T60" fmla="*/ 2147483646 w 252"/>
                <a:gd name="T61" fmla="*/ 2147483646 h 194"/>
                <a:gd name="T62" fmla="*/ 2147483646 w 252"/>
                <a:gd name="T63" fmla="*/ 2147483646 h 194"/>
                <a:gd name="T64" fmla="*/ 2147483646 w 252"/>
                <a:gd name="T65" fmla="*/ 2147483646 h 194"/>
                <a:gd name="T66" fmla="*/ 2147483646 w 252"/>
                <a:gd name="T67" fmla="*/ 2147483646 h 194"/>
                <a:gd name="T68" fmla="*/ 2147483646 w 252"/>
                <a:gd name="T69" fmla="*/ 2147483646 h 194"/>
                <a:gd name="T70" fmla="*/ 2147483646 w 252"/>
                <a:gd name="T71" fmla="*/ 2147483646 h 194"/>
                <a:gd name="T72" fmla="*/ 2147483646 w 252"/>
                <a:gd name="T73" fmla="*/ 2147483646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w="9525">
              <a:noFill/>
              <a:round/>
              <a:headEnd/>
              <a:tailEnd/>
            </a:ln>
          </p:spPr>
          <p:txBody>
            <a:bodyPr/>
            <a:lstStyle/>
            <a:p>
              <a:endParaRPr lang="zh-CN" altLang="en-US"/>
            </a:p>
          </p:txBody>
        </p:sp>
      </p:grpSp>
      <p:grpSp>
        <p:nvGrpSpPr>
          <p:cNvPr id="15" name="组合 40"/>
          <p:cNvGrpSpPr>
            <a:grpSpLocks/>
          </p:cNvGrpSpPr>
          <p:nvPr/>
        </p:nvGrpSpPr>
        <p:grpSpPr bwMode="auto">
          <a:xfrm>
            <a:off x="4716464" y="3196624"/>
            <a:ext cx="1781175" cy="876571"/>
            <a:chOff x="0" y="0"/>
            <a:chExt cx="1782093" cy="875822"/>
          </a:xfrm>
        </p:grpSpPr>
        <p:grpSp>
          <p:nvGrpSpPr>
            <p:cNvPr id="16" name="组合 41"/>
            <p:cNvGrpSpPr>
              <a:grpSpLocks/>
            </p:cNvGrpSpPr>
            <p:nvPr/>
          </p:nvGrpSpPr>
          <p:grpSpPr bwMode="auto">
            <a:xfrm flipV="1">
              <a:off x="0" y="0"/>
              <a:ext cx="1782093" cy="875822"/>
              <a:chOff x="0" y="0"/>
              <a:chExt cx="1782093" cy="875822"/>
            </a:xfrm>
          </p:grpSpPr>
          <p:grpSp>
            <p:nvGrpSpPr>
              <p:cNvPr id="17" name="组合 47"/>
              <p:cNvGrpSpPr>
                <a:grpSpLocks/>
              </p:cNvGrpSpPr>
              <p:nvPr/>
            </p:nvGrpSpPr>
            <p:grpSpPr bwMode="auto">
              <a:xfrm flipH="1">
                <a:off x="0" y="0"/>
                <a:ext cx="1782093" cy="875822"/>
                <a:chOff x="0" y="0"/>
                <a:chExt cx="1782093" cy="875822"/>
              </a:xfrm>
            </p:grpSpPr>
            <p:sp>
              <p:nvSpPr>
                <p:cNvPr id="35855" name="矩形 52"/>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56" name="矩形 125"/>
                <p:cNvSpPr>
                  <a:spLocks/>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headEnd/>
                  <a:tailEnd/>
                </a:ln>
              </p:spPr>
              <p:txBody>
                <a:bodyPr anchor="ctr"/>
                <a:lstStyle/>
                <a:p>
                  <a:endParaRPr lang="zh-CN" altLang="en-US"/>
                </a:p>
              </p:txBody>
            </p:sp>
            <p:sp>
              <p:nvSpPr>
                <p:cNvPr id="35857" name="矩形 54"/>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headEnd/>
                  <a:tailEnd/>
                </a:ln>
              </p:spPr>
              <p:txBody>
                <a:bodyPr anchor="ctr"/>
                <a:lstStyle/>
                <a:p>
                  <a:pPr algn="ctr" eaLnBrk="1" hangingPunct="1">
                    <a:buFont typeface="Arial" pitchFamily="34" charset="0"/>
                    <a:buNone/>
                  </a:pPr>
                  <a:endParaRPr lang="zh-CN" altLang="en-US">
                    <a:solidFill>
                      <a:srgbClr val="FFFFFF"/>
                    </a:solidFill>
                  </a:endParaRPr>
                </a:p>
              </p:txBody>
            </p:sp>
            <p:sp>
              <p:nvSpPr>
                <p:cNvPr id="35858" name="矩形 124"/>
                <p:cNvSpPr>
                  <a:spLocks/>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headEnd/>
                  <a:tailEnd/>
                </a:ln>
              </p:spPr>
              <p:txBody>
                <a:bodyPr anchor="ctr"/>
                <a:lstStyle/>
                <a:p>
                  <a:endParaRPr lang="zh-CN" altLang="en-US"/>
                </a:p>
              </p:txBody>
            </p:sp>
          </p:grpSp>
          <p:sp>
            <p:nvSpPr>
              <p:cNvPr id="35854" name="TextBox 51"/>
              <p:cNvSpPr txBox="1">
                <a:spLocks noChangeArrowheads="1"/>
              </p:cNvSpPr>
              <p:nvPr/>
            </p:nvSpPr>
            <p:spPr bwMode="auto">
              <a:xfrm rot="10800000">
                <a:off x="44151" y="31648"/>
                <a:ext cx="609462" cy="584775"/>
              </a:xfrm>
              <a:prstGeom prst="rect">
                <a:avLst/>
              </a:prstGeom>
              <a:solidFill>
                <a:schemeClr val="accent3">
                  <a:lumMod val="40000"/>
                  <a:lumOff val="60000"/>
                </a:schemeClr>
              </a:solidFill>
              <a:ln w="9525">
                <a:noFill/>
                <a:miter lim="800000"/>
                <a:headEnd/>
                <a:tailEnd/>
              </a:ln>
            </p:spPr>
            <p:txBody>
              <a:bodyPr wrap="none">
                <a:spAutoFit/>
              </a:bodyPr>
              <a:lstStyle/>
              <a:p>
                <a:pPr eaLnBrk="1" hangingPunct="1">
                  <a:buFont typeface="Arial" pitchFamily="34" charset="0"/>
                  <a:buNone/>
                </a:pPr>
                <a:r>
                  <a:rPr lang="en-US" altLang="zh-CN" sz="3200" dirty="0">
                    <a:solidFill>
                      <a:srgbClr val="FFFFFF"/>
                    </a:solidFill>
                    <a:latin typeface="Impact" pitchFamily="34" charset="0"/>
                  </a:rPr>
                  <a:t>04</a:t>
                </a:r>
                <a:endParaRPr lang="zh-CN" altLang="en-US" sz="3200" dirty="0">
                  <a:solidFill>
                    <a:srgbClr val="FFFFFF"/>
                  </a:solidFill>
                  <a:latin typeface="Impact" pitchFamily="34" charset="0"/>
                </a:endParaRPr>
              </a:p>
            </p:txBody>
          </p:sp>
        </p:grpSp>
        <p:sp>
          <p:nvSpPr>
            <p:cNvPr id="35852" name="Freeform 16"/>
            <p:cNvSpPr>
              <a:spLocks noChangeAspect="1" noEditPoints="1"/>
            </p:cNvSpPr>
            <p:nvPr/>
          </p:nvSpPr>
          <p:spPr bwMode="auto">
            <a:xfrm>
              <a:off x="1238293" y="114468"/>
              <a:ext cx="312714" cy="360000"/>
            </a:xfrm>
            <a:custGeom>
              <a:avLst/>
              <a:gdLst>
                <a:gd name="T0" fmla="*/ 2147483646 w 210"/>
                <a:gd name="T1" fmla="*/ 2147483646 h 242"/>
                <a:gd name="T2" fmla="*/ 2147483646 w 210"/>
                <a:gd name="T3" fmla="*/ 2147483646 h 242"/>
                <a:gd name="T4" fmla="*/ 2147483646 w 210"/>
                <a:gd name="T5" fmla="*/ 2147483646 h 242"/>
                <a:gd name="T6" fmla="*/ 0 w 210"/>
                <a:gd name="T7" fmla="*/ 2147483646 h 242"/>
                <a:gd name="T8" fmla="*/ 2147483646 w 210"/>
                <a:gd name="T9" fmla="*/ 2147483646 h 242"/>
                <a:gd name="T10" fmla="*/ 2147483646 w 210"/>
                <a:gd name="T11" fmla="*/ 2147483646 h 242"/>
                <a:gd name="T12" fmla="*/ 2147483646 w 210"/>
                <a:gd name="T13" fmla="*/ 0 h 242"/>
                <a:gd name="T14" fmla="*/ 2147483646 w 210"/>
                <a:gd name="T15" fmla="*/ 0 h 242"/>
                <a:gd name="T16" fmla="*/ 2147483646 w 210"/>
                <a:gd name="T17" fmla="*/ 2147483646 h 242"/>
                <a:gd name="T18" fmla="*/ 2147483646 w 210"/>
                <a:gd name="T19" fmla="*/ 2147483646 h 242"/>
                <a:gd name="T20" fmla="*/ 2147483646 w 210"/>
                <a:gd name="T21" fmla="*/ 2147483646 h 242"/>
                <a:gd name="T22" fmla="*/ 2147483646 w 210"/>
                <a:gd name="T23" fmla="*/ 2147483646 h 242"/>
                <a:gd name="T24" fmla="*/ 2147483646 w 210"/>
                <a:gd name="T25" fmla="*/ 2147483646 h 242"/>
                <a:gd name="T26" fmla="*/ 2147483646 w 210"/>
                <a:gd name="T27" fmla="*/ 2147483646 h 242"/>
                <a:gd name="T28" fmla="*/ 2147483646 w 210"/>
                <a:gd name="T29" fmla="*/ 2147483646 h 242"/>
                <a:gd name="T30" fmla="*/ 2147483646 w 210"/>
                <a:gd name="T31" fmla="*/ 2147483646 h 242"/>
                <a:gd name="T32" fmla="*/ 2147483646 w 210"/>
                <a:gd name="T33" fmla="*/ 2147483646 h 242"/>
                <a:gd name="T34" fmla="*/ 2147483646 w 210"/>
                <a:gd name="T35" fmla="*/ 2147483646 h 242"/>
                <a:gd name="T36" fmla="*/ 2147483646 w 210"/>
                <a:gd name="T37" fmla="*/ 2147483646 h 242"/>
                <a:gd name="T38" fmla="*/ 2147483646 w 210"/>
                <a:gd name="T39" fmla="*/ 2147483646 h 242"/>
                <a:gd name="T40" fmla="*/ 2147483646 w 210"/>
                <a:gd name="T41" fmla="*/ 2147483646 h 242"/>
                <a:gd name="T42" fmla="*/ 2147483646 w 210"/>
                <a:gd name="T43" fmla="*/ 2147483646 h 242"/>
                <a:gd name="T44" fmla="*/ 2147483646 w 210"/>
                <a:gd name="T45" fmla="*/ 2147483646 h 242"/>
                <a:gd name="T46" fmla="*/ 2147483646 w 210"/>
                <a:gd name="T47" fmla="*/ 2147483646 h 242"/>
                <a:gd name="T48" fmla="*/ 2147483646 w 210"/>
                <a:gd name="T49" fmla="*/ 2147483646 h 242"/>
                <a:gd name="T50" fmla="*/ 2147483646 w 210"/>
                <a:gd name="T51" fmla="*/ 2147483646 h 242"/>
                <a:gd name="T52" fmla="*/ 2147483646 w 210"/>
                <a:gd name="T53" fmla="*/ 2147483646 h 242"/>
                <a:gd name="T54" fmla="*/ 2147483646 w 210"/>
                <a:gd name="T55" fmla="*/ 2147483646 h 242"/>
                <a:gd name="T56" fmla="*/ 2147483646 w 210"/>
                <a:gd name="T57" fmla="*/ 2147483646 h 242"/>
                <a:gd name="T58" fmla="*/ 2147483646 w 210"/>
                <a:gd name="T59" fmla="*/ 2147483646 h 242"/>
                <a:gd name="T60" fmla="*/ 2147483646 w 210"/>
                <a:gd name="T61" fmla="*/ 2147483646 h 242"/>
                <a:gd name="T62" fmla="*/ 2147483646 w 210"/>
                <a:gd name="T63" fmla="*/ 2147483646 h 242"/>
                <a:gd name="T64" fmla="*/ 2147483646 w 210"/>
                <a:gd name="T65" fmla="*/ 2147483646 h 242"/>
                <a:gd name="T66" fmla="*/ 2147483646 w 210"/>
                <a:gd name="T67" fmla="*/ 2147483646 h 242"/>
                <a:gd name="T68" fmla="*/ 2147483646 w 210"/>
                <a:gd name="T69" fmla="*/ 2147483646 h 242"/>
                <a:gd name="T70" fmla="*/ 2147483646 w 210"/>
                <a:gd name="T71" fmla="*/ 2147483646 h 242"/>
                <a:gd name="T72" fmla="*/ 2147483646 w 210"/>
                <a:gd name="T73" fmla="*/ 2147483646 h 242"/>
                <a:gd name="T74" fmla="*/ 2147483646 w 210"/>
                <a:gd name="T75" fmla="*/ 2147483646 h 242"/>
                <a:gd name="T76" fmla="*/ 2147483646 w 210"/>
                <a:gd name="T77" fmla="*/ 2147483646 h 242"/>
                <a:gd name="T78" fmla="*/ 2147483646 w 210"/>
                <a:gd name="T79" fmla="*/ 2147483646 h 242"/>
                <a:gd name="T80" fmla="*/ 2147483646 w 210"/>
                <a:gd name="T81" fmla="*/ 2147483646 h 242"/>
                <a:gd name="T82" fmla="*/ 2147483646 w 210"/>
                <a:gd name="T83" fmla="*/ 2147483646 h 242"/>
                <a:gd name="T84" fmla="*/ 2147483646 w 210"/>
                <a:gd name="T85" fmla="*/ 2147483646 h 242"/>
                <a:gd name="T86" fmla="*/ 2147483646 w 210"/>
                <a:gd name="T87" fmla="*/ 2147483646 h 242"/>
                <a:gd name="T88" fmla="*/ 2147483646 w 210"/>
                <a:gd name="T89" fmla="*/ 2147483646 h 242"/>
                <a:gd name="T90" fmla="*/ 2147483646 w 210"/>
                <a:gd name="T91" fmla="*/ 2147483646 h 242"/>
                <a:gd name="T92" fmla="*/ 2147483646 w 210"/>
                <a:gd name="T93" fmla="*/ 2147483646 h 242"/>
                <a:gd name="T94" fmla="*/ 2147483646 w 210"/>
                <a:gd name="T95" fmla="*/ 2147483646 h 242"/>
                <a:gd name="T96" fmla="*/ 2147483646 w 210"/>
                <a:gd name="T97" fmla="*/ 2147483646 h 242"/>
                <a:gd name="T98" fmla="*/ 2147483646 w 210"/>
                <a:gd name="T99" fmla="*/ 2147483646 h 242"/>
                <a:gd name="T100" fmla="*/ 2147483646 w 210"/>
                <a:gd name="T101" fmla="*/ 2147483646 h 242"/>
                <a:gd name="T102" fmla="*/ 2147483646 w 210"/>
                <a:gd name="T103" fmla="*/ 2147483646 h 242"/>
                <a:gd name="T104" fmla="*/ 2147483646 w 210"/>
                <a:gd name="T105" fmla="*/ 2147483646 h 242"/>
                <a:gd name="T106" fmla="*/ 2147483646 w 210"/>
                <a:gd name="T107" fmla="*/ 2147483646 h 242"/>
                <a:gd name="T108" fmla="*/ 2147483646 w 210"/>
                <a:gd name="T109" fmla="*/ 2147483646 h 242"/>
                <a:gd name="T110" fmla="*/ 2147483646 w 210"/>
                <a:gd name="T111" fmla="*/ 2147483646 h 242"/>
                <a:gd name="T112" fmla="*/ 2147483646 w 210"/>
                <a:gd name="T113" fmla="*/ 2147483646 h 242"/>
                <a:gd name="T114" fmla="*/ 2147483646 w 210"/>
                <a:gd name="T115" fmla="*/ 2147483646 h 242"/>
                <a:gd name="T116" fmla="*/ 2147483646 w 210"/>
                <a:gd name="T117" fmla="*/ 2147483646 h 242"/>
                <a:gd name="T118" fmla="*/ 2147483646 w 210"/>
                <a:gd name="T119" fmla="*/ 2147483646 h 242"/>
                <a:gd name="T120" fmla="*/ 2147483646 w 210"/>
                <a:gd name="T121" fmla="*/ 2147483646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w="9525">
              <a:noFill/>
              <a:round/>
              <a:headEnd/>
              <a:tailEnd/>
            </a:ln>
          </p:spPr>
          <p:txBody>
            <a:bodyPr/>
            <a:lstStyle/>
            <a:p>
              <a:endParaRPr lang="zh-CN" altLang="en-US"/>
            </a:p>
          </p:txBody>
        </p:sp>
      </p:grpSp>
      <p:sp>
        <p:nvSpPr>
          <p:cNvPr id="42033" name="矩形 1"/>
          <p:cNvSpPr>
            <a:spLocks noChangeArrowheads="1"/>
          </p:cNvSpPr>
          <p:nvPr/>
        </p:nvSpPr>
        <p:spPr bwMode="auto">
          <a:xfrm>
            <a:off x="590550" y="2212071"/>
            <a:ext cx="1893888"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2034" name="矩形 1"/>
          <p:cNvSpPr>
            <a:spLocks noChangeArrowheads="1"/>
          </p:cNvSpPr>
          <p:nvPr/>
        </p:nvSpPr>
        <p:spPr bwMode="auto">
          <a:xfrm>
            <a:off x="590550" y="3102933"/>
            <a:ext cx="1893888"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2035" name="矩形 1"/>
          <p:cNvSpPr>
            <a:spLocks noChangeArrowheads="1"/>
          </p:cNvSpPr>
          <p:nvPr/>
        </p:nvSpPr>
        <p:spPr bwMode="auto">
          <a:xfrm>
            <a:off x="6505575" y="2218423"/>
            <a:ext cx="1893888"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
        <p:nvSpPr>
          <p:cNvPr id="42036" name="矩形 1"/>
          <p:cNvSpPr>
            <a:spLocks noChangeArrowheads="1"/>
          </p:cNvSpPr>
          <p:nvPr/>
        </p:nvSpPr>
        <p:spPr bwMode="auto">
          <a:xfrm>
            <a:off x="6505575" y="3102933"/>
            <a:ext cx="1893888" cy="646331"/>
          </a:xfrm>
          <a:prstGeom prst="rect">
            <a:avLst/>
          </a:prstGeom>
          <a:noFill/>
          <a:ln w="9525">
            <a:noFill/>
            <a:miter lim="800000"/>
            <a:headEnd/>
            <a:tailEnd/>
          </a:ln>
        </p:spPr>
        <p:txBody>
          <a:bodyPr>
            <a:spAutoFit/>
          </a:bodyPr>
          <a:lstStyle/>
          <a:p>
            <a:pPr algn="just" eaLnBrk="1" hangingPunct="1">
              <a:buFont typeface="Arial" pitchFamily="34" charset="0"/>
              <a:buNone/>
            </a:pPr>
            <a:r>
              <a:rPr lang="zh-CN" altLang="en-US" sz="900">
                <a:solidFill>
                  <a:schemeClr val="tx1">
                    <a:lumMod val="50000"/>
                    <a:lumOff val="50000"/>
                  </a:scheme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18830035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4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400" fill="hold"/>
                                        <p:tgtEl>
                                          <p:spTgt spid="12"/>
                                        </p:tgtEl>
                                        <p:attrNameLst>
                                          <p:attrName>ppt_x</p:attrName>
                                        </p:attrNameLst>
                                      </p:cBhvr>
                                      <p:tavLst>
                                        <p:tav tm="0">
                                          <p:val>
                                            <p:strVal val="1+#ppt_w/2"/>
                                          </p:val>
                                        </p:tav>
                                        <p:tav tm="100000">
                                          <p:val>
                                            <p:strVal val="#ppt_x"/>
                                          </p:val>
                                        </p:tav>
                                      </p:tavLst>
                                    </p:anim>
                                    <p:anim calcmode="lin" valueType="num">
                                      <p:cBhvr additive="base">
                                        <p:cTn id="13" dur="400" fill="hold"/>
                                        <p:tgtEl>
                                          <p:spTgt spid="1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8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400" fill="hold"/>
                                        <p:tgtEl>
                                          <p:spTgt spid="9"/>
                                        </p:tgtEl>
                                        <p:attrNameLst>
                                          <p:attrName>ppt_x</p:attrName>
                                        </p:attrNameLst>
                                      </p:cBhvr>
                                      <p:tavLst>
                                        <p:tav tm="0">
                                          <p:val>
                                            <p:strVal val="0-#ppt_w/2"/>
                                          </p:val>
                                        </p:tav>
                                        <p:tav tm="100000">
                                          <p:val>
                                            <p:strVal val="#ppt_x"/>
                                          </p:val>
                                        </p:tav>
                                      </p:tavLst>
                                    </p:anim>
                                    <p:anim calcmode="lin" valueType="num">
                                      <p:cBhvr additive="base">
                                        <p:cTn id="18" dur="400" fill="hold"/>
                                        <p:tgtEl>
                                          <p:spTgt spid="9"/>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2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400" fill="hold"/>
                                        <p:tgtEl>
                                          <p:spTgt spid="15"/>
                                        </p:tgtEl>
                                        <p:attrNameLst>
                                          <p:attrName>ppt_x</p:attrName>
                                        </p:attrNameLst>
                                      </p:cBhvr>
                                      <p:tavLst>
                                        <p:tav tm="0">
                                          <p:val>
                                            <p:strVal val="1+#ppt_w/2"/>
                                          </p:val>
                                        </p:tav>
                                        <p:tav tm="100000">
                                          <p:val>
                                            <p:strVal val="#ppt_x"/>
                                          </p:val>
                                        </p:tav>
                                      </p:tavLst>
                                    </p:anim>
                                    <p:anim calcmode="lin" valueType="num">
                                      <p:cBhvr additive="base">
                                        <p:cTn id="23" dur="400" fill="hold"/>
                                        <p:tgtEl>
                                          <p:spTgt spid="15"/>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1600"/>
                            </p:stCondLst>
                            <p:childTnLst>
                              <p:par>
                                <p:cTn id="25" presetID="2" presetClass="entr" presetSubtype="8" fill="hold" grpId="0" nodeType="afterEffect">
                                  <p:stCondLst>
                                    <p:cond delay="0"/>
                                  </p:stCondLst>
                                  <p:childTnLst>
                                    <p:set>
                                      <p:cBhvr>
                                        <p:cTn id="26" dur="1" fill="hold">
                                          <p:stCondLst>
                                            <p:cond delay="0"/>
                                          </p:stCondLst>
                                        </p:cTn>
                                        <p:tgtEl>
                                          <p:spTgt spid="42033"/>
                                        </p:tgtEl>
                                        <p:attrNameLst>
                                          <p:attrName>style.visibility</p:attrName>
                                        </p:attrNameLst>
                                      </p:cBhvr>
                                      <p:to>
                                        <p:strVal val="visible"/>
                                      </p:to>
                                    </p:set>
                                    <p:anim calcmode="lin" valueType="num">
                                      <p:cBhvr additive="base">
                                        <p:cTn id="27" dur="300" fill="hold"/>
                                        <p:tgtEl>
                                          <p:spTgt spid="42033"/>
                                        </p:tgtEl>
                                        <p:attrNameLst>
                                          <p:attrName>ppt_x</p:attrName>
                                        </p:attrNameLst>
                                      </p:cBhvr>
                                      <p:tavLst>
                                        <p:tav tm="0">
                                          <p:val>
                                            <p:strVal val="0-#ppt_w/2"/>
                                          </p:val>
                                        </p:tav>
                                        <p:tav tm="100000">
                                          <p:val>
                                            <p:strVal val="#ppt_x"/>
                                          </p:val>
                                        </p:tav>
                                      </p:tavLst>
                                    </p:anim>
                                    <p:anim calcmode="lin" valueType="num">
                                      <p:cBhvr additive="base">
                                        <p:cTn id="28" dur="300" fill="hold"/>
                                        <p:tgtEl>
                                          <p:spTgt spid="4203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900"/>
                            </p:stCondLst>
                            <p:childTnLst>
                              <p:par>
                                <p:cTn id="30" presetID="2" presetClass="entr" presetSubtype="2" fill="hold" grpId="0" nodeType="afterEffect">
                                  <p:stCondLst>
                                    <p:cond delay="0"/>
                                  </p:stCondLst>
                                  <p:childTnLst>
                                    <p:set>
                                      <p:cBhvr>
                                        <p:cTn id="31" dur="1" fill="hold">
                                          <p:stCondLst>
                                            <p:cond delay="0"/>
                                          </p:stCondLst>
                                        </p:cTn>
                                        <p:tgtEl>
                                          <p:spTgt spid="42035"/>
                                        </p:tgtEl>
                                        <p:attrNameLst>
                                          <p:attrName>style.visibility</p:attrName>
                                        </p:attrNameLst>
                                      </p:cBhvr>
                                      <p:to>
                                        <p:strVal val="visible"/>
                                      </p:to>
                                    </p:set>
                                    <p:anim calcmode="lin" valueType="num">
                                      <p:cBhvr additive="base">
                                        <p:cTn id="32" dur="300" fill="hold"/>
                                        <p:tgtEl>
                                          <p:spTgt spid="42035"/>
                                        </p:tgtEl>
                                        <p:attrNameLst>
                                          <p:attrName>ppt_x</p:attrName>
                                        </p:attrNameLst>
                                      </p:cBhvr>
                                      <p:tavLst>
                                        <p:tav tm="0">
                                          <p:val>
                                            <p:strVal val="1+#ppt_w/2"/>
                                          </p:val>
                                        </p:tav>
                                        <p:tav tm="100000">
                                          <p:val>
                                            <p:strVal val="#ppt_x"/>
                                          </p:val>
                                        </p:tav>
                                      </p:tavLst>
                                    </p:anim>
                                    <p:anim calcmode="lin" valueType="num">
                                      <p:cBhvr additive="base">
                                        <p:cTn id="33" dur="300" fill="hold"/>
                                        <p:tgtEl>
                                          <p:spTgt spid="42035"/>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2200"/>
                            </p:stCondLst>
                            <p:childTnLst>
                              <p:par>
                                <p:cTn id="35" presetID="2" presetClass="entr" presetSubtype="8" fill="hold" grpId="0" nodeType="afterEffect">
                                  <p:stCondLst>
                                    <p:cond delay="0"/>
                                  </p:stCondLst>
                                  <p:childTnLst>
                                    <p:set>
                                      <p:cBhvr>
                                        <p:cTn id="36" dur="1" fill="hold">
                                          <p:stCondLst>
                                            <p:cond delay="0"/>
                                          </p:stCondLst>
                                        </p:cTn>
                                        <p:tgtEl>
                                          <p:spTgt spid="42034"/>
                                        </p:tgtEl>
                                        <p:attrNameLst>
                                          <p:attrName>style.visibility</p:attrName>
                                        </p:attrNameLst>
                                      </p:cBhvr>
                                      <p:to>
                                        <p:strVal val="visible"/>
                                      </p:to>
                                    </p:set>
                                    <p:anim calcmode="lin" valueType="num">
                                      <p:cBhvr additive="base">
                                        <p:cTn id="37" dur="300" fill="hold"/>
                                        <p:tgtEl>
                                          <p:spTgt spid="42034"/>
                                        </p:tgtEl>
                                        <p:attrNameLst>
                                          <p:attrName>ppt_x</p:attrName>
                                        </p:attrNameLst>
                                      </p:cBhvr>
                                      <p:tavLst>
                                        <p:tav tm="0">
                                          <p:val>
                                            <p:strVal val="0-#ppt_w/2"/>
                                          </p:val>
                                        </p:tav>
                                        <p:tav tm="100000">
                                          <p:val>
                                            <p:strVal val="#ppt_x"/>
                                          </p:val>
                                        </p:tav>
                                      </p:tavLst>
                                    </p:anim>
                                    <p:anim calcmode="lin" valueType="num">
                                      <p:cBhvr additive="base">
                                        <p:cTn id="38" dur="300" fill="hold"/>
                                        <p:tgtEl>
                                          <p:spTgt spid="42034"/>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2500"/>
                            </p:stCondLst>
                            <p:childTnLst>
                              <p:par>
                                <p:cTn id="40" presetID="2" presetClass="entr" presetSubtype="2" fill="hold" grpId="0" nodeType="afterEffect">
                                  <p:stCondLst>
                                    <p:cond delay="0"/>
                                  </p:stCondLst>
                                  <p:childTnLst>
                                    <p:set>
                                      <p:cBhvr>
                                        <p:cTn id="41" dur="1" fill="hold">
                                          <p:stCondLst>
                                            <p:cond delay="0"/>
                                          </p:stCondLst>
                                        </p:cTn>
                                        <p:tgtEl>
                                          <p:spTgt spid="42036"/>
                                        </p:tgtEl>
                                        <p:attrNameLst>
                                          <p:attrName>style.visibility</p:attrName>
                                        </p:attrNameLst>
                                      </p:cBhvr>
                                      <p:to>
                                        <p:strVal val="visible"/>
                                      </p:to>
                                    </p:set>
                                    <p:anim calcmode="lin" valueType="num">
                                      <p:cBhvr additive="base">
                                        <p:cTn id="42" dur="300" fill="hold"/>
                                        <p:tgtEl>
                                          <p:spTgt spid="42036"/>
                                        </p:tgtEl>
                                        <p:attrNameLst>
                                          <p:attrName>ppt_x</p:attrName>
                                        </p:attrNameLst>
                                      </p:cBhvr>
                                      <p:tavLst>
                                        <p:tav tm="0">
                                          <p:val>
                                            <p:strVal val="1+#ppt_w/2"/>
                                          </p:val>
                                        </p:tav>
                                        <p:tav tm="100000">
                                          <p:val>
                                            <p:strVal val="#ppt_x"/>
                                          </p:val>
                                        </p:tav>
                                      </p:tavLst>
                                    </p:anim>
                                    <p:anim calcmode="lin" valueType="num">
                                      <p:cBhvr additive="base">
                                        <p:cTn id="43" dur="300" fill="hold"/>
                                        <p:tgtEl>
                                          <p:spTgt spid="420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3" grpId="0" autoUpdateAnimBg="0"/>
      <p:bldP spid="42034" grpId="0" autoUpdateAnimBg="0"/>
      <p:bldP spid="42035" grpId="0" autoUpdateAnimBg="0"/>
      <p:bldP spid="4203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57" y="857516"/>
            <a:ext cx="1882850" cy="1798209"/>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grpSp>
        <p:nvGrpSpPr>
          <p:cNvPr id="2" name="组合 22"/>
          <p:cNvGrpSpPr>
            <a:grpSpLocks/>
          </p:cNvGrpSpPr>
          <p:nvPr/>
        </p:nvGrpSpPr>
        <p:grpSpPr bwMode="auto">
          <a:xfrm>
            <a:off x="1228857" y="2763105"/>
            <a:ext cx="3658197" cy="1730436"/>
            <a:chOff x="1621077" y="2591061"/>
            <a:chExt cx="3890323" cy="1815766"/>
          </a:xfrm>
          <a:blipFill>
            <a:blip r:embed="rId3"/>
            <a:stretch>
              <a:fillRect/>
            </a:stretch>
          </a:blipFill>
        </p:grpSpPr>
        <p:sp>
          <p:nvSpPr>
            <p:cNvPr id="24" name="Rectangle 3"/>
            <p:cNvSpPr/>
            <p:nvPr/>
          </p:nvSpPr>
          <p:spPr bwMode="auto">
            <a:xfrm>
              <a:off x="1621077" y="2591061"/>
              <a:ext cx="3890323" cy="1815766"/>
            </a:xfrm>
            <a:prstGeom prst="rect">
              <a:avLst/>
            </a:prstGeom>
            <a:blipFill>
              <a:blip r:embed="rId4"/>
              <a:stretch>
                <a:fillRect b="-29032"/>
              </a:stretch>
            </a:blip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3111707" y="857516"/>
            <a:ext cx="1775346" cy="1798209"/>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5069794" y="857516"/>
            <a:ext cx="3351533" cy="2287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10" name="Rectangle 2">
            <a:extLst>
              <a:ext uri="{FF2B5EF4-FFF2-40B4-BE49-F238E27FC236}">
                <a16:creationId xmlns:a16="http://schemas.microsoft.com/office/drawing/2014/main" xmlns="" id="{CCA140F8-866D-444F-B3F3-428A4422B2F0}"/>
              </a:ext>
            </a:extLst>
          </p:cNvPr>
          <p:cNvSpPr/>
          <p:nvPr/>
        </p:nvSpPr>
        <p:spPr bwMode="auto">
          <a:xfrm>
            <a:off x="5069794" y="3264310"/>
            <a:ext cx="3351533" cy="1229231"/>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337192798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620273" y="1575851"/>
            <a:ext cx="3121665" cy="3124906"/>
            <a:chOff x="827030" y="2100075"/>
            <a:chExt cx="4162220" cy="4166542"/>
          </a:xfrm>
        </p:grpSpPr>
        <p:sp>
          <p:nvSpPr>
            <p:cNvPr id="10" name="任意多边形 9"/>
            <p:cNvSpPr/>
            <p:nvPr/>
          </p:nvSpPr>
          <p:spPr>
            <a:xfrm>
              <a:off x="837251"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flipH="1">
              <a:off x="2902345" y="2100075"/>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flipV="1">
              <a:off x="827030"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任意多边形 14"/>
            <p:cNvSpPr/>
            <p:nvPr/>
          </p:nvSpPr>
          <p:spPr>
            <a:xfrm flipH="1" flipV="1">
              <a:off x="2905979" y="4183346"/>
              <a:ext cx="2083271" cy="2083271"/>
            </a:xfrm>
            <a:custGeom>
              <a:avLst/>
              <a:gdLst>
                <a:gd name="connsiteX0" fmla="*/ 2083271 w 2083271"/>
                <a:gd name="connsiteY0" fmla="*/ 0 h 2083271"/>
                <a:gd name="connsiteX1" fmla="*/ 2083271 w 2083271"/>
                <a:gd name="connsiteY1" fmla="*/ 969964 h 2083271"/>
                <a:gd name="connsiteX2" fmla="*/ 2083270 w 2083271"/>
                <a:gd name="connsiteY2" fmla="*/ 969964 h 2083271"/>
                <a:gd name="connsiteX3" fmla="*/ 969964 w 2083271"/>
                <a:gd name="connsiteY3" fmla="*/ 2083270 h 2083271"/>
                <a:gd name="connsiteX4" fmla="*/ 969964 w 2083271"/>
                <a:gd name="connsiteY4" fmla="*/ 2083271 h 2083271"/>
                <a:gd name="connsiteX5" fmla="*/ 0 w 2083271"/>
                <a:gd name="connsiteY5" fmla="*/ 2083271 h 2083271"/>
                <a:gd name="connsiteX6" fmla="*/ 251440 w 2083271"/>
                <a:gd name="connsiteY6" fmla="*/ 1090260 h 2083271"/>
                <a:gd name="connsiteX7" fmla="*/ 355611 w 2083271"/>
                <a:gd name="connsiteY7" fmla="*/ 918789 h 2083271"/>
                <a:gd name="connsiteX8" fmla="*/ 355611 w 2083271"/>
                <a:gd name="connsiteY8" fmla="*/ 447241 h 2083271"/>
                <a:gd name="connsiteX9" fmla="*/ 796199 w 2083271"/>
                <a:gd name="connsiteY9" fmla="*/ 447241 h 2083271"/>
                <a:gd name="connsiteX10" fmla="*/ 918494 w 2083271"/>
                <a:gd name="connsiteY10" fmla="*/ 355790 h 2083271"/>
                <a:gd name="connsiteX11" fmla="*/ 2083271 w 2083271"/>
                <a:gd name="connsiteY11" fmla="*/ 0 h 2083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83271" h="2083271">
                  <a:moveTo>
                    <a:pt x="2083271" y="0"/>
                  </a:moveTo>
                  <a:lnTo>
                    <a:pt x="2083271" y="969964"/>
                  </a:lnTo>
                  <a:lnTo>
                    <a:pt x="2083270" y="969964"/>
                  </a:lnTo>
                  <a:cubicBezTo>
                    <a:pt x="1468408" y="969964"/>
                    <a:pt x="969964" y="1468408"/>
                    <a:pt x="969964" y="2083270"/>
                  </a:cubicBezTo>
                  <a:lnTo>
                    <a:pt x="969964" y="2083271"/>
                  </a:lnTo>
                  <a:lnTo>
                    <a:pt x="0" y="2083271"/>
                  </a:lnTo>
                  <a:cubicBezTo>
                    <a:pt x="0" y="1723721"/>
                    <a:pt x="91085" y="1385446"/>
                    <a:pt x="251440" y="1090260"/>
                  </a:cubicBezTo>
                  <a:lnTo>
                    <a:pt x="355611" y="918789"/>
                  </a:lnTo>
                  <a:lnTo>
                    <a:pt x="355611" y="447241"/>
                  </a:lnTo>
                  <a:lnTo>
                    <a:pt x="796199" y="447241"/>
                  </a:lnTo>
                  <a:lnTo>
                    <a:pt x="918494" y="355790"/>
                  </a:lnTo>
                  <a:cubicBezTo>
                    <a:pt x="1250987" y="131163"/>
                    <a:pt x="1651812" y="0"/>
                    <a:pt x="208327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rot="18900000">
              <a:off x="1167504" y="2557709"/>
              <a:ext cx="813996"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01</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7" name="文本框 16"/>
            <p:cNvSpPr txBox="1"/>
            <p:nvPr/>
          </p:nvSpPr>
          <p:spPr>
            <a:xfrm rot="18900000">
              <a:off x="997291" y="2956665"/>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sp>
          <p:nvSpPr>
            <p:cNvPr id="18" name="文本框 32"/>
            <p:cNvSpPr txBox="1"/>
            <p:nvPr/>
          </p:nvSpPr>
          <p:spPr>
            <a:xfrm rot="2700000" flipH="1">
              <a:off x="3895720" y="2575740"/>
              <a:ext cx="813996"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02</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9" name="文本框 33"/>
            <p:cNvSpPr txBox="1"/>
            <p:nvPr/>
          </p:nvSpPr>
          <p:spPr>
            <a:xfrm rot="2700000" flipH="1">
              <a:off x="3059596" y="2974385"/>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sp>
          <p:nvSpPr>
            <p:cNvPr id="20" name="文本框 34"/>
            <p:cNvSpPr txBox="1"/>
            <p:nvPr/>
          </p:nvSpPr>
          <p:spPr>
            <a:xfrm rot="13500000" flipH="1" flipV="1">
              <a:off x="928452" y="4951856"/>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sp>
          <p:nvSpPr>
            <p:cNvPr id="21" name="文本框 35"/>
            <p:cNvSpPr txBox="1"/>
            <p:nvPr/>
          </p:nvSpPr>
          <p:spPr>
            <a:xfrm rot="13500000" flipH="1" flipV="1">
              <a:off x="1139793" y="5200399"/>
              <a:ext cx="813993"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03</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22" name="文本框 36"/>
            <p:cNvSpPr txBox="1"/>
            <p:nvPr/>
          </p:nvSpPr>
          <p:spPr>
            <a:xfrm rot="8100000" flipH="1" flipV="1">
              <a:off x="3940864" y="5101282"/>
              <a:ext cx="813996" cy="615446"/>
            </a:xfrm>
            <a:prstGeom prst="rect">
              <a:avLst/>
            </a:prstGeom>
            <a:noFill/>
          </p:spPr>
          <p:txBody>
            <a:bodyPr wrap="square" rtlCol="0">
              <a:spAutoFit/>
            </a:bodyPr>
            <a:lstStyle/>
            <a:p>
              <a:pPr algn="ctr"/>
              <a:r>
                <a:rPr lang="en-US" altLang="zh-CN" sz="2400" b="1" dirty="0">
                  <a:solidFill>
                    <a:schemeClr val="bg1"/>
                  </a:solidFill>
                  <a:latin typeface="方正姚体" panose="02010601030101010101" pitchFamily="2" charset="-122"/>
                  <a:ea typeface="方正姚体" panose="02010601030101010101" pitchFamily="2" charset="-122"/>
                </a:rPr>
                <a:t>04</a:t>
              </a: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23" name="文本框 37"/>
            <p:cNvSpPr txBox="1"/>
            <p:nvPr/>
          </p:nvSpPr>
          <p:spPr>
            <a:xfrm rot="8100000" flipV="1">
              <a:off x="3083192" y="4951856"/>
              <a:ext cx="1858037" cy="41029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此处输入文字</a:t>
              </a:r>
            </a:p>
          </p:txBody>
        </p:sp>
      </p:grpSp>
      <p:sp>
        <p:nvSpPr>
          <p:cNvPr id="24" name="平行四边形 23"/>
          <p:cNvSpPr/>
          <p:nvPr/>
        </p:nvSpPr>
        <p:spPr>
          <a:xfrm>
            <a:off x="4548810" y="2136051"/>
            <a:ext cx="3768281" cy="280565"/>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平行四边形 24"/>
          <p:cNvSpPr/>
          <p:nvPr/>
        </p:nvSpPr>
        <p:spPr>
          <a:xfrm>
            <a:off x="4548810" y="2945252"/>
            <a:ext cx="3768281" cy="280565"/>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平行四边形 25"/>
          <p:cNvSpPr/>
          <p:nvPr/>
        </p:nvSpPr>
        <p:spPr>
          <a:xfrm>
            <a:off x="4548810" y="3754455"/>
            <a:ext cx="3768281" cy="280565"/>
          </a:xfrm>
          <a:prstGeom prst="parallelogram">
            <a:avLst>
              <a:gd name="adj" fmla="val 22287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7" name="组合 26"/>
          <p:cNvGrpSpPr/>
          <p:nvPr/>
        </p:nvGrpSpPr>
        <p:grpSpPr>
          <a:xfrm>
            <a:off x="4548810" y="1592771"/>
            <a:ext cx="3768281" cy="576981"/>
            <a:chOff x="6065079" y="2122634"/>
            <a:chExt cx="5024375" cy="769308"/>
          </a:xfrm>
        </p:grpSpPr>
        <p:sp>
          <p:nvSpPr>
            <p:cNvPr id="28" name="矩形 27"/>
            <p:cNvSpPr/>
            <p:nvPr/>
          </p:nvSpPr>
          <p:spPr>
            <a:xfrm>
              <a:off x="6065079" y="2142157"/>
              <a:ext cx="5024375" cy="704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Freeform 48"/>
            <p:cNvSpPr>
              <a:spLocks noEditPoints="1"/>
            </p:cNvSpPr>
            <p:nvPr/>
          </p:nvSpPr>
          <p:spPr bwMode="auto">
            <a:xfrm>
              <a:off x="6210081" y="2257870"/>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30" name="TextBox 12"/>
            <p:cNvSpPr txBox="1"/>
            <p:nvPr/>
          </p:nvSpPr>
          <p:spPr>
            <a:xfrm>
              <a:off x="6909599" y="2122634"/>
              <a:ext cx="4179855" cy="769308"/>
            </a:xfrm>
            <a:prstGeom prst="rect">
              <a:avLst/>
            </a:prstGeom>
            <a:solidFill>
              <a:schemeClr val="accent1"/>
            </a:solid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548810" y="2416610"/>
            <a:ext cx="3768281" cy="576981"/>
            <a:chOff x="6065079" y="3221087"/>
            <a:chExt cx="5024375" cy="769308"/>
          </a:xfrm>
        </p:grpSpPr>
        <p:sp>
          <p:nvSpPr>
            <p:cNvPr id="32" name="矩形 31"/>
            <p:cNvSpPr/>
            <p:nvPr/>
          </p:nvSpPr>
          <p:spPr>
            <a:xfrm>
              <a:off x="6065079" y="3221094"/>
              <a:ext cx="5024375" cy="704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3" name="Freeform 26"/>
            <p:cNvSpPr>
              <a:spLocks noEditPoints="1"/>
            </p:cNvSpPr>
            <p:nvPr/>
          </p:nvSpPr>
          <p:spPr bwMode="auto">
            <a:xfrm>
              <a:off x="6245833" y="3391533"/>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34" name="TextBox 12"/>
            <p:cNvSpPr txBox="1"/>
            <p:nvPr/>
          </p:nvSpPr>
          <p:spPr>
            <a:xfrm>
              <a:off x="6909598" y="3221087"/>
              <a:ext cx="4179855" cy="769308"/>
            </a:xfrm>
            <a:prstGeom prst="rect">
              <a:avLst/>
            </a:prstGeom>
            <a:solidFill>
              <a:schemeClr val="accent2"/>
            </a:solid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548810" y="3217362"/>
            <a:ext cx="3768281" cy="576981"/>
            <a:chOff x="6065079" y="4288758"/>
            <a:chExt cx="5024375" cy="769308"/>
          </a:xfrm>
          <a:solidFill>
            <a:schemeClr val="accent3"/>
          </a:solidFill>
        </p:grpSpPr>
        <p:sp>
          <p:nvSpPr>
            <p:cNvPr id="36" name="矩形 35"/>
            <p:cNvSpPr/>
            <p:nvPr/>
          </p:nvSpPr>
          <p:spPr>
            <a:xfrm>
              <a:off x="6065079" y="4300032"/>
              <a:ext cx="5024375" cy="7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Freeform 31"/>
            <p:cNvSpPr>
              <a:spLocks noEditPoints="1"/>
            </p:cNvSpPr>
            <p:nvPr/>
          </p:nvSpPr>
          <p:spPr bwMode="auto">
            <a:xfrm>
              <a:off x="6276495" y="4468176"/>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40" name="TextBox 12"/>
            <p:cNvSpPr txBox="1"/>
            <p:nvPr/>
          </p:nvSpPr>
          <p:spPr>
            <a:xfrm>
              <a:off x="6909598" y="4288758"/>
              <a:ext cx="4179855" cy="769308"/>
            </a:xfrm>
            <a:prstGeom prst="rect">
              <a:avLst/>
            </a:prstGeom>
            <a:grp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548810" y="4035016"/>
            <a:ext cx="3768281" cy="583167"/>
            <a:chOff x="6065079" y="5378963"/>
            <a:chExt cx="5024375" cy="777556"/>
          </a:xfrm>
        </p:grpSpPr>
        <p:sp>
          <p:nvSpPr>
            <p:cNvPr id="42" name="矩形 41"/>
            <p:cNvSpPr/>
            <p:nvPr/>
          </p:nvSpPr>
          <p:spPr>
            <a:xfrm>
              <a:off x="6065079" y="5378963"/>
              <a:ext cx="5024375" cy="7048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3" name="Freeform 16"/>
            <p:cNvSpPr>
              <a:spLocks noEditPoints="1"/>
            </p:cNvSpPr>
            <p:nvPr/>
          </p:nvSpPr>
          <p:spPr bwMode="auto">
            <a:xfrm>
              <a:off x="6194790" y="5595811"/>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zh-CN" altLang="en-US">
                <a:solidFill>
                  <a:schemeClr val="accent2"/>
                </a:solidFill>
              </a:endParaRPr>
            </a:p>
          </p:txBody>
        </p:sp>
        <p:sp>
          <p:nvSpPr>
            <p:cNvPr id="44" name="TextBox 12"/>
            <p:cNvSpPr txBox="1"/>
            <p:nvPr/>
          </p:nvSpPr>
          <p:spPr>
            <a:xfrm>
              <a:off x="6909596" y="5387211"/>
              <a:ext cx="4179855" cy="769308"/>
            </a:xfrm>
            <a:prstGeom prst="rect">
              <a:avLst/>
            </a:prstGeom>
            <a:solidFill>
              <a:schemeClr val="accent4"/>
            </a:solidFill>
          </p:spPr>
          <p:txBody>
            <a:bodyPr wrap="square" rtlCol="0">
              <a:spAutoFit/>
            </a:bodyPr>
            <a:lstStyle/>
            <a:p>
              <a:pPr>
                <a:lnSpc>
                  <a:spcPct val="150000"/>
                </a:lnSpc>
              </a:pPr>
              <a:r>
                <a:rPr lang="zh-CN" altLang="en-US" sz="105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rgbClr val="FFFFFF"/>
                </a:solidFill>
                <a:latin typeface="微软雅黑" panose="020B0503020204020204" pitchFamily="34" charset="-122"/>
                <a:ea typeface="微软雅黑" panose="020B0503020204020204" pitchFamily="34" charset="-122"/>
              </a:endParaRPr>
            </a:p>
          </p:txBody>
        </p:sp>
      </p:grpSp>
      <p:sp>
        <p:nvSpPr>
          <p:cNvPr id="45" name="TextBox 4"/>
          <p:cNvSpPr txBox="1"/>
          <p:nvPr/>
        </p:nvSpPr>
        <p:spPr>
          <a:xfrm>
            <a:off x="1500448" y="2926416"/>
            <a:ext cx="1466813" cy="400169"/>
          </a:xfrm>
          <a:prstGeom prst="rect">
            <a:avLst/>
          </a:prstGeom>
          <a:noFill/>
        </p:spPr>
        <p:txBody>
          <a:bodyPr wrap="none" rtlCol="0">
            <a:spAutoFit/>
          </a:bodyPr>
          <a:lstStyle/>
          <a:p>
            <a:r>
              <a:rPr lang="zh-CN" altLang="en-US" sz="2001" b="1" dirty="0">
                <a:solidFill>
                  <a:schemeClr val="tx1">
                    <a:lumMod val="65000"/>
                    <a:lumOff val="35000"/>
                  </a:schemeClr>
                </a:solidFill>
                <a:latin typeface="微软雅黑" pitchFamily="34" charset="-122"/>
                <a:ea typeface="微软雅黑" pitchFamily="34" charset="-122"/>
              </a:rPr>
              <a:t>说点什么吧</a:t>
            </a:r>
          </a:p>
        </p:txBody>
      </p:sp>
    </p:spTree>
    <p:extLst>
      <p:ext uri="{BB962C8B-B14F-4D97-AF65-F5344CB8AC3E}">
        <p14:creationId xmlns:p14="http://schemas.microsoft.com/office/powerpoint/2010/main" val="19868181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barn(outVertical)">
                                      <p:cBhvr>
                                        <p:cTn id="14" dur="750"/>
                                        <p:tgtEl>
                                          <p:spTgt spid="45"/>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3250"/>
                            </p:stCondLst>
                            <p:childTnLst>
                              <p:par>
                                <p:cTn id="28" presetID="22" presetClass="entr" presetSubtype="1"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up)">
                                      <p:cBhvr>
                                        <p:cTn id="30" dur="500"/>
                                        <p:tgtEl>
                                          <p:spTgt spid="25"/>
                                        </p:tgtEl>
                                      </p:cBhvr>
                                    </p:animEffect>
                                  </p:childTnLst>
                                </p:cTn>
                              </p:par>
                            </p:childTnLst>
                          </p:cTn>
                        </p:par>
                        <p:par>
                          <p:cTn id="31" fill="hold">
                            <p:stCondLst>
                              <p:cond delay="3750"/>
                            </p:stCondLst>
                            <p:childTnLst>
                              <p:par>
                                <p:cTn id="32" presetID="22" presetClass="entr" presetSubtype="8"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4250"/>
                            </p:stCondLst>
                            <p:childTnLst>
                              <p:par>
                                <p:cTn id="36" presetID="22" presetClass="entr" presetSubtype="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par>
                          <p:cTn id="39" fill="hold">
                            <p:stCondLst>
                              <p:cond delay="4750"/>
                            </p:stCondLst>
                            <p:childTnLst>
                              <p:par>
                                <p:cTn id="40" presetID="2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6FF36965-356A-437F-B6DE-4AF6E1C59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0" y="0"/>
            <a:ext cx="9159180" cy="5145088"/>
          </a:xfrm>
          <a:prstGeom prst="rect">
            <a:avLst/>
          </a:prstGeom>
        </p:spPr>
      </p:pic>
      <p:sp>
        <p:nvSpPr>
          <p:cNvPr id="2" name="Text Placeholder 3"/>
          <p:cNvSpPr txBox="1">
            <a:spLocks/>
          </p:cNvSpPr>
          <p:nvPr/>
        </p:nvSpPr>
        <p:spPr>
          <a:xfrm>
            <a:off x="4769779" y="1477650"/>
            <a:ext cx="692497" cy="8309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5400" b="0" dirty="0">
                <a:solidFill>
                  <a:schemeClr val="accent1"/>
                </a:solidFill>
                <a:latin typeface="MS Gothic" pitchFamily="49" charset="-128"/>
                <a:ea typeface="MS Gothic" pitchFamily="49" charset="-128"/>
                <a:cs typeface="Arial" panose="020B0604020202020204" pitchFamily="34" charset="0"/>
              </a:rPr>
              <a:t>03</a:t>
            </a:r>
          </a:p>
        </p:txBody>
      </p:sp>
      <p:sp>
        <p:nvSpPr>
          <p:cNvPr id="49" name="文本框 48"/>
          <p:cNvSpPr txBox="1"/>
          <p:nvPr/>
        </p:nvSpPr>
        <p:spPr>
          <a:xfrm>
            <a:off x="5724610" y="1701884"/>
            <a:ext cx="2915842" cy="438582"/>
          </a:xfrm>
          <a:prstGeom prst="rect">
            <a:avLst/>
          </a:prstGeom>
          <a:noFill/>
        </p:spPr>
        <p:txBody>
          <a:bodyPr wrap="square" lIns="68580" tIns="34290" rIns="68580" bIns="34290" rtlCol="0">
            <a:spAutoFit/>
          </a:bodyPr>
          <a:lstStyle/>
          <a:p>
            <a:r>
              <a:rPr lang="zh-CN" altLang="en-US" sz="24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4644490" y="2478323"/>
            <a:ext cx="1447201" cy="346249"/>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1800" dirty="0">
                <a:solidFill>
                  <a:schemeClr val="tx1">
                    <a:lumMod val="65000"/>
                    <a:lumOff val="35000"/>
                  </a:schemeClr>
                </a:solidFill>
                <a:latin typeface="Arial" panose="020B0604020202020204" pitchFamily="34" charset="0"/>
                <a:cs typeface="Arial" panose="020B0604020202020204" pitchFamily="34" charset="0"/>
              </a:rPr>
              <a:t>Part One</a:t>
            </a:r>
            <a:endParaRPr lang="zh-CN" altLang="en-US" sz="18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a:cxnSpLocks/>
            <a:endCxn id="9" idx="6"/>
          </p:cNvCxnSpPr>
          <p:nvPr/>
        </p:nvCxnSpPr>
        <p:spPr>
          <a:xfrm flipH="1" flipV="1">
            <a:off x="3154387" y="2340534"/>
            <a:ext cx="4730463" cy="24747"/>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2736787" y="2131515"/>
            <a:ext cx="417600" cy="418038"/>
            <a:chOff x="0" y="0"/>
            <a:chExt cx="620590" cy="620712"/>
          </a:xfrm>
          <a:solidFill>
            <a:schemeClr val="accent1"/>
          </a:solidFill>
        </p:grpSpPr>
        <p:sp>
          <p:nvSpPr>
            <p:cNvPr id="9" name="Oval 17"/>
            <p:cNvSpPr>
              <a:spLocks noChangeArrowheads="1"/>
            </p:cNvSpPr>
            <p:nvPr/>
          </p:nvSpPr>
          <p:spPr bwMode="auto">
            <a:xfrm>
              <a:off x="0" y="0"/>
              <a:ext cx="620590"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10" name="Freeform 18"/>
            <p:cNvSpPr>
              <a:spLocks noEditPoints="1"/>
            </p:cNvSpPr>
            <p:nvPr/>
          </p:nvSpPr>
          <p:spPr bwMode="auto">
            <a:xfrm>
              <a:off x="147696" y="15999"/>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1</a:t>
              </a:r>
              <a:endParaRPr lang="zh-CN" altLang="en-US" dirty="0">
                <a:solidFill>
                  <a:schemeClr val="bg1"/>
                </a:solidFill>
              </a:endParaRPr>
            </a:p>
          </p:txBody>
        </p:sp>
      </p:grpSp>
      <p:pic>
        <p:nvPicPr>
          <p:cNvPr id="5" name="图片 4">
            <a:extLst>
              <a:ext uri="{FF2B5EF4-FFF2-40B4-BE49-F238E27FC236}">
                <a16:creationId xmlns:a16="http://schemas.microsoft.com/office/drawing/2014/main" xmlns="" id="{04C42366-B8DA-4A8B-B5E0-908549596E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52" t="7488" r="25764" b="26850"/>
          <a:stretch/>
        </p:blipFill>
        <p:spPr>
          <a:xfrm>
            <a:off x="119616" y="1009362"/>
            <a:ext cx="2681147" cy="2262208"/>
          </a:xfrm>
          <a:prstGeom prst="rect">
            <a:avLst/>
          </a:prstGeom>
        </p:spPr>
      </p:pic>
    </p:spTree>
    <p:extLst>
      <p:ext uri="{BB962C8B-B14F-4D97-AF65-F5344CB8AC3E}">
        <p14:creationId xmlns:p14="http://schemas.microsoft.com/office/powerpoint/2010/main" val="31235587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1+#ppt_w/2"/>
                                          </p:val>
                                        </p:tav>
                                        <p:tav tm="100000">
                                          <p:val>
                                            <p:strVal val="#ppt_x"/>
                                          </p:val>
                                        </p:tav>
                                      </p:tavLst>
                                    </p:anim>
                                    <p:anim calcmode="lin" valueType="num">
                                      <p:cBhvr additive="base">
                                        <p:cTn id="3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522017" y="1841798"/>
            <a:ext cx="2071887" cy="1653573"/>
            <a:chOff x="4695410" y="2454973"/>
            <a:chExt cx="2762157" cy="2204083"/>
          </a:xfrm>
        </p:grpSpPr>
        <p:cxnSp>
          <p:nvCxnSpPr>
            <p:cNvPr id="266"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7"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7"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8"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9"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93" name="Freeform 65"/>
          <p:cNvSpPr>
            <a:spLocks noChangeArrowheads="1"/>
          </p:cNvSpPr>
          <p:nvPr/>
        </p:nvSpPr>
        <p:spPr bwMode="auto">
          <a:xfrm>
            <a:off x="4169652" y="2310093"/>
            <a:ext cx="798102" cy="798245"/>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a:extLst/>
        </p:spPr>
        <p:txBody>
          <a:bodyPr wrap="none" lIns="68589" tIns="34295" rIns="68589" bIns="34295" anchor="ctr"/>
          <a:lstStyle/>
          <a:p>
            <a:endParaRPr lang="en-US" sz="700" dirty="0">
              <a:cs typeface="+mn-ea"/>
              <a:sym typeface="+mn-lt"/>
            </a:endParaRPr>
          </a:p>
        </p:txBody>
      </p:sp>
      <p:sp>
        <p:nvSpPr>
          <p:cNvPr id="294" name="Freeform 67"/>
          <p:cNvSpPr>
            <a:spLocks noChangeArrowheads="1"/>
          </p:cNvSpPr>
          <p:nvPr/>
        </p:nvSpPr>
        <p:spPr bwMode="auto">
          <a:xfrm>
            <a:off x="4499973" y="2566003"/>
            <a:ext cx="203759" cy="239408"/>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1"/>
          </a:solidFill>
          <a:ln>
            <a:noFill/>
          </a:ln>
          <a:effectLst/>
          <a:extLst/>
        </p:spPr>
        <p:txBody>
          <a:bodyPr wrap="none" lIns="68589" tIns="34295" rIns="68589" bIns="34295" anchor="ctr"/>
          <a:lstStyle/>
          <a:p>
            <a:endParaRPr lang="en-US" sz="700" dirty="0">
              <a:cs typeface="+mn-ea"/>
              <a:sym typeface="+mn-lt"/>
            </a:endParaRPr>
          </a:p>
        </p:txBody>
      </p:sp>
      <p:grpSp>
        <p:nvGrpSpPr>
          <p:cNvPr id="3" name="组合 3"/>
          <p:cNvGrpSpPr/>
          <p:nvPr/>
        </p:nvGrpSpPr>
        <p:grpSpPr>
          <a:xfrm>
            <a:off x="1569873" y="1564432"/>
            <a:ext cx="5974354" cy="2170991"/>
            <a:chOff x="2092892" y="2085265"/>
            <a:chExt cx="7964768" cy="2893762"/>
          </a:xfrm>
        </p:grpSpPr>
        <p:sp>
          <p:nvSpPr>
            <p:cNvPr id="257" name="Round Same Side Corner Rectangle 29"/>
            <p:cNvSpPr/>
            <p:nvPr/>
          </p:nvSpPr>
          <p:spPr>
            <a:xfrm rot="5400000">
              <a:off x="8918191" y="1330096"/>
              <a:ext cx="372265"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8" name="Round Same Side Corner Rectangle 30"/>
            <p:cNvSpPr/>
            <p:nvPr/>
          </p:nvSpPr>
          <p:spPr>
            <a:xfrm rot="5400000">
              <a:off x="8909686" y="2610472"/>
              <a:ext cx="372268" cy="190667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9" name="Round Same Side Corner Rectangle 34"/>
            <p:cNvSpPr/>
            <p:nvPr/>
          </p:nvSpPr>
          <p:spPr>
            <a:xfrm rot="5400000">
              <a:off x="8919212" y="3813754"/>
              <a:ext cx="370224"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0" name="Round Same Side Corner Rectangle 45"/>
            <p:cNvSpPr/>
            <p:nvPr/>
          </p:nvSpPr>
          <p:spPr>
            <a:xfrm rot="16200000">
              <a:off x="7659272" y="1971306"/>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2" name="Round Same Side Corner Rectangle 46"/>
            <p:cNvSpPr/>
            <p:nvPr/>
          </p:nvSpPr>
          <p:spPr>
            <a:xfrm rot="16200000">
              <a:off x="7650688" y="3251255"/>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3" name="Round Same Side Corner Rectangle 47"/>
            <p:cNvSpPr/>
            <p:nvPr/>
          </p:nvSpPr>
          <p:spPr>
            <a:xfrm rot="16200000">
              <a:off x="7654941" y="4455557"/>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6" name="Round Same Side Corner Rectangle 55"/>
            <p:cNvSpPr/>
            <p:nvPr/>
          </p:nvSpPr>
          <p:spPr>
            <a:xfrm rot="16200000" flipH="1">
              <a:off x="2860981" y="1351915"/>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7" name="Round Same Side Corner Rectangle 56"/>
            <p:cNvSpPr/>
            <p:nvPr/>
          </p:nvSpPr>
          <p:spPr>
            <a:xfrm rot="16200000" flipH="1">
              <a:off x="2869492" y="2626512"/>
              <a:ext cx="372265" cy="190844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8" name="Round Same Side Corner Rectangle 57"/>
            <p:cNvSpPr/>
            <p:nvPr/>
          </p:nvSpPr>
          <p:spPr>
            <a:xfrm rot="16200000" flipH="1">
              <a:off x="2860981" y="3838673"/>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9" name="Round Same Side Corner Rectangle 86"/>
            <p:cNvSpPr/>
            <p:nvPr/>
          </p:nvSpPr>
          <p:spPr>
            <a:xfrm rot="5400000" flipH="1">
              <a:off x="4121079" y="1993720"/>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0" name="Round Same Side Corner Rectangle 87"/>
            <p:cNvSpPr/>
            <p:nvPr/>
          </p:nvSpPr>
          <p:spPr>
            <a:xfrm rot="5400000" flipH="1">
              <a:off x="4129671" y="3273669"/>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1" name="Round Same Side Corner Rectangle 88"/>
            <p:cNvSpPr/>
            <p:nvPr/>
          </p:nvSpPr>
          <p:spPr>
            <a:xfrm rot="5400000" flipH="1">
              <a:off x="4125414" y="4477971"/>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90" name="Freeform 3"/>
            <p:cNvSpPr>
              <a:spLocks noChangeArrowheads="1"/>
            </p:cNvSpPr>
            <p:nvPr/>
          </p:nvSpPr>
          <p:spPr bwMode="auto">
            <a:xfrm>
              <a:off x="4145811" y="3470980"/>
              <a:ext cx="298014" cy="239993"/>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anchor="ctr"/>
            <a:lstStyle/>
            <a:p>
              <a:endParaRPr lang="en-US" sz="700" dirty="0">
                <a:cs typeface="+mn-ea"/>
                <a:sym typeface="+mn-lt"/>
              </a:endParaRPr>
            </a:p>
          </p:txBody>
        </p:sp>
        <p:sp>
          <p:nvSpPr>
            <p:cNvPr id="291" name="Freeform 9"/>
            <p:cNvSpPr>
              <a:spLocks noChangeArrowheads="1"/>
            </p:cNvSpPr>
            <p:nvPr/>
          </p:nvSpPr>
          <p:spPr bwMode="auto">
            <a:xfrm>
              <a:off x="7676647" y="2148087"/>
              <a:ext cx="255819" cy="255817"/>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anchor="ctr"/>
            <a:lstStyle/>
            <a:p>
              <a:endParaRPr lang="en-US" sz="700" dirty="0">
                <a:cs typeface="+mn-ea"/>
                <a:sym typeface="+mn-lt"/>
              </a:endParaRPr>
            </a:p>
          </p:txBody>
        </p:sp>
        <p:sp>
          <p:nvSpPr>
            <p:cNvPr id="295" name="Freeform 70"/>
            <p:cNvSpPr>
              <a:spLocks noChangeArrowheads="1"/>
            </p:cNvSpPr>
            <p:nvPr/>
          </p:nvSpPr>
          <p:spPr bwMode="auto">
            <a:xfrm>
              <a:off x="4155135" y="4665592"/>
              <a:ext cx="298016" cy="26636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a:extLst/>
          </p:spPr>
          <p:txBody>
            <a:bodyPr wrap="none" anchor="ctr"/>
            <a:lstStyle/>
            <a:p>
              <a:endParaRPr lang="en-US" sz="700" dirty="0">
                <a:cs typeface="+mn-ea"/>
                <a:sym typeface="+mn-lt"/>
              </a:endParaRPr>
            </a:p>
          </p:txBody>
        </p:sp>
        <p:sp>
          <p:nvSpPr>
            <p:cNvPr id="296" name="Freeform 102"/>
            <p:cNvSpPr>
              <a:spLocks noChangeArrowheads="1"/>
            </p:cNvSpPr>
            <p:nvPr/>
          </p:nvSpPr>
          <p:spPr bwMode="auto">
            <a:xfrm>
              <a:off x="7672919" y="4638271"/>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p:spPr>
          <p:txBody>
            <a:bodyPr wrap="none" anchor="ctr"/>
            <a:lstStyle/>
            <a:p>
              <a:endParaRPr lang="en-US" sz="700" dirty="0">
                <a:cs typeface="+mn-ea"/>
                <a:sym typeface="+mn-lt"/>
              </a:endParaRPr>
            </a:p>
          </p:txBody>
        </p:sp>
        <p:sp>
          <p:nvSpPr>
            <p:cNvPr id="297" name="Freeform 116"/>
            <p:cNvSpPr>
              <a:spLocks noChangeArrowheads="1"/>
            </p:cNvSpPr>
            <p:nvPr/>
          </p:nvSpPr>
          <p:spPr bwMode="auto">
            <a:xfrm>
              <a:off x="7676647" y="341151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anchor="ctr"/>
            <a:lstStyle/>
            <a:p>
              <a:endParaRPr lang="en-US" sz="700" dirty="0">
                <a:cs typeface="+mn-ea"/>
                <a:sym typeface="+mn-lt"/>
              </a:endParaRPr>
            </a:p>
          </p:txBody>
        </p:sp>
        <p:sp>
          <p:nvSpPr>
            <p:cNvPr id="298" name="Freeform 22"/>
            <p:cNvSpPr>
              <a:spLocks noChangeArrowheads="1"/>
            </p:cNvSpPr>
            <p:nvPr/>
          </p:nvSpPr>
          <p:spPr bwMode="auto">
            <a:xfrm>
              <a:off x="4156951" y="2170367"/>
              <a:ext cx="276915" cy="27691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anchor="ctr"/>
            <a:lstStyle/>
            <a:p>
              <a:endParaRPr lang="en-US" sz="700" dirty="0">
                <a:cs typeface="+mn-ea"/>
                <a:sym typeface="+mn-lt"/>
              </a:endParaRPr>
            </a:p>
          </p:txBody>
        </p:sp>
        <p:sp>
          <p:nvSpPr>
            <p:cNvPr id="302" name="Rectangle 41"/>
            <p:cNvSpPr/>
            <p:nvPr/>
          </p:nvSpPr>
          <p:spPr>
            <a:xfrm>
              <a:off x="2271507" y="2085265"/>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itchFamily="34" charset="-122"/>
                  <a:ea typeface="微软雅黑" pitchFamily="34" charset="-122"/>
                  <a:cs typeface="+mn-ea"/>
                  <a:sym typeface="+mn-lt"/>
                </a:rPr>
                <a:t>点击输入标题</a:t>
              </a:r>
              <a:endParaRPr lang="en-US" altLang="zh-CN" sz="1100" dirty="0">
                <a:solidFill>
                  <a:schemeClr val="bg1"/>
                </a:solidFill>
                <a:latin typeface="微软雅黑" pitchFamily="34" charset="-122"/>
                <a:ea typeface="微软雅黑" pitchFamily="34" charset="-122"/>
                <a:cs typeface="+mn-ea"/>
                <a:sym typeface="+mn-lt"/>
              </a:endParaRPr>
            </a:p>
          </p:txBody>
        </p:sp>
        <p:sp>
          <p:nvSpPr>
            <p:cNvPr id="303" name="Rectangle 48"/>
            <p:cNvSpPr/>
            <p:nvPr/>
          </p:nvSpPr>
          <p:spPr>
            <a:xfrm>
              <a:off x="2303279" y="3381009"/>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itchFamily="34" charset="-122"/>
                  <a:ea typeface="微软雅黑" pitchFamily="34" charset="-122"/>
                  <a:cs typeface="+mn-ea"/>
                  <a:sym typeface="+mn-lt"/>
                </a:rPr>
                <a:t>点击输入标题</a:t>
              </a:r>
              <a:endParaRPr lang="en-US" altLang="zh-CN" sz="1100" dirty="0">
                <a:solidFill>
                  <a:schemeClr val="bg1"/>
                </a:solidFill>
                <a:latin typeface="微软雅黑" pitchFamily="34" charset="-122"/>
                <a:ea typeface="微软雅黑" pitchFamily="34" charset="-122"/>
                <a:cs typeface="+mn-ea"/>
                <a:sym typeface="+mn-lt"/>
              </a:endParaRPr>
            </a:p>
          </p:txBody>
        </p:sp>
        <p:sp>
          <p:nvSpPr>
            <p:cNvPr id="304" name="Rectangle 49"/>
            <p:cNvSpPr/>
            <p:nvPr/>
          </p:nvSpPr>
          <p:spPr>
            <a:xfrm>
              <a:off x="2351278" y="4580773"/>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itchFamily="34" charset="-122"/>
                  <a:ea typeface="微软雅黑" pitchFamily="34" charset="-122"/>
                  <a:cs typeface="+mn-ea"/>
                  <a:sym typeface="+mn-lt"/>
                </a:rPr>
                <a:t>点击输入标题</a:t>
              </a:r>
              <a:endParaRPr lang="en-US" altLang="zh-CN" sz="1100" dirty="0">
                <a:solidFill>
                  <a:schemeClr val="bg1"/>
                </a:solidFill>
                <a:latin typeface="微软雅黑" pitchFamily="34" charset="-122"/>
                <a:ea typeface="微软雅黑" pitchFamily="34" charset="-122"/>
                <a:cs typeface="+mn-ea"/>
                <a:sym typeface="+mn-lt"/>
              </a:endParaRPr>
            </a:p>
          </p:txBody>
        </p:sp>
        <p:sp>
          <p:nvSpPr>
            <p:cNvPr id="308" name="Rectangle 62"/>
            <p:cNvSpPr/>
            <p:nvPr/>
          </p:nvSpPr>
          <p:spPr>
            <a:xfrm>
              <a:off x="8399163" y="2120401"/>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itchFamily="34" charset="-122"/>
                  <a:ea typeface="微软雅黑" pitchFamily="34" charset="-122"/>
                  <a:cs typeface="+mn-ea"/>
                  <a:sym typeface="+mn-lt"/>
                </a:rPr>
                <a:t>点击输入标题</a:t>
              </a:r>
              <a:endParaRPr lang="en-US" altLang="zh-CN" sz="1100" dirty="0">
                <a:solidFill>
                  <a:schemeClr val="bg1"/>
                </a:solidFill>
                <a:latin typeface="微软雅黑" pitchFamily="34" charset="-122"/>
                <a:ea typeface="微软雅黑" pitchFamily="34" charset="-122"/>
                <a:cs typeface="+mn-ea"/>
                <a:sym typeface="+mn-lt"/>
              </a:endParaRPr>
            </a:p>
          </p:txBody>
        </p:sp>
        <p:sp>
          <p:nvSpPr>
            <p:cNvPr id="309" name="Rectangle 63"/>
            <p:cNvSpPr/>
            <p:nvPr/>
          </p:nvSpPr>
          <p:spPr>
            <a:xfrm>
              <a:off x="8351164" y="3401304"/>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itchFamily="34" charset="-122"/>
                  <a:ea typeface="微软雅黑" pitchFamily="34" charset="-122"/>
                  <a:cs typeface="+mn-ea"/>
                  <a:sym typeface="+mn-lt"/>
                </a:rPr>
                <a:t>点击输入标题</a:t>
              </a:r>
              <a:endParaRPr lang="en-US" altLang="zh-CN" sz="1100" dirty="0">
                <a:solidFill>
                  <a:schemeClr val="bg1"/>
                </a:solidFill>
                <a:latin typeface="微软雅黑" pitchFamily="34" charset="-122"/>
                <a:ea typeface="微软雅黑" pitchFamily="34" charset="-122"/>
                <a:cs typeface="+mn-ea"/>
                <a:sym typeface="+mn-lt"/>
              </a:endParaRPr>
            </a:p>
          </p:txBody>
        </p:sp>
        <p:sp>
          <p:nvSpPr>
            <p:cNvPr id="310" name="Rectangle 64"/>
            <p:cNvSpPr/>
            <p:nvPr/>
          </p:nvSpPr>
          <p:spPr>
            <a:xfrm>
              <a:off x="8286469" y="4605129"/>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itchFamily="34" charset="-122"/>
                  <a:ea typeface="微软雅黑" pitchFamily="34" charset="-122"/>
                  <a:cs typeface="+mn-ea"/>
                  <a:sym typeface="+mn-lt"/>
                </a:rPr>
                <a:t>点击输入标题</a:t>
              </a:r>
              <a:endParaRPr lang="en-US" altLang="zh-CN" sz="1100" dirty="0">
                <a:solidFill>
                  <a:schemeClr val="bg1"/>
                </a:solidFill>
                <a:latin typeface="微软雅黑" pitchFamily="34" charset="-122"/>
                <a:ea typeface="微软雅黑" pitchFamily="34" charset="-122"/>
                <a:cs typeface="+mn-ea"/>
                <a:sym typeface="+mn-lt"/>
              </a:endParaRPr>
            </a:p>
          </p:txBody>
        </p:sp>
      </p:grpSp>
      <p:sp>
        <p:nvSpPr>
          <p:cNvPr id="311" name="TextBox 310"/>
          <p:cNvSpPr txBox="1"/>
          <p:nvPr/>
        </p:nvSpPr>
        <p:spPr>
          <a:xfrm>
            <a:off x="953127" y="4022099"/>
            <a:ext cx="7364406" cy="420970"/>
          </a:xfrm>
          <a:prstGeom prst="rect">
            <a:avLst/>
          </a:prstGeom>
          <a:noFill/>
        </p:spPr>
        <p:txBody>
          <a:bodyPr wrap="square" lIns="68589" tIns="34295" rIns="108014" bIns="27004" numCol="1" spcCol="270036">
            <a:spAutoFit/>
          </a:bodyPr>
          <a:lstStyle/>
          <a:p>
            <a:pPr>
              <a:lnSpc>
                <a:spcPts val="1350"/>
              </a:lnSpc>
              <a:defRPr/>
            </a:pPr>
            <a:r>
              <a:rPr lang="zh-CN" altLang="en-US" sz="900" kern="0" dirty="0">
                <a:solidFill>
                  <a:schemeClr val="tx1">
                    <a:lumMod val="50000"/>
                    <a:lumOff val="50000"/>
                  </a:schemeClr>
                </a:solidFill>
                <a:latin typeface="微软雅黑" pitchFamily="34" charset="-122"/>
                <a:ea typeface="微软雅黑"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a:t>
            </a:r>
            <a:endParaRPr lang="en-US" sz="900" kern="0" dirty="0">
              <a:solidFill>
                <a:schemeClr val="tx1">
                  <a:lumMod val="50000"/>
                  <a:lumOff val="50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9965429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p:cTn id="7" dur="750" fill="hold"/>
                                        <p:tgtEl>
                                          <p:spTgt spid="293"/>
                                        </p:tgtEl>
                                        <p:attrNameLst>
                                          <p:attrName>ppt_w</p:attrName>
                                        </p:attrNameLst>
                                      </p:cBhvr>
                                      <p:tavLst>
                                        <p:tav tm="0">
                                          <p:val>
                                            <p:fltVal val="0"/>
                                          </p:val>
                                        </p:tav>
                                        <p:tav tm="100000">
                                          <p:val>
                                            <p:strVal val="#ppt_w"/>
                                          </p:val>
                                        </p:tav>
                                      </p:tavLst>
                                    </p:anim>
                                    <p:anim calcmode="lin" valueType="num">
                                      <p:cBhvr>
                                        <p:cTn id="8" dur="750" fill="hold"/>
                                        <p:tgtEl>
                                          <p:spTgt spid="293"/>
                                        </p:tgtEl>
                                        <p:attrNameLst>
                                          <p:attrName>ppt_h</p:attrName>
                                        </p:attrNameLst>
                                      </p:cBhvr>
                                      <p:tavLst>
                                        <p:tav tm="0">
                                          <p:val>
                                            <p:fltVal val="0"/>
                                          </p:val>
                                        </p:tav>
                                        <p:tav tm="100000">
                                          <p:val>
                                            <p:strVal val="#ppt_h"/>
                                          </p:val>
                                        </p:tav>
                                      </p:tavLst>
                                    </p:anim>
                                    <p:animEffect transition="in" filter="fade">
                                      <p:cBhvr>
                                        <p:cTn id="9" dur="750"/>
                                        <p:tgtEl>
                                          <p:spTgt spid="293"/>
                                        </p:tgtEl>
                                      </p:cBhvr>
                                    </p:animEffect>
                                  </p:childTnLst>
                                </p:cTn>
                              </p:par>
                              <p:par>
                                <p:cTn id="10" presetID="8" presetClass="emph" presetSubtype="0" fill="hold" grpId="0" nodeType="withEffect">
                                  <p:stCondLst>
                                    <p:cond delay="0"/>
                                  </p:stCondLst>
                                  <p:childTnLst>
                                    <p:animRot by="21600000">
                                      <p:cBhvr>
                                        <p:cTn id="11" dur="750" fill="hold"/>
                                        <p:tgtEl>
                                          <p:spTgt spid="293"/>
                                        </p:tgtEl>
                                        <p:attrNameLst>
                                          <p:attrName>r</p:attrName>
                                        </p:attrNameLst>
                                      </p:cBhvr>
                                    </p:animRot>
                                  </p:childTnLst>
                                </p:cTn>
                              </p:par>
                              <p:par>
                                <p:cTn id="12" presetID="53" presetClass="entr" presetSubtype="16" fill="hold" grpId="0" nodeType="withEffect">
                                  <p:stCondLst>
                                    <p:cond delay="500"/>
                                  </p:stCondLst>
                                  <p:childTnLst>
                                    <p:set>
                                      <p:cBhvr>
                                        <p:cTn id="13" dur="1" fill="hold">
                                          <p:stCondLst>
                                            <p:cond delay="0"/>
                                          </p:stCondLst>
                                        </p:cTn>
                                        <p:tgtEl>
                                          <p:spTgt spid="294"/>
                                        </p:tgtEl>
                                        <p:attrNameLst>
                                          <p:attrName>style.visibility</p:attrName>
                                        </p:attrNameLst>
                                      </p:cBhvr>
                                      <p:to>
                                        <p:strVal val="visible"/>
                                      </p:to>
                                    </p:set>
                                    <p:anim calcmode="lin" valueType="num">
                                      <p:cBhvr>
                                        <p:cTn id="14" dur="500" fill="hold"/>
                                        <p:tgtEl>
                                          <p:spTgt spid="294"/>
                                        </p:tgtEl>
                                        <p:attrNameLst>
                                          <p:attrName>ppt_w</p:attrName>
                                        </p:attrNameLst>
                                      </p:cBhvr>
                                      <p:tavLst>
                                        <p:tav tm="0">
                                          <p:val>
                                            <p:fltVal val="0"/>
                                          </p:val>
                                        </p:tav>
                                        <p:tav tm="100000">
                                          <p:val>
                                            <p:strVal val="#ppt_w"/>
                                          </p:val>
                                        </p:tav>
                                      </p:tavLst>
                                    </p:anim>
                                    <p:anim calcmode="lin" valueType="num">
                                      <p:cBhvr>
                                        <p:cTn id="15" dur="500" fill="hold"/>
                                        <p:tgtEl>
                                          <p:spTgt spid="294"/>
                                        </p:tgtEl>
                                        <p:attrNameLst>
                                          <p:attrName>ppt_h</p:attrName>
                                        </p:attrNameLst>
                                      </p:cBhvr>
                                      <p:tavLst>
                                        <p:tav tm="0">
                                          <p:val>
                                            <p:fltVal val="0"/>
                                          </p:val>
                                        </p:tav>
                                        <p:tav tm="100000">
                                          <p:val>
                                            <p:strVal val="#ppt_h"/>
                                          </p:val>
                                        </p:tav>
                                      </p:tavLst>
                                    </p:anim>
                                    <p:animEffect transition="in" filter="fade">
                                      <p:cBhvr>
                                        <p:cTn id="16" dur="500"/>
                                        <p:tgtEl>
                                          <p:spTgt spid="294"/>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1"/>
                                        </p:tgtEl>
                                        <p:attrNameLst>
                                          <p:attrName>style.visibility</p:attrName>
                                        </p:attrNameLst>
                                      </p:cBhvr>
                                      <p:to>
                                        <p:strVal val="visible"/>
                                      </p:to>
                                    </p:set>
                                    <p:animEffect transition="in" filter="fade">
                                      <p:cBhvr>
                                        <p:cTn id="28" dur="750"/>
                                        <p:tgtEl>
                                          <p:spTgt spid="311"/>
                                        </p:tgtEl>
                                      </p:cBhvr>
                                    </p:animEffect>
                                    <p:anim calcmode="lin" valueType="num">
                                      <p:cBhvr>
                                        <p:cTn id="29" dur="750" fill="hold"/>
                                        <p:tgtEl>
                                          <p:spTgt spid="311"/>
                                        </p:tgtEl>
                                        <p:attrNameLst>
                                          <p:attrName>ppt_x</p:attrName>
                                        </p:attrNameLst>
                                      </p:cBhvr>
                                      <p:tavLst>
                                        <p:tav tm="0">
                                          <p:val>
                                            <p:strVal val="#ppt_x"/>
                                          </p:val>
                                        </p:tav>
                                        <p:tav tm="100000">
                                          <p:val>
                                            <p:strVal val="#ppt_x"/>
                                          </p:val>
                                        </p:tav>
                                      </p:tavLst>
                                    </p:anim>
                                    <p:anim calcmode="lin" valueType="num">
                                      <p:cBhvr>
                                        <p:cTn id="30" dur="75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3" grpId="1" animBg="1"/>
      <p:bldP spid="294" grpId="0" animBg="1"/>
      <p:bldP spid="3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p:cNvGrpSpPr/>
          <p:nvPr/>
        </p:nvGrpSpPr>
        <p:grpSpPr>
          <a:xfrm>
            <a:off x="1296211" y="1543525"/>
            <a:ext cx="2976533" cy="1485430"/>
            <a:chOff x="1728282" y="2057398"/>
            <a:chExt cx="3968710" cy="1979962"/>
          </a:xfrm>
        </p:grpSpPr>
        <p:grpSp>
          <p:nvGrpSpPr>
            <p:cNvPr id="6" name="组合 9"/>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2" name="矩形 11"/>
            <p:cNvSpPr/>
            <p:nvPr/>
          </p:nvSpPr>
          <p:spPr>
            <a:xfrm flipH="1">
              <a:off x="2020981" y="339099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p>
          </p:txBody>
        </p:sp>
      </p:grpSp>
      <p:grpSp>
        <p:nvGrpSpPr>
          <p:cNvPr id="7" name="组合 14"/>
          <p:cNvGrpSpPr/>
          <p:nvPr/>
        </p:nvGrpSpPr>
        <p:grpSpPr>
          <a:xfrm>
            <a:off x="1296211" y="3205679"/>
            <a:ext cx="2976533" cy="1485429"/>
            <a:chOff x="1728281" y="4272919"/>
            <a:chExt cx="3968710" cy="1979961"/>
          </a:xfrm>
        </p:grpSpPr>
        <p:grpSp>
          <p:nvGrpSpPr>
            <p:cNvPr id="8" name="组合 15"/>
            <p:cNvGrpSpPr/>
            <p:nvPr/>
          </p:nvGrpSpPr>
          <p:grpSpPr>
            <a:xfrm>
              <a:off x="1728281" y="4272919"/>
              <a:ext cx="3968710" cy="1979961"/>
              <a:chOff x="1728281" y="4272919"/>
              <a:chExt cx="3968710" cy="1979961"/>
            </a:xfrm>
          </p:grpSpPr>
          <p:sp>
            <p:nvSpPr>
              <p:cNvPr id="19" name="任意多边形 18"/>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五边形 19"/>
              <p:cNvSpPr/>
              <p:nvPr/>
            </p:nvSpPr>
            <p:spPr>
              <a:xfrm rot="5400000" flipV="1">
                <a:off x="4707011" y="5262900"/>
                <a:ext cx="1087344" cy="892616"/>
              </a:xfrm>
              <a:prstGeom prst="homePlate">
                <a:avLst>
                  <a:gd name="adj" fmla="val 31538"/>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8" name="矩形 17"/>
            <p:cNvSpPr/>
            <p:nvPr/>
          </p:nvSpPr>
          <p:spPr>
            <a:xfrm flipH="1">
              <a:off x="2020980" y="454550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p>
          </p:txBody>
        </p:sp>
      </p:grpSp>
      <p:grpSp>
        <p:nvGrpSpPr>
          <p:cNvPr id="9" name="组合 20"/>
          <p:cNvGrpSpPr/>
          <p:nvPr/>
        </p:nvGrpSpPr>
        <p:grpSpPr>
          <a:xfrm>
            <a:off x="4842643" y="1543525"/>
            <a:ext cx="2976533" cy="1485430"/>
            <a:chOff x="6456858" y="2057398"/>
            <a:chExt cx="3968710" cy="1979962"/>
          </a:xfrm>
        </p:grpSpPr>
        <p:grpSp>
          <p:nvGrpSpPr>
            <p:cNvPr id="10" name="组合 25"/>
            <p:cNvGrpSpPr/>
            <p:nvPr/>
          </p:nvGrpSpPr>
          <p:grpSpPr>
            <a:xfrm>
              <a:off x="6456858" y="2057398"/>
              <a:ext cx="3968710" cy="1979962"/>
              <a:chOff x="6456858" y="2057398"/>
              <a:chExt cx="3968710" cy="1979962"/>
            </a:xfrm>
          </p:grpSpPr>
          <p:sp>
            <p:nvSpPr>
              <p:cNvPr id="29" name="任意多边形 28"/>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五边形 29"/>
              <p:cNvSpPr/>
              <p:nvPr/>
            </p:nvSpPr>
            <p:spPr>
              <a:xfrm rot="16200000" flipV="1">
                <a:off x="6359494" y="2154762"/>
                <a:ext cx="1087344" cy="892616"/>
              </a:xfrm>
              <a:prstGeom prst="homePlate">
                <a:avLst>
                  <a:gd name="adj" fmla="val 31538"/>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8" name="矩形 27"/>
            <p:cNvSpPr/>
            <p:nvPr/>
          </p:nvSpPr>
          <p:spPr>
            <a:xfrm flipH="1">
              <a:off x="7129213" y="339099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p>
          </p:txBody>
        </p:sp>
      </p:grpSp>
      <p:grpSp>
        <p:nvGrpSpPr>
          <p:cNvPr id="15" name="组合 30"/>
          <p:cNvGrpSpPr/>
          <p:nvPr/>
        </p:nvGrpSpPr>
        <p:grpSpPr>
          <a:xfrm>
            <a:off x="4842644" y="3205678"/>
            <a:ext cx="2976533" cy="1485429"/>
            <a:chOff x="6456859" y="4272918"/>
            <a:chExt cx="3968710" cy="1979961"/>
          </a:xfrm>
        </p:grpSpPr>
        <p:grpSp>
          <p:nvGrpSpPr>
            <p:cNvPr id="16" name="组合 31"/>
            <p:cNvGrpSpPr/>
            <p:nvPr/>
          </p:nvGrpSpPr>
          <p:grpSpPr>
            <a:xfrm>
              <a:off x="6456859" y="4272918"/>
              <a:ext cx="3968710" cy="1979961"/>
              <a:chOff x="6456859" y="4272918"/>
              <a:chExt cx="3968710" cy="1979961"/>
            </a:xfrm>
          </p:grpSpPr>
          <p:sp>
            <p:nvSpPr>
              <p:cNvPr id="35" name="任意多边形 34"/>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五边形 35"/>
              <p:cNvSpPr/>
              <p:nvPr/>
            </p:nvSpPr>
            <p:spPr>
              <a:xfrm rot="5400000">
                <a:off x="6359495" y="5262899"/>
                <a:ext cx="1087344" cy="892616"/>
              </a:xfrm>
              <a:prstGeom prst="homePlate">
                <a:avLst>
                  <a:gd name="adj" fmla="val 31538"/>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4" name="矩形 33"/>
            <p:cNvSpPr/>
            <p:nvPr/>
          </p:nvSpPr>
          <p:spPr>
            <a:xfrm flipH="1">
              <a:off x="7158442" y="452662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p>
          </p:txBody>
        </p:sp>
      </p:grpSp>
      <p:grpSp>
        <p:nvGrpSpPr>
          <p:cNvPr id="21" name="组合 36"/>
          <p:cNvGrpSpPr/>
          <p:nvPr/>
        </p:nvGrpSpPr>
        <p:grpSpPr>
          <a:xfrm>
            <a:off x="4026110" y="2652520"/>
            <a:ext cx="1010277" cy="952095"/>
            <a:chOff x="5368149" y="3535610"/>
            <a:chExt cx="1347037" cy="1269070"/>
          </a:xfrm>
        </p:grpSpPr>
        <p:sp>
          <p:nvSpPr>
            <p:cNvPr id="38" name="矩形 37"/>
            <p:cNvSpPr/>
            <p:nvPr/>
          </p:nvSpPr>
          <p:spPr>
            <a:xfrm rot="2700000">
              <a:off x="5446116" y="3535610"/>
              <a:ext cx="1269070" cy="12690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368149" y="3630258"/>
              <a:ext cx="1255911" cy="902533"/>
            </a:xfrm>
            <a:prstGeom prst="rect">
              <a:avLst/>
            </a:prstGeom>
            <a:noFill/>
          </p:spPr>
          <p:txBody>
            <a:bodyPr wrap="square" rtlCol="0">
              <a:spAutoFit/>
            </a:bodyPr>
            <a:lstStyle/>
            <a:p>
              <a:r>
                <a:rPr lang="zh-CN" altLang="en-US" sz="2400" b="1" dirty="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1400" dirty="0">
                  <a:solidFill>
                    <a:srgbClr val="FCFCFC"/>
                  </a:solidFill>
                  <a:latin typeface="微软雅黑" panose="020B0503020204020204" pitchFamily="34" charset="-122"/>
                  <a:ea typeface="微软雅黑" panose="020B0503020204020204" pitchFamily="34" charset="-122"/>
                </a:rPr>
                <a:t>四大</a:t>
              </a:r>
              <a:endParaRPr lang="en-US" altLang="zh-CN" sz="1400" dirty="0">
                <a:solidFill>
                  <a:srgbClr val="FCFCFC"/>
                </a:solidFill>
                <a:latin typeface="微软雅黑" panose="020B0503020204020204" pitchFamily="34" charset="-122"/>
                <a:ea typeface="微软雅黑" panose="020B0503020204020204" pitchFamily="34" charset="-122"/>
              </a:endParaRPr>
            </a:p>
            <a:p>
              <a:r>
                <a:rPr lang="zh-CN" altLang="en-US" sz="1400" dirty="0">
                  <a:solidFill>
                    <a:srgbClr val="FCFCFC"/>
                  </a:solidFill>
                  <a:latin typeface="微软雅黑" panose="020B0503020204020204" pitchFamily="34" charset="-122"/>
                  <a:ea typeface="微软雅黑" panose="020B0503020204020204" pitchFamily="34" charset="-122"/>
                </a:rPr>
                <a:t>     流程</a:t>
              </a:r>
            </a:p>
          </p:txBody>
        </p:sp>
      </p:grpSp>
      <p:sp>
        <p:nvSpPr>
          <p:cNvPr id="40" name="文本框 39"/>
          <p:cNvSpPr txBox="1"/>
          <p:nvPr/>
        </p:nvSpPr>
        <p:spPr>
          <a:xfrm>
            <a:off x="5765968" y="1675737"/>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558282" y="1675737"/>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65968" y="3939715"/>
            <a:ext cx="1754326" cy="946413"/>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58282" y="3939715"/>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8616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par>
                          <p:cTn id="11" fill="hold">
                            <p:stCondLst>
                              <p:cond delay="1000"/>
                            </p:stCondLst>
                            <p:childTnLst>
                              <p:par>
                                <p:cTn id="12" presetID="2" presetClass="entr" presetSubtype="8" decel="30667"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fill="hold"/>
                                        <p:tgtEl>
                                          <p:spTgt spid="5"/>
                                        </p:tgtEl>
                                        <p:attrNameLst>
                                          <p:attrName>ppt_x</p:attrName>
                                        </p:attrNameLst>
                                      </p:cBhvr>
                                      <p:tavLst>
                                        <p:tav tm="0">
                                          <p:val>
                                            <p:strVal val="0-#ppt_w/2"/>
                                          </p:val>
                                        </p:tav>
                                        <p:tav tm="100000">
                                          <p:val>
                                            <p:strVal val="#ppt_x"/>
                                          </p:val>
                                        </p:tav>
                                      </p:tavLst>
                                    </p:anim>
                                    <p:anim calcmode="lin" valueType="num">
                                      <p:cBhvr additive="base">
                                        <p:cTn id="15" dur="75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250"/>
                            </p:stCondLst>
                            <p:childTnLst>
                              <p:par>
                                <p:cTn id="21" presetID="2" presetClass="entr" presetSubtype="2" decel="30667"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1+#ppt_w/2"/>
                                          </p:val>
                                        </p:tav>
                                        <p:tav tm="100000">
                                          <p:val>
                                            <p:strVal val="#ppt_x"/>
                                          </p:val>
                                        </p:tav>
                                      </p:tavLst>
                                    </p:anim>
                                    <p:anim calcmode="lin" valueType="num">
                                      <p:cBhvr additive="base">
                                        <p:cTn id="24" dur="75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500"/>
                            </p:stCondLst>
                            <p:childTnLst>
                              <p:par>
                                <p:cTn id="30" presetID="2" presetClass="entr" presetSubtype="8" decel="30667"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750" fill="hold"/>
                                        <p:tgtEl>
                                          <p:spTgt spid="7"/>
                                        </p:tgtEl>
                                        <p:attrNameLst>
                                          <p:attrName>ppt_x</p:attrName>
                                        </p:attrNameLst>
                                      </p:cBhvr>
                                      <p:tavLst>
                                        <p:tav tm="0">
                                          <p:val>
                                            <p:strVal val="0-#ppt_w/2"/>
                                          </p:val>
                                        </p:tav>
                                        <p:tav tm="100000">
                                          <p:val>
                                            <p:strVal val="#ppt_x"/>
                                          </p:val>
                                        </p:tav>
                                      </p:tavLst>
                                    </p:anim>
                                    <p:anim calcmode="lin" valueType="num">
                                      <p:cBhvr additive="base">
                                        <p:cTn id="33" dur="75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425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4750"/>
                            </p:stCondLst>
                            <p:childTnLst>
                              <p:par>
                                <p:cTn id="39" presetID="2" presetClass="entr" presetSubtype="2" decel="30667"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1+#ppt_w/2"/>
                                          </p:val>
                                        </p:tav>
                                        <p:tav tm="100000">
                                          <p:val>
                                            <p:strVal val="#ppt_x"/>
                                          </p:val>
                                        </p:tav>
                                      </p:tavLst>
                                    </p:anim>
                                    <p:anim calcmode="lin" valueType="num">
                                      <p:cBhvr additive="base">
                                        <p:cTn id="42" dur="75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片 78"/>
          <p:cNvPicPr>
            <a:picLocks noChangeAspect="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rot="408161">
            <a:off x="474345" y="1245010"/>
            <a:ext cx="3301247" cy="3055872"/>
          </a:xfrm>
          <a:prstGeom prst="rect">
            <a:avLst/>
          </a:prstGeom>
        </p:spPr>
      </p:pic>
      <p:grpSp>
        <p:nvGrpSpPr>
          <p:cNvPr id="2" name="组合 79"/>
          <p:cNvGrpSpPr/>
          <p:nvPr/>
        </p:nvGrpSpPr>
        <p:grpSpPr>
          <a:xfrm>
            <a:off x="2731691" y="3744653"/>
            <a:ext cx="2899789" cy="620697"/>
            <a:chOff x="2486520" y="3853980"/>
            <a:chExt cx="3359205" cy="719073"/>
          </a:xfrm>
        </p:grpSpPr>
        <p:sp>
          <p:nvSpPr>
            <p:cNvPr id="81" name="Rectangle 13" descr="FD1DDF730CE4456e89755B07FE1653D0# #Rectangle 13"/>
            <p:cNvSpPr>
              <a:spLocks noChangeArrowheads="1"/>
            </p:cNvSpPr>
            <p:nvPr/>
          </p:nvSpPr>
          <p:spPr bwMode="auto">
            <a:xfrm>
              <a:off x="2486520" y="4145184"/>
              <a:ext cx="3359205" cy="42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82" name="Rectangle 13" descr="FD1DDF730CE4456e89755B07FE1653D0# #Rectangle 13"/>
            <p:cNvSpPr>
              <a:spLocks noChangeArrowheads="1"/>
            </p:cNvSpPr>
            <p:nvPr/>
          </p:nvSpPr>
          <p:spPr bwMode="auto">
            <a:xfrm>
              <a:off x="2486522" y="3853980"/>
              <a:ext cx="1460089" cy="32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 name="组合 82"/>
          <p:cNvGrpSpPr/>
          <p:nvPr/>
        </p:nvGrpSpPr>
        <p:grpSpPr>
          <a:xfrm>
            <a:off x="3365320" y="2975662"/>
            <a:ext cx="2899789" cy="628507"/>
            <a:chOff x="2987824" y="3207603"/>
            <a:chExt cx="3359205" cy="728120"/>
          </a:xfrm>
        </p:grpSpPr>
        <p:sp>
          <p:nvSpPr>
            <p:cNvPr id="84" name="Rectangle 13" descr="FD1DDF730CE4456e89755B07FE1653D0# #Rectangle 13"/>
            <p:cNvSpPr>
              <a:spLocks noChangeArrowheads="1"/>
            </p:cNvSpPr>
            <p:nvPr/>
          </p:nvSpPr>
          <p:spPr bwMode="auto">
            <a:xfrm>
              <a:off x="2987826" y="3207603"/>
              <a:ext cx="1460089" cy="32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Rectangle 13" descr="FD1DDF730CE4456e89755B07FE1653D0# #Rectangle 13"/>
            <p:cNvSpPr>
              <a:spLocks noChangeArrowheads="1"/>
            </p:cNvSpPr>
            <p:nvPr/>
          </p:nvSpPr>
          <p:spPr bwMode="auto">
            <a:xfrm>
              <a:off x="2987824" y="3507855"/>
              <a:ext cx="3359205"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6" name="组合 85"/>
          <p:cNvGrpSpPr/>
          <p:nvPr/>
        </p:nvGrpSpPr>
        <p:grpSpPr>
          <a:xfrm>
            <a:off x="3897493" y="2209999"/>
            <a:ext cx="2899789" cy="595619"/>
            <a:chOff x="2987824" y="3245703"/>
            <a:chExt cx="3359205" cy="690020"/>
          </a:xfrm>
        </p:grpSpPr>
        <p:sp>
          <p:nvSpPr>
            <p:cNvPr id="87" name="Rectangle 13" descr="FD1DDF730CE4456e89755B07FE1653D0# #Rectangle 13"/>
            <p:cNvSpPr>
              <a:spLocks noChangeArrowheads="1"/>
            </p:cNvSpPr>
            <p:nvPr/>
          </p:nvSpPr>
          <p:spPr bwMode="auto">
            <a:xfrm>
              <a:off x="2987826" y="3245703"/>
              <a:ext cx="1460089" cy="32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Rectangle 13" descr="FD1DDF730CE4456e89755B07FE1653D0# #Rectangle 13"/>
            <p:cNvSpPr>
              <a:spLocks noChangeArrowheads="1"/>
            </p:cNvSpPr>
            <p:nvPr/>
          </p:nvSpPr>
          <p:spPr bwMode="auto">
            <a:xfrm>
              <a:off x="2987824" y="3507855"/>
              <a:ext cx="3359205"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0" name="组合 88"/>
          <p:cNvGrpSpPr/>
          <p:nvPr/>
        </p:nvGrpSpPr>
        <p:grpSpPr>
          <a:xfrm>
            <a:off x="4371077" y="1422019"/>
            <a:ext cx="2899789" cy="595619"/>
            <a:chOff x="2987824" y="3245703"/>
            <a:chExt cx="3359205" cy="690020"/>
          </a:xfrm>
        </p:grpSpPr>
        <p:sp>
          <p:nvSpPr>
            <p:cNvPr id="90" name="Rectangle 13" descr="FD1DDF730CE4456e89755B07FE1653D0# #Rectangle 13"/>
            <p:cNvSpPr>
              <a:spLocks noChangeArrowheads="1"/>
            </p:cNvSpPr>
            <p:nvPr/>
          </p:nvSpPr>
          <p:spPr bwMode="auto">
            <a:xfrm>
              <a:off x="2987826" y="3245703"/>
              <a:ext cx="1460089" cy="32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Rectangle 13" descr="FD1DDF730CE4456e89755B07FE1653D0# #Rectangle 13"/>
            <p:cNvSpPr>
              <a:spLocks noChangeArrowheads="1"/>
            </p:cNvSpPr>
            <p:nvPr/>
          </p:nvSpPr>
          <p:spPr bwMode="auto">
            <a:xfrm>
              <a:off x="2987824" y="3507855"/>
              <a:ext cx="3359205"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1" name="组合 91"/>
          <p:cNvGrpSpPr/>
          <p:nvPr/>
        </p:nvGrpSpPr>
        <p:grpSpPr>
          <a:xfrm>
            <a:off x="5717014" y="3694506"/>
            <a:ext cx="602962" cy="1163248"/>
            <a:chOff x="8043962" y="4470410"/>
            <a:chExt cx="803845" cy="1550878"/>
          </a:xfrm>
          <a:solidFill>
            <a:schemeClr val="accent1"/>
          </a:solidFill>
        </p:grpSpPr>
        <p:grpSp>
          <p:nvGrpSpPr>
            <p:cNvPr id="12" name="组合 92"/>
            <p:cNvGrpSpPr/>
            <p:nvPr/>
          </p:nvGrpSpPr>
          <p:grpSpPr>
            <a:xfrm>
              <a:off x="8043962" y="4470410"/>
              <a:ext cx="803845" cy="1550878"/>
              <a:chOff x="5993390" y="3795886"/>
              <a:chExt cx="698490" cy="1347614"/>
            </a:xfrm>
            <a:grpFill/>
          </p:grpSpPr>
          <p:sp>
            <p:nvSpPr>
              <p:cNvPr id="96" name="右箭头 24"/>
              <p:cNvSpPr/>
              <p:nvPr/>
            </p:nvSpPr>
            <p:spPr>
              <a:xfrm rot="16200000">
                <a:off x="5668828" y="4120448"/>
                <a:ext cx="1347614" cy="698490"/>
              </a:xfrm>
              <a:custGeom>
                <a:avLst/>
                <a:gdLst/>
                <a:ahLst/>
                <a:cxnLst/>
                <a:rect l="l" t="t" r="r" b="b"/>
                <a:pathLst>
                  <a:path w="1347614" h="698490">
                    <a:moveTo>
                      <a:pt x="1347614" y="349245"/>
                    </a:moveTo>
                    <a:lnTo>
                      <a:pt x="998369" y="698490"/>
                    </a:lnTo>
                    <a:lnTo>
                      <a:pt x="998369" y="584517"/>
                    </a:lnTo>
                    <a:lnTo>
                      <a:pt x="0" y="584517"/>
                    </a:lnTo>
                    <a:lnTo>
                      <a:pt x="0" y="113973"/>
                    </a:lnTo>
                    <a:lnTo>
                      <a:pt x="998369" y="113973"/>
                    </a:lnTo>
                    <a:lnTo>
                      <a:pt x="998369"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97" name="右箭头 25"/>
              <p:cNvSpPr/>
              <p:nvPr/>
            </p:nvSpPr>
            <p:spPr>
              <a:xfrm rot="16200000">
                <a:off x="5697446" y="4235447"/>
                <a:ext cx="1290380" cy="525725"/>
              </a:xfrm>
              <a:custGeom>
                <a:avLst/>
                <a:gdLst/>
                <a:ahLst/>
                <a:cxnLst/>
                <a:rect l="l" t="t" r="r" b="b"/>
                <a:pathLst>
                  <a:path w="1290380" h="525725">
                    <a:moveTo>
                      <a:pt x="1290380" y="262863"/>
                    </a:moveTo>
                    <a:lnTo>
                      <a:pt x="1027518" y="525725"/>
                    </a:lnTo>
                    <a:lnTo>
                      <a:pt x="1027518" y="460262"/>
                    </a:lnTo>
                    <a:lnTo>
                      <a:pt x="0" y="460262"/>
                    </a:lnTo>
                    <a:lnTo>
                      <a:pt x="0" y="65463"/>
                    </a:lnTo>
                    <a:lnTo>
                      <a:pt x="1027518" y="65463"/>
                    </a:lnTo>
                    <a:lnTo>
                      <a:pt x="1027518" y="0"/>
                    </a:lnTo>
                    <a:close/>
                  </a:path>
                </a:pathLst>
              </a:custGeom>
              <a:grp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94" name="Rectangle 13" descr="FD1DDF730CE4456e89755B07FE1653D0# #Rectangle 13"/>
            <p:cNvSpPr>
              <a:spLocks noChangeArrowheads="1"/>
            </p:cNvSpPr>
            <p:nvPr/>
          </p:nvSpPr>
          <p:spPr bwMode="auto">
            <a:xfrm>
              <a:off x="8247676" y="5224459"/>
              <a:ext cx="413161" cy="24620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1200" spc="-113" dirty="0">
                  <a:solidFill>
                    <a:schemeClr val="bg1"/>
                  </a:solidFill>
                  <a:latin typeface="微软雅黑" panose="020B0503020204020204" pitchFamily="34" charset="-122"/>
                  <a:ea typeface="微软雅黑" panose="020B0503020204020204" pitchFamily="34" charset="-122"/>
                  <a:cs typeface="Arial" pitchFamily="34" charset="0"/>
                </a:rPr>
                <a:t>25%</a:t>
              </a:r>
            </a:p>
          </p:txBody>
        </p:sp>
        <p:sp>
          <p:nvSpPr>
            <p:cNvPr id="95" name="TextBox 94"/>
            <p:cNvSpPr txBox="1"/>
            <p:nvPr/>
          </p:nvSpPr>
          <p:spPr>
            <a:xfrm>
              <a:off x="8249595" y="4843321"/>
              <a:ext cx="410317" cy="246202"/>
            </a:xfrm>
            <a:prstGeom prst="rect">
              <a:avLst/>
            </a:prstGeom>
            <a:grpFill/>
          </p:spPr>
          <p:txBody>
            <a:bodyPr vert="horz" wrap="none" lIns="0" tIns="0" rIns="0" bIns="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提升</a:t>
              </a:r>
            </a:p>
          </p:txBody>
        </p:sp>
      </p:grpSp>
      <p:grpSp>
        <p:nvGrpSpPr>
          <p:cNvPr id="13" name="组合 97"/>
          <p:cNvGrpSpPr/>
          <p:nvPr/>
        </p:nvGrpSpPr>
        <p:grpSpPr>
          <a:xfrm>
            <a:off x="6277284" y="2941983"/>
            <a:ext cx="602962" cy="1915771"/>
            <a:chOff x="8790891" y="3467124"/>
            <a:chExt cx="803845" cy="2554164"/>
          </a:xfrm>
          <a:solidFill>
            <a:schemeClr val="accent2"/>
          </a:solidFill>
        </p:grpSpPr>
        <p:grpSp>
          <p:nvGrpSpPr>
            <p:cNvPr id="14" name="组合 98"/>
            <p:cNvGrpSpPr/>
            <p:nvPr/>
          </p:nvGrpSpPr>
          <p:grpSpPr>
            <a:xfrm>
              <a:off x="8790891" y="3467124"/>
              <a:ext cx="803845" cy="2554164"/>
              <a:chOff x="6642424" y="2924094"/>
              <a:chExt cx="698490" cy="2219406"/>
            </a:xfrm>
            <a:grpFill/>
          </p:grpSpPr>
          <p:sp>
            <p:nvSpPr>
              <p:cNvPr id="102" name="右箭头 28"/>
              <p:cNvSpPr/>
              <p:nvPr/>
            </p:nvSpPr>
            <p:spPr>
              <a:xfrm rot="16200000">
                <a:off x="5881966" y="3684552"/>
                <a:ext cx="2219405" cy="698490"/>
              </a:xfrm>
              <a:custGeom>
                <a:avLst/>
                <a:gdLst/>
                <a:ahLst/>
                <a:cxnLst/>
                <a:rect l="l" t="t" r="r" b="b"/>
                <a:pathLst>
                  <a:path w="2219405" h="698490">
                    <a:moveTo>
                      <a:pt x="2219405" y="349245"/>
                    </a:moveTo>
                    <a:lnTo>
                      <a:pt x="1870160" y="698490"/>
                    </a:lnTo>
                    <a:lnTo>
                      <a:pt x="1870160" y="584517"/>
                    </a:lnTo>
                    <a:lnTo>
                      <a:pt x="0" y="584517"/>
                    </a:lnTo>
                    <a:lnTo>
                      <a:pt x="0" y="113973"/>
                    </a:lnTo>
                    <a:lnTo>
                      <a:pt x="1870160" y="113973"/>
                    </a:lnTo>
                    <a:lnTo>
                      <a:pt x="18701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03" name="右箭头 29"/>
              <p:cNvSpPr/>
              <p:nvPr/>
            </p:nvSpPr>
            <p:spPr>
              <a:xfrm rot="16200000">
                <a:off x="5910584" y="3799552"/>
                <a:ext cx="2162170" cy="525725"/>
              </a:xfrm>
              <a:custGeom>
                <a:avLst/>
                <a:gdLst/>
                <a:ahLst/>
                <a:cxnLst/>
                <a:rect l="l" t="t" r="r" b="b"/>
                <a:pathLst>
                  <a:path w="2162170" h="525725">
                    <a:moveTo>
                      <a:pt x="2162170" y="262863"/>
                    </a:moveTo>
                    <a:lnTo>
                      <a:pt x="1899308" y="525725"/>
                    </a:lnTo>
                    <a:lnTo>
                      <a:pt x="1899308" y="460262"/>
                    </a:lnTo>
                    <a:lnTo>
                      <a:pt x="0" y="460262"/>
                    </a:lnTo>
                    <a:lnTo>
                      <a:pt x="0" y="65463"/>
                    </a:lnTo>
                    <a:lnTo>
                      <a:pt x="1899308" y="65463"/>
                    </a:lnTo>
                    <a:lnTo>
                      <a:pt x="1899308" y="0"/>
                    </a:lnTo>
                    <a:close/>
                  </a:path>
                </a:pathLst>
              </a:custGeom>
              <a:grp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00" name="Rectangle 13" descr="FD1DDF730CE4456e89755B07FE1653D0# #Rectangle 13"/>
            <p:cNvSpPr>
              <a:spLocks noChangeArrowheads="1"/>
            </p:cNvSpPr>
            <p:nvPr/>
          </p:nvSpPr>
          <p:spPr bwMode="auto">
            <a:xfrm>
              <a:off x="8980330" y="4216425"/>
              <a:ext cx="413161" cy="24620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1200" spc="-113" dirty="0">
                  <a:solidFill>
                    <a:schemeClr val="bg1"/>
                  </a:solidFill>
                  <a:latin typeface="微软雅黑" panose="020B0503020204020204" pitchFamily="34" charset="-122"/>
                  <a:ea typeface="微软雅黑" panose="020B0503020204020204" pitchFamily="34" charset="-122"/>
                  <a:cs typeface="Arial" pitchFamily="34" charset="0"/>
                </a:rPr>
                <a:t>40%</a:t>
              </a:r>
            </a:p>
          </p:txBody>
        </p:sp>
        <p:sp>
          <p:nvSpPr>
            <p:cNvPr id="101" name="TextBox 100"/>
            <p:cNvSpPr txBox="1"/>
            <p:nvPr/>
          </p:nvSpPr>
          <p:spPr>
            <a:xfrm>
              <a:off x="8989930" y="3819271"/>
              <a:ext cx="410317" cy="246202"/>
            </a:xfrm>
            <a:prstGeom prst="rect">
              <a:avLst/>
            </a:prstGeom>
            <a:grpFill/>
          </p:spPr>
          <p:txBody>
            <a:bodyPr vert="horz" wrap="none" lIns="0" tIns="0" rIns="0" bIns="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提升</a:t>
              </a:r>
            </a:p>
          </p:txBody>
        </p:sp>
      </p:grpSp>
      <p:grpSp>
        <p:nvGrpSpPr>
          <p:cNvPr id="15" name="组合 103"/>
          <p:cNvGrpSpPr/>
          <p:nvPr/>
        </p:nvGrpSpPr>
        <p:grpSpPr>
          <a:xfrm>
            <a:off x="6837553" y="2189462"/>
            <a:ext cx="602962" cy="2668292"/>
            <a:chOff x="9537819" y="2463840"/>
            <a:chExt cx="803845" cy="3557448"/>
          </a:xfrm>
          <a:solidFill>
            <a:schemeClr val="accent3"/>
          </a:solidFill>
        </p:grpSpPr>
        <p:grpSp>
          <p:nvGrpSpPr>
            <p:cNvPr id="16" name="组合 104"/>
            <p:cNvGrpSpPr/>
            <p:nvPr/>
          </p:nvGrpSpPr>
          <p:grpSpPr>
            <a:xfrm>
              <a:off x="9537819" y="2463840"/>
              <a:ext cx="803845" cy="3557448"/>
              <a:chOff x="7291457" y="2052304"/>
              <a:chExt cx="698490" cy="3091196"/>
            </a:xfrm>
            <a:grpFill/>
          </p:grpSpPr>
          <p:sp>
            <p:nvSpPr>
              <p:cNvPr id="108" name="右箭头 31"/>
              <p:cNvSpPr/>
              <p:nvPr/>
            </p:nvSpPr>
            <p:spPr>
              <a:xfrm rot="16200000">
                <a:off x="6095104" y="3248657"/>
                <a:ext cx="3091195" cy="698490"/>
              </a:xfrm>
              <a:custGeom>
                <a:avLst/>
                <a:gdLst/>
                <a:ahLst/>
                <a:cxnLst/>
                <a:rect l="l" t="t" r="r" b="b"/>
                <a:pathLst>
                  <a:path w="3091195" h="698490">
                    <a:moveTo>
                      <a:pt x="3091195" y="349245"/>
                    </a:moveTo>
                    <a:lnTo>
                      <a:pt x="2741950" y="698490"/>
                    </a:lnTo>
                    <a:lnTo>
                      <a:pt x="2741950" y="584517"/>
                    </a:lnTo>
                    <a:lnTo>
                      <a:pt x="0" y="584517"/>
                    </a:lnTo>
                    <a:lnTo>
                      <a:pt x="0" y="113973"/>
                    </a:lnTo>
                    <a:lnTo>
                      <a:pt x="2741950" y="113973"/>
                    </a:lnTo>
                    <a:lnTo>
                      <a:pt x="274195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09" name="右箭头 32"/>
              <p:cNvSpPr/>
              <p:nvPr/>
            </p:nvSpPr>
            <p:spPr>
              <a:xfrm rot="16200000">
                <a:off x="6123722" y="3363657"/>
                <a:ext cx="3033960" cy="525725"/>
              </a:xfrm>
              <a:custGeom>
                <a:avLst/>
                <a:gdLst/>
                <a:ahLst/>
                <a:cxnLst/>
                <a:rect l="l" t="t" r="r" b="b"/>
                <a:pathLst>
                  <a:path w="3033960" h="525725">
                    <a:moveTo>
                      <a:pt x="3033960" y="262863"/>
                    </a:moveTo>
                    <a:lnTo>
                      <a:pt x="2771098" y="525725"/>
                    </a:lnTo>
                    <a:lnTo>
                      <a:pt x="2771098" y="460262"/>
                    </a:lnTo>
                    <a:lnTo>
                      <a:pt x="0" y="460262"/>
                    </a:lnTo>
                    <a:lnTo>
                      <a:pt x="0" y="65463"/>
                    </a:lnTo>
                    <a:lnTo>
                      <a:pt x="2771098" y="65463"/>
                    </a:lnTo>
                    <a:lnTo>
                      <a:pt x="2771098" y="0"/>
                    </a:lnTo>
                    <a:close/>
                  </a:path>
                </a:pathLst>
              </a:custGeom>
              <a:grp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06" name="Rectangle 13" descr="FD1DDF730CE4456e89755B07FE1653D0# #Rectangle 13"/>
            <p:cNvSpPr>
              <a:spLocks noChangeArrowheads="1"/>
            </p:cNvSpPr>
            <p:nvPr/>
          </p:nvSpPr>
          <p:spPr bwMode="auto">
            <a:xfrm>
              <a:off x="9725479" y="3208391"/>
              <a:ext cx="413161" cy="24620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1200" spc="-113" dirty="0">
                  <a:solidFill>
                    <a:schemeClr val="bg1"/>
                  </a:solidFill>
                  <a:latin typeface="微软雅黑" panose="020B0503020204020204" pitchFamily="34" charset="-122"/>
                  <a:ea typeface="微软雅黑" panose="020B0503020204020204" pitchFamily="34" charset="-122"/>
                  <a:cs typeface="Arial" pitchFamily="34" charset="0"/>
                </a:rPr>
                <a:t>65%</a:t>
              </a:r>
            </a:p>
          </p:txBody>
        </p:sp>
        <p:sp>
          <p:nvSpPr>
            <p:cNvPr id="107" name="TextBox 106"/>
            <p:cNvSpPr txBox="1"/>
            <p:nvPr/>
          </p:nvSpPr>
          <p:spPr>
            <a:xfrm>
              <a:off x="9735077" y="2859809"/>
              <a:ext cx="410317" cy="246202"/>
            </a:xfrm>
            <a:prstGeom prst="rect">
              <a:avLst/>
            </a:prstGeom>
            <a:grpFill/>
          </p:spPr>
          <p:txBody>
            <a:bodyPr vert="horz" wrap="none" lIns="0" tIns="0" rIns="0" bIns="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提升</a:t>
              </a:r>
            </a:p>
          </p:txBody>
        </p:sp>
      </p:grpSp>
      <p:grpSp>
        <p:nvGrpSpPr>
          <p:cNvPr id="17" name="组合 109"/>
          <p:cNvGrpSpPr/>
          <p:nvPr/>
        </p:nvGrpSpPr>
        <p:grpSpPr>
          <a:xfrm>
            <a:off x="7397821" y="1436942"/>
            <a:ext cx="602962" cy="3420812"/>
            <a:chOff x="10284746" y="1460556"/>
            <a:chExt cx="803845" cy="4560731"/>
          </a:xfrm>
          <a:solidFill>
            <a:schemeClr val="accent4"/>
          </a:solidFill>
        </p:grpSpPr>
        <p:grpSp>
          <p:nvGrpSpPr>
            <p:cNvPr id="18" name="组合 110"/>
            <p:cNvGrpSpPr/>
            <p:nvPr/>
          </p:nvGrpSpPr>
          <p:grpSpPr>
            <a:xfrm>
              <a:off x="10284746" y="1460556"/>
              <a:ext cx="803845" cy="4560731"/>
              <a:chOff x="7940489" y="1180514"/>
              <a:chExt cx="698490" cy="3962985"/>
            </a:xfrm>
            <a:grpFill/>
          </p:grpSpPr>
          <p:sp>
            <p:nvSpPr>
              <p:cNvPr id="114" name="右箭头 34"/>
              <p:cNvSpPr/>
              <p:nvPr/>
            </p:nvSpPr>
            <p:spPr>
              <a:xfrm rot="16200000">
                <a:off x="6308241" y="2812762"/>
                <a:ext cx="3962985" cy="698490"/>
              </a:xfrm>
              <a:custGeom>
                <a:avLst/>
                <a:gdLst/>
                <a:ahLst/>
                <a:cxnLst/>
                <a:rect l="l" t="t" r="r" b="b"/>
                <a:pathLst>
                  <a:path w="3962985" h="698490">
                    <a:moveTo>
                      <a:pt x="3962985" y="349245"/>
                    </a:moveTo>
                    <a:lnTo>
                      <a:pt x="3613740" y="698490"/>
                    </a:lnTo>
                    <a:lnTo>
                      <a:pt x="3613740" y="584517"/>
                    </a:lnTo>
                    <a:lnTo>
                      <a:pt x="0" y="584517"/>
                    </a:lnTo>
                    <a:lnTo>
                      <a:pt x="0" y="113973"/>
                    </a:lnTo>
                    <a:lnTo>
                      <a:pt x="3613740" y="113973"/>
                    </a:lnTo>
                    <a:lnTo>
                      <a:pt x="361374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15" name="右箭头 35"/>
              <p:cNvSpPr/>
              <p:nvPr/>
            </p:nvSpPr>
            <p:spPr>
              <a:xfrm rot="16200000">
                <a:off x="6336859" y="2927761"/>
                <a:ext cx="3905751" cy="525725"/>
              </a:xfrm>
              <a:custGeom>
                <a:avLst/>
                <a:gdLst/>
                <a:ahLst/>
                <a:cxnLst/>
                <a:rect l="l" t="t" r="r" b="b"/>
                <a:pathLst>
                  <a:path w="3905751" h="525725">
                    <a:moveTo>
                      <a:pt x="3905751" y="262863"/>
                    </a:moveTo>
                    <a:lnTo>
                      <a:pt x="3642889" y="525725"/>
                    </a:lnTo>
                    <a:lnTo>
                      <a:pt x="3642889" y="460263"/>
                    </a:lnTo>
                    <a:lnTo>
                      <a:pt x="0" y="460263"/>
                    </a:lnTo>
                    <a:lnTo>
                      <a:pt x="0" y="65463"/>
                    </a:lnTo>
                    <a:lnTo>
                      <a:pt x="3642889" y="65463"/>
                    </a:lnTo>
                    <a:lnTo>
                      <a:pt x="3642889" y="0"/>
                    </a:lnTo>
                    <a:close/>
                  </a:path>
                </a:pathLst>
              </a:custGeom>
              <a:grpFill/>
              <a:ln w="6350">
                <a:solidFill>
                  <a:schemeClr val="accent4">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12" name="Rectangle 13" descr="FD1DDF730CE4456e89755B07FE1653D0# #Rectangle 13"/>
            <p:cNvSpPr>
              <a:spLocks noChangeArrowheads="1"/>
            </p:cNvSpPr>
            <p:nvPr/>
          </p:nvSpPr>
          <p:spPr bwMode="auto">
            <a:xfrm>
              <a:off x="10472407" y="2242162"/>
              <a:ext cx="413161" cy="24620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sz="1200" spc="-113" dirty="0">
                  <a:solidFill>
                    <a:schemeClr val="bg1"/>
                  </a:solidFill>
                  <a:latin typeface="微软雅黑" panose="020B0503020204020204" pitchFamily="34" charset="-122"/>
                  <a:ea typeface="微软雅黑" panose="020B0503020204020204" pitchFamily="34" charset="-122"/>
                  <a:cs typeface="Arial" pitchFamily="34" charset="0"/>
                </a:rPr>
                <a:t>80%</a:t>
              </a:r>
            </a:p>
          </p:txBody>
        </p:sp>
        <p:sp>
          <p:nvSpPr>
            <p:cNvPr id="113" name="TextBox 112"/>
            <p:cNvSpPr txBox="1"/>
            <p:nvPr/>
          </p:nvSpPr>
          <p:spPr>
            <a:xfrm>
              <a:off x="10482006" y="1848671"/>
              <a:ext cx="410317" cy="246202"/>
            </a:xfrm>
            <a:prstGeom prst="rect">
              <a:avLst/>
            </a:prstGeom>
            <a:grpFill/>
          </p:spPr>
          <p:txBody>
            <a:bodyPr vert="horz" wrap="none" lIns="0" tIns="0" rIns="0" bIns="0"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提升</a:t>
              </a:r>
            </a:p>
          </p:txBody>
        </p:sp>
      </p:grpSp>
      <p:sp>
        <p:nvSpPr>
          <p:cNvPr id="116" name="矩形 261"/>
          <p:cNvSpPr>
            <a:spLocks noChangeArrowheads="1"/>
          </p:cNvSpPr>
          <p:nvPr/>
        </p:nvSpPr>
        <p:spPr bwMode="auto">
          <a:xfrm rot="19361530">
            <a:off x="1418585" y="2491067"/>
            <a:ext cx="2040569" cy="63136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prstTxWarp prst="textArchDown">
              <a:avLst>
                <a:gd name="adj" fmla="val 2170082"/>
              </a:avLst>
            </a:prstTxWarp>
            <a:spAutoFit/>
          </a:bodyPr>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grpSp>
        <p:nvGrpSpPr>
          <p:cNvPr id="19" name="组合 116"/>
          <p:cNvGrpSpPr/>
          <p:nvPr/>
        </p:nvGrpSpPr>
        <p:grpSpPr>
          <a:xfrm>
            <a:off x="1653682" y="1486345"/>
            <a:ext cx="793927" cy="793885"/>
            <a:chOff x="2626891" y="1310398"/>
            <a:chExt cx="1058431" cy="1058431"/>
          </a:xfrm>
        </p:grpSpPr>
        <p:sp>
          <p:nvSpPr>
            <p:cNvPr id="118" name="椭圆 117"/>
            <p:cNvSpPr/>
            <p:nvPr/>
          </p:nvSpPr>
          <p:spPr>
            <a:xfrm>
              <a:off x="2626891" y="1310398"/>
              <a:ext cx="1058431" cy="10584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9" name="Freeform 14"/>
            <p:cNvSpPr>
              <a:spLocks noEditPoints="1"/>
            </p:cNvSpPr>
            <p:nvPr/>
          </p:nvSpPr>
          <p:spPr bwMode="auto">
            <a:xfrm>
              <a:off x="2726007" y="1441330"/>
              <a:ext cx="860200" cy="796568"/>
            </a:xfrm>
            <a:custGeom>
              <a:avLst/>
              <a:gdLst>
                <a:gd name="T0" fmla="*/ 204 w 365"/>
                <a:gd name="T1" fmla="*/ 4 h 338"/>
                <a:gd name="T2" fmla="*/ 236 w 365"/>
                <a:gd name="T3" fmla="*/ 26 h 338"/>
                <a:gd name="T4" fmla="*/ 255 w 365"/>
                <a:gd name="T5" fmla="*/ 65 h 338"/>
                <a:gd name="T6" fmla="*/ 268 w 365"/>
                <a:gd name="T7" fmla="*/ 67 h 338"/>
                <a:gd name="T8" fmla="*/ 271 w 365"/>
                <a:gd name="T9" fmla="*/ 86 h 338"/>
                <a:gd name="T10" fmla="*/ 261 w 365"/>
                <a:gd name="T11" fmla="*/ 100 h 338"/>
                <a:gd name="T12" fmla="*/ 238 w 365"/>
                <a:gd name="T13" fmla="*/ 120 h 338"/>
                <a:gd name="T14" fmla="*/ 243 w 365"/>
                <a:gd name="T15" fmla="*/ 89 h 338"/>
                <a:gd name="T16" fmla="*/ 235 w 365"/>
                <a:gd name="T17" fmla="*/ 52 h 338"/>
                <a:gd name="T18" fmla="*/ 203 w 365"/>
                <a:gd name="T19" fmla="*/ 67 h 338"/>
                <a:gd name="T20" fmla="*/ 156 w 365"/>
                <a:gd name="T21" fmla="*/ 66 h 338"/>
                <a:gd name="T22" fmla="*/ 124 w 365"/>
                <a:gd name="T23" fmla="*/ 63 h 338"/>
                <a:gd name="T24" fmla="*/ 120 w 365"/>
                <a:gd name="T25" fmla="*/ 97 h 338"/>
                <a:gd name="T26" fmla="*/ 117 w 365"/>
                <a:gd name="T27" fmla="*/ 117 h 338"/>
                <a:gd name="T28" fmla="*/ 102 w 365"/>
                <a:gd name="T29" fmla="*/ 100 h 338"/>
                <a:gd name="T30" fmla="*/ 93 w 365"/>
                <a:gd name="T31" fmla="*/ 86 h 338"/>
                <a:gd name="T32" fmla="*/ 95 w 365"/>
                <a:gd name="T33" fmla="*/ 67 h 338"/>
                <a:gd name="T34" fmla="*/ 109 w 365"/>
                <a:gd name="T35" fmla="*/ 65 h 338"/>
                <a:gd name="T36" fmla="*/ 128 w 365"/>
                <a:gd name="T37" fmla="*/ 26 h 338"/>
                <a:gd name="T38" fmla="*/ 159 w 365"/>
                <a:gd name="T39" fmla="*/ 4 h 338"/>
                <a:gd name="T40" fmla="*/ 348 w 365"/>
                <a:gd name="T41" fmla="*/ 194 h 338"/>
                <a:gd name="T42" fmla="*/ 334 w 365"/>
                <a:gd name="T43" fmla="*/ 167 h 338"/>
                <a:gd name="T44" fmla="*/ 348 w 365"/>
                <a:gd name="T45" fmla="*/ 194 h 338"/>
                <a:gd name="T46" fmla="*/ 326 w 365"/>
                <a:gd name="T47" fmla="*/ 209 h 338"/>
                <a:gd name="T48" fmla="*/ 297 w 365"/>
                <a:gd name="T49" fmla="*/ 216 h 338"/>
                <a:gd name="T50" fmla="*/ 293 w 365"/>
                <a:gd name="T51" fmla="*/ 231 h 338"/>
                <a:gd name="T52" fmla="*/ 317 w 365"/>
                <a:gd name="T53" fmla="*/ 255 h 338"/>
                <a:gd name="T54" fmla="*/ 342 w 365"/>
                <a:gd name="T55" fmla="*/ 254 h 338"/>
                <a:gd name="T56" fmla="*/ 362 w 365"/>
                <a:gd name="T57" fmla="*/ 228 h 338"/>
                <a:gd name="T58" fmla="*/ 363 w 365"/>
                <a:gd name="T59" fmla="*/ 209 h 338"/>
                <a:gd name="T60" fmla="*/ 332 w 365"/>
                <a:gd name="T61" fmla="*/ 191 h 338"/>
                <a:gd name="T62" fmla="*/ 29 w 365"/>
                <a:gd name="T63" fmla="*/ 188 h 338"/>
                <a:gd name="T64" fmla="*/ 28 w 365"/>
                <a:gd name="T65" fmla="*/ 170 h 338"/>
                <a:gd name="T66" fmla="*/ 18 w 365"/>
                <a:gd name="T67" fmla="*/ 194 h 338"/>
                <a:gd name="T68" fmla="*/ 62 w 365"/>
                <a:gd name="T69" fmla="*/ 200 h 338"/>
                <a:gd name="T70" fmla="*/ 68 w 365"/>
                <a:gd name="T71" fmla="*/ 216 h 338"/>
                <a:gd name="T72" fmla="*/ 75 w 365"/>
                <a:gd name="T73" fmla="*/ 241 h 338"/>
                <a:gd name="T74" fmla="*/ 41 w 365"/>
                <a:gd name="T75" fmla="*/ 257 h 338"/>
                <a:gd name="T76" fmla="*/ 19 w 365"/>
                <a:gd name="T77" fmla="*/ 251 h 338"/>
                <a:gd name="T78" fmla="*/ 1 w 365"/>
                <a:gd name="T79" fmla="*/ 221 h 338"/>
                <a:gd name="T80" fmla="*/ 4 w 365"/>
                <a:gd name="T81" fmla="*/ 206 h 338"/>
                <a:gd name="T82" fmla="*/ 42 w 365"/>
                <a:gd name="T83" fmla="*/ 188 h 338"/>
                <a:gd name="T84" fmla="*/ 179 w 365"/>
                <a:gd name="T85" fmla="*/ 149 h 338"/>
                <a:gd name="T86" fmla="*/ 265 w 365"/>
                <a:gd name="T87" fmla="*/ 117 h 338"/>
                <a:gd name="T88" fmla="*/ 305 w 365"/>
                <a:gd name="T89" fmla="*/ 169 h 338"/>
                <a:gd name="T90" fmla="*/ 301 w 365"/>
                <a:gd name="T91" fmla="*/ 273 h 338"/>
                <a:gd name="T92" fmla="*/ 318 w 365"/>
                <a:gd name="T93" fmla="*/ 270 h 338"/>
                <a:gd name="T94" fmla="*/ 195 w 365"/>
                <a:gd name="T95" fmla="*/ 337 h 338"/>
                <a:gd name="T96" fmla="*/ 183 w 365"/>
                <a:gd name="T97" fmla="*/ 338 h 338"/>
                <a:gd name="T98" fmla="*/ 48 w 365"/>
                <a:gd name="T99" fmla="*/ 285 h 338"/>
                <a:gd name="T100" fmla="*/ 65 w 365"/>
                <a:gd name="T101" fmla="*/ 262 h 338"/>
                <a:gd name="T102" fmla="*/ 65 w 365"/>
                <a:gd name="T103" fmla="*/ 177 h 338"/>
                <a:gd name="T104" fmla="*/ 48 w 365"/>
                <a:gd name="T105" fmla="*/ 95 h 338"/>
                <a:gd name="T106" fmla="*/ 224 w 365"/>
                <a:gd name="T107" fmla="*/ 172 h 338"/>
                <a:gd name="T108" fmla="*/ 224 w 365"/>
                <a:gd name="T109" fmla="*/ 172 h 338"/>
                <a:gd name="T110" fmla="*/ 183 w 365"/>
                <a:gd name="T111" fmla="*/ 321 h 338"/>
                <a:gd name="T112" fmla="*/ 195 w 365"/>
                <a:gd name="T113" fmla="*/ 164 h 338"/>
                <a:gd name="T114" fmla="*/ 171 w 365"/>
                <a:gd name="T115" fmla="*/ 16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5" h="338">
                  <a:moveTo>
                    <a:pt x="182" y="0"/>
                  </a:moveTo>
                  <a:lnTo>
                    <a:pt x="182" y="0"/>
                  </a:lnTo>
                  <a:lnTo>
                    <a:pt x="189" y="1"/>
                  </a:lnTo>
                  <a:lnTo>
                    <a:pt x="197" y="2"/>
                  </a:lnTo>
                  <a:lnTo>
                    <a:pt x="204" y="4"/>
                  </a:lnTo>
                  <a:lnTo>
                    <a:pt x="211" y="7"/>
                  </a:lnTo>
                  <a:lnTo>
                    <a:pt x="218" y="11"/>
                  </a:lnTo>
                  <a:lnTo>
                    <a:pt x="224" y="15"/>
                  </a:lnTo>
                  <a:lnTo>
                    <a:pt x="230" y="21"/>
                  </a:lnTo>
                  <a:lnTo>
                    <a:pt x="236" y="26"/>
                  </a:lnTo>
                  <a:lnTo>
                    <a:pt x="236" y="26"/>
                  </a:lnTo>
                  <a:lnTo>
                    <a:pt x="242" y="35"/>
                  </a:lnTo>
                  <a:lnTo>
                    <a:pt x="247" y="44"/>
                  </a:lnTo>
                  <a:lnTo>
                    <a:pt x="251" y="54"/>
                  </a:lnTo>
                  <a:lnTo>
                    <a:pt x="255" y="65"/>
                  </a:lnTo>
                  <a:lnTo>
                    <a:pt x="255" y="65"/>
                  </a:lnTo>
                  <a:lnTo>
                    <a:pt x="259" y="64"/>
                  </a:lnTo>
                  <a:lnTo>
                    <a:pt x="263" y="64"/>
                  </a:lnTo>
                  <a:lnTo>
                    <a:pt x="267" y="66"/>
                  </a:lnTo>
                  <a:lnTo>
                    <a:pt x="268" y="67"/>
                  </a:lnTo>
                  <a:lnTo>
                    <a:pt x="269" y="69"/>
                  </a:lnTo>
                  <a:lnTo>
                    <a:pt x="269" y="69"/>
                  </a:lnTo>
                  <a:lnTo>
                    <a:pt x="270" y="72"/>
                  </a:lnTo>
                  <a:lnTo>
                    <a:pt x="271" y="77"/>
                  </a:lnTo>
                  <a:lnTo>
                    <a:pt x="271" y="86"/>
                  </a:lnTo>
                  <a:lnTo>
                    <a:pt x="269" y="95"/>
                  </a:lnTo>
                  <a:lnTo>
                    <a:pt x="267" y="98"/>
                  </a:lnTo>
                  <a:lnTo>
                    <a:pt x="265" y="99"/>
                  </a:lnTo>
                  <a:lnTo>
                    <a:pt x="265" y="99"/>
                  </a:lnTo>
                  <a:lnTo>
                    <a:pt x="261" y="100"/>
                  </a:lnTo>
                  <a:lnTo>
                    <a:pt x="257" y="100"/>
                  </a:lnTo>
                  <a:lnTo>
                    <a:pt x="257" y="100"/>
                  </a:lnTo>
                  <a:lnTo>
                    <a:pt x="254" y="115"/>
                  </a:lnTo>
                  <a:lnTo>
                    <a:pt x="254" y="115"/>
                  </a:lnTo>
                  <a:lnTo>
                    <a:pt x="238" y="120"/>
                  </a:lnTo>
                  <a:lnTo>
                    <a:pt x="238" y="120"/>
                  </a:lnTo>
                  <a:lnTo>
                    <a:pt x="240" y="113"/>
                  </a:lnTo>
                  <a:lnTo>
                    <a:pt x="242" y="105"/>
                  </a:lnTo>
                  <a:lnTo>
                    <a:pt x="243" y="97"/>
                  </a:lnTo>
                  <a:lnTo>
                    <a:pt x="243" y="89"/>
                  </a:lnTo>
                  <a:lnTo>
                    <a:pt x="243" y="89"/>
                  </a:lnTo>
                  <a:lnTo>
                    <a:pt x="243" y="79"/>
                  </a:lnTo>
                  <a:lnTo>
                    <a:pt x="241" y="70"/>
                  </a:lnTo>
                  <a:lnTo>
                    <a:pt x="239" y="61"/>
                  </a:lnTo>
                  <a:lnTo>
                    <a:pt x="235" y="52"/>
                  </a:lnTo>
                  <a:lnTo>
                    <a:pt x="235" y="52"/>
                  </a:lnTo>
                  <a:lnTo>
                    <a:pt x="227" y="58"/>
                  </a:lnTo>
                  <a:lnTo>
                    <a:pt x="219" y="62"/>
                  </a:lnTo>
                  <a:lnTo>
                    <a:pt x="211" y="65"/>
                  </a:lnTo>
                  <a:lnTo>
                    <a:pt x="203" y="67"/>
                  </a:lnTo>
                  <a:lnTo>
                    <a:pt x="194" y="69"/>
                  </a:lnTo>
                  <a:lnTo>
                    <a:pt x="186" y="69"/>
                  </a:lnTo>
                  <a:lnTo>
                    <a:pt x="178" y="69"/>
                  </a:lnTo>
                  <a:lnTo>
                    <a:pt x="170" y="68"/>
                  </a:lnTo>
                  <a:lnTo>
                    <a:pt x="156" y="66"/>
                  </a:lnTo>
                  <a:lnTo>
                    <a:pt x="144" y="62"/>
                  </a:lnTo>
                  <a:lnTo>
                    <a:pt x="134" y="58"/>
                  </a:lnTo>
                  <a:lnTo>
                    <a:pt x="127" y="55"/>
                  </a:lnTo>
                  <a:lnTo>
                    <a:pt x="127" y="55"/>
                  </a:lnTo>
                  <a:lnTo>
                    <a:pt x="124" y="63"/>
                  </a:lnTo>
                  <a:lnTo>
                    <a:pt x="122" y="71"/>
                  </a:lnTo>
                  <a:lnTo>
                    <a:pt x="121" y="80"/>
                  </a:lnTo>
                  <a:lnTo>
                    <a:pt x="120" y="89"/>
                  </a:lnTo>
                  <a:lnTo>
                    <a:pt x="120" y="89"/>
                  </a:lnTo>
                  <a:lnTo>
                    <a:pt x="120" y="97"/>
                  </a:lnTo>
                  <a:lnTo>
                    <a:pt x="121" y="105"/>
                  </a:lnTo>
                  <a:lnTo>
                    <a:pt x="123" y="113"/>
                  </a:lnTo>
                  <a:lnTo>
                    <a:pt x="125" y="120"/>
                  </a:lnTo>
                  <a:lnTo>
                    <a:pt x="125" y="120"/>
                  </a:lnTo>
                  <a:lnTo>
                    <a:pt x="117" y="117"/>
                  </a:lnTo>
                  <a:lnTo>
                    <a:pt x="109" y="115"/>
                  </a:lnTo>
                  <a:lnTo>
                    <a:pt x="109" y="115"/>
                  </a:lnTo>
                  <a:lnTo>
                    <a:pt x="107" y="100"/>
                  </a:lnTo>
                  <a:lnTo>
                    <a:pt x="107" y="100"/>
                  </a:lnTo>
                  <a:lnTo>
                    <a:pt x="102" y="100"/>
                  </a:lnTo>
                  <a:lnTo>
                    <a:pt x="98" y="99"/>
                  </a:lnTo>
                  <a:lnTo>
                    <a:pt x="98" y="99"/>
                  </a:lnTo>
                  <a:lnTo>
                    <a:pt x="96" y="98"/>
                  </a:lnTo>
                  <a:lnTo>
                    <a:pt x="95" y="95"/>
                  </a:lnTo>
                  <a:lnTo>
                    <a:pt x="93" y="86"/>
                  </a:lnTo>
                  <a:lnTo>
                    <a:pt x="92" y="77"/>
                  </a:lnTo>
                  <a:lnTo>
                    <a:pt x="93" y="72"/>
                  </a:lnTo>
                  <a:lnTo>
                    <a:pt x="94" y="69"/>
                  </a:lnTo>
                  <a:lnTo>
                    <a:pt x="94" y="69"/>
                  </a:lnTo>
                  <a:lnTo>
                    <a:pt x="95" y="67"/>
                  </a:lnTo>
                  <a:lnTo>
                    <a:pt x="96" y="66"/>
                  </a:lnTo>
                  <a:lnTo>
                    <a:pt x="100" y="64"/>
                  </a:lnTo>
                  <a:lnTo>
                    <a:pt x="104" y="64"/>
                  </a:lnTo>
                  <a:lnTo>
                    <a:pt x="109" y="65"/>
                  </a:lnTo>
                  <a:lnTo>
                    <a:pt x="109" y="65"/>
                  </a:lnTo>
                  <a:lnTo>
                    <a:pt x="112" y="54"/>
                  </a:lnTo>
                  <a:lnTo>
                    <a:pt x="116" y="44"/>
                  </a:lnTo>
                  <a:lnTo>
                    <a:pt x="121" y="35"/>
                  </a:lnTo>
                  <a:lnTo>
                    <a:pt x="128" y="26"/>
                  </a:lnTo>
                  <a:lnTo>
                    <a:pt x="128" y="26"/>
                  </a:lnTo>
                  <a:lnTo>
                    <a:pt x="133" y="21"/>
                  </a:lnTo>
                  <a:lnTo>
                    <a:pt x="139" y="15"/>
                  </a:lnTo>
                  <a:lnTo>
                    <a:pt x="145" y="11"/>
                  </a:lnTo>
                  <a:lnTo>
                    <a:pt x="152" y="7"/>
                  </a:lnTo>
                  <a:lnTo>
                    <a:pt x="159" y="4"/>
                  </a:lnTo>
                  <a:lnTo>
                    <a:pt x="166" y="2"/>
                  </a:lnTo>
                  <a:lnTo>
                    <a:pt x="174" y="1"/>
                  </a:lnTo>
                  <a:lnTo>
                    <a:pt x="182" y="0"/>
                  </a:lnTo>
                  <a:lnTo>
                    <a:pt x="182" y="0"/>
                  </a:lnTo>
                  <a:close/>
                  <a:moveTo>
                    <a:pt x="348" y="194"/>
                  </a:moveTo>
                  <a:lnTo>
                    <a:pt x="336" y="188"/>
                  </a:lnTo>
                  <a:lnTo>
                    <a:pt x="331" y="183"/>
                  </a:lnTo>
                  <a:lnTo>
                    <a:pt x="331" y="166"/>
                  </a:lnTo>
                  <a:lnTo>
                    <a:pt x="331" y="166"/>
                  </a:lnTo>
                  <a:lnTo>
                    <a:pt x="334" y="167"/>
                  </a:lnTo>
                  <a:lnTo>
                    <a:pt x="337" y="170"/>
                  </a:lnTo>
                  <a:lnTo>
                    <a:pt x="340" y="173"/>
                  </a:lnTo>
                  <a:lnTo>
                    <a:pt x="342" y="176"/>
                  </a:lnTo>
                  <a:lnTo>
                    <a:pt x="345" y="184"/>
                  </a:lnTo>
                  <a:lnTo>
                    <a:pt x="348" y="194"/>
                  </a:lnTo>
                  <a:lnTo>
                    <a:pt x="348" y="194"/>
                  </a:lnTo>
                  <a:close/>
                  <a:moveTo>
                    <a:pt x="310" y="185"/>
                  </a:moveTo>
                  <a:lnTo>
                    <a:pt x="310" y="185"/>
                  </a:lnTo>
                  <a:lnTo>
                    <a:pt x="305" y="196"/>
                  </a:lnTo>
                  <a:lnTo>
                    <a:pt x="326" y="209"/>
                  </a:lnTo>
                  <a:lnTo>
                    <a:pt x="303" y="200"/>
                  </a:lnTo>
                  <a:lnTo>
                    <a:pt x="303" y="200"/>
                  </a:lnTo>
                  <a:lnTo>
                    <a:pt x="298" y="212"/>
                  </a:lnTo>
                  <a:lnTo>
                    <a:pt x="318" y="224"/>
                  </a:lnTo>
                  <a:lnTo>
                    <a:pt x="297" y="216"/>
                  </a:lnTo>
                  <a:lnTo>
                    <a:pt x="297" y="216"/>
                  </a:lnTo>
                  <a:lnTo>
                    <a:pt x="293" y="229"/>
                  </a:lnTo>
                  <a:lnTo>
                    <a:pt x="311" y="238"/>
                  </a:lnTo>
                  <a:lnTo>
                    <a:pt x="293" y="231"/>
                  </a:lnTo>
                  <a:lnTo>
                    <a:pt x="293" y="231"/>
                  </a:lnTo>
                  <a:lnTo>
                    <a:pt x="290" y="241"/>
                  </a:lnTo>
                  <a:lnTo>
                    <a:pt x="290" y="241"/>
                  </a:lnTo>
                  <a:lnTo>
                    <a:pt x="297" y="245"/>
                  </a:lnTo>
                  <a:lnTo>
                    <a:pt x="310" y="252"/>
                  </a:lnTo>
                  <a:lnTo>
                    <a:pt x="317" y="255"/>
                  </a:lnTo>
                  <a:lnTo>
                    <a:pt x="324" y="257"/>
                  </a:lnTo>
                  <a:lnTo>
                    <a:pt x="331" y="258"/>
                  </a:lnTo>
                  <a:lnTo>
                    <a:pt x="337" y="257"/>
                  </a:lnTo>
                  <a:lnTo>
                    <a:pt x="337" y="257"/>
                  </a:lnTo>
                  <a:lnTo>
                    <a:pt x="342" y="254"/>
                  </a:lnTo>
                  <a:lnTo>
                    <a:pt x="347" y="251"/>
                  </a:lnTo>
                  <a:lnTo>
                    <a:pt x="352" y="246"/>
                  </a:lnTo>
                  <a:lnTo>
                    <a:pt x="356" y="241"/>
                  </a:lnTo>
                  <a:lnTo>
                    <a:pt x="359" y="234"/>
                  </a:lnTo>
                  <a:lnTo>
                    <a:pt x="362" y="228"/>
                  </a:lnTo>
                  <a:lnTo>
                    <a:pt x="364" y="221"/>
                  </a:lnTo>
                  <a:lnTo>
                    <a:pt x="365" y="215"/>
                  </a:lnTo>
                  <a:lnTo>
                    <a:pt x="365" y="215"/>
                  </a:lnTo>
                  <a:lnTo>
                    <a:pt x="365" y="212"/>
                  </a:lnTo>
                  <a:lnTo>
                    <a:pt x="363" y="209"/>
                  </a:lnTo>
                  <a:lnTo>
                    <a:pt x="361" y="206"/>
                  </a:lnTo>
                  <a:lnTo>
                    <a:pt x="358" y="203"/>
                  </a:lnTo>
                  <a:lnTo>
                    <a:pt x="351" y="198"/>
                  </a:lnTo>
                  <a:lnTo>
                    <a:pt x="342" y="194"/>
                  </a:lnTo>
                  <a:lnTo>
                    <a:pt x="332" y="191"/>
                  </a:lnTo>
                  <a:lnTo>
                    <a:pt x="323" y="188"/>
                  </a:lnTo>
                  <a:lnTo>
                    <a:pt x="310" y="185"/>
                  </a:lnTo>
                  <a:lnTo>
                    <a:pt x="310" y="185"/>
                  </a:lnTo>
                  <a:close/>
                  <a:moveTo>
                    <a:pt x="18" y="194"/>
                  </a:moveTo>
                  <a:lnTo>
                    <a:pt x="29" y="188"/>
                  </a:lnTo>
                  <a:lnTo>
                    <a:pt x="35" y="183"/>
                  </a:lnTo>
                  <a:lnTo>
                    <a:pt x="35" y="166"/>
                  </a:lnTo>
                  <a:lnTo>
                    <a:pt x="35" y="166"/>
                  </a:lnTo>
                  <a:lnTo>
                    <a:pt x="31" y="167"/>
                  </a:lnTo>
                  <a:lnTo>
                    <a:pt x="28" y="170"/>
                  </a:lnTo>
                  <a:lnTo>
                    <a:pt x="25" y="173"/>
                  </a:lnTo>
                  <a:lnTo>
                    <a:pt x="23" y="176"/>
                  </a:lnTo>
                  <a:lnTo>
                    <a:pt x="20" y="184"/>
                  </a:lnTo>
                  <a:lnTo>
                    <a:pt x="18" y="194"/>
                  </a:lnTo>
                  <a:lnTo>
                    <a:pt x="18" y="194"/>
                  </a:lnTo>
                  <a:close/>
                  <a:moveTo>
                    <a:pt x="55" y="185"/>
                  </a:moveTo>
                  <a:lnTo>
                    <a:pt x="55" y="185"/>
                  </a:lnTo>
                  <a:lnTo>
                    <a:pt x="60" y="196"/>
                  </a:lnTo>
                  <a:lnTo>
                    <a:pt x="40" y="209"/>
                  </a:lnTo>
                  <a:lnTo>
                    <a:pt x="62" y="200"/>
                  </a:lnTo>
                  <a:lnTo>
                    <a:pt x="62" y="200"/>
                  </a:lnTo>
                  <a:lnTo>
                    <a:pt x="67" y="212"/>
                  </a:lnTo>
                  <a:lnTo>
                    <a:pt x="48" y="224"/>
                  </a:lnTo>
                  <a:lnTo>
                    <a:pt x="68" y="216"/>
                  </a:lnTo>
                  <a:lnTo>
                    <a:pt x="68" y="216"/>
                  </a:lnTo>
                  <a:lnTo>
                    <a:pt x="72" y="229"/>
                  </a:lnTo>
                  <a:lnTo>
                    <a:pt x="55" y="238"/>
                  </a:lnTo>
                  <a:lnTo>
                    <a:pt x="73" y="231"/>
                  </a:lnTo>
                  <a:lnTo>
                    <a:pt x="73" y="231"/>
                  </a:lnTo>
                  <a:lnTo>
                    <a:pt x="75" y="241"/>
                  </a:lnTo>
                  <a:lnTo>
                    <a:pt x="75" y="241"/>
                  </a:lnTo>
                  <a:lnTo>
                    <a:pt x="68" y="245"/>
                  </a:lnTo>
                  <a:lnTo>
                    <a:pt x="56" y="252"/>
                  </a:lnTo>
                  <a:lnTo>
                    <a:pt x="48" y="255"/>
                  </a:lnTo>
                  <a:lnTo>
                    <a:pt x="41" y="257"/>
                  </a:lnTo>
                  <a:lnTo>
                    <a:pt x="34" y="258"/>
                  </a:lnTo>
                  <a:lnTo>
                    <a:pt x="29" y="257"/>
                  </a:lnTo>
                  <a:lnTo>
                    <a:pt x="29" y="257"/>
                  </a:lnTo>
                  <a:lnTo>
                    <a:pt x="24" y="254"/>
                  </a:lnTo>
                  <a:lnTo>
                    <a:pt x="19" y="251"/>
                  </a:lnTo>
                  <a:lnTo>
                    <a:pt x="14" y="246"/>
                  </a:lnTo>
                  <a:lnTo>
                    <a:pt x="10" y="241"/>
                  </a:lnTo>
                  <a:lnTo>
                    <a:pt x="6" y="234"/>
                  </a:lnTo>
                  <a:lnTo>
                    <a:pt x="3" y="228"/>
                  </a:lnTo>
                  <a:lnTo>
                    <a:pt x="1" y="221"/>
                  </a:lnTo>
                  <a:lnTo>
                    <a:pt x="0" y="215"/>
                  </a:lnTo>
                  <a:lnTo>
                    <a:pt x="0" y="215"/>
                  </a:lnTo>
                  <a:lnTo>
                    <a:pt x="1" y="212"/>
                  </a:lnTo>
                  <a:lnTo>
                    <a:pt x="2" y="209"/>
                  </a:lnTo>
                  <a:lnTo>
                    <a:pt x="4" y="206"/>
                  </a:lnTo>
                  <a:lnTo>
                    <a:pt x="7" y="203"/>
                  </a:lnTo>
                  <a:lnTo>
                    <a:pt x="15" y="198"/>
                  </a:lnTo>
                  <a:lnTo>
                    <a:pt x="24" y="194"/>
                  </a:lnTo>
                  <a:lnTo>
                    <a:pt x="33" y="191"/>
                  </a:lnTo>
                  <a:lnTo>
                    <a:pt x="42" y="188"/>
                  </a:lnTo>
                  <a:lnTo>
                    <a:pt x="55" y="185"/>
                  </a:lnTo>
                  <a:lnTo>
                    <a:pt x="55" y="185"/>
                  </a:lnTo>
                  <a:close/>
                  <a:moveTo>
                    <a:pt x="172" y="147"/>
                  </a:moveTo>
                  <a:lnTo>
                    <a:pt x="172" y="147"/>
                  </a:lnTo>
                  <a:lnTo>
                    <a:pt x="179" y="149"/>
                  </a:lnTo>
                  <a:lnTo>
                    <a:pt x="185" y="149"/>
                  </a:lnTo>
                  <a:lnTo>
                    <a:pt x="188" y="149"/>
                  </a:lnTo>
                  <a:lnTo>
                    <a:pt x="191" y="149"/>
                  </a:lnTo>
                  <a:lnTo>
                    <a:pt x="191" y="149"/>
                  </a:lnTo>
                  <a:lnTo>
                    <a:pt x="265" y="117"/>
                  </a:lnTo>
                  <a:lnTo>
                    <a:pt x="318" y="95"/>
                  </a:lnTo>
                  <a:lnTo>
                    <a:pt x="318" y="171"/>
                  </a:lnTo>
                  <a:lnTo>
                    <a:pt x="318" y="171"/>
                  </a:lnTo>
                  <a:lnTo>
                    <a:pt x="315" y="171"/>
                  </a:lnTo>
                  <a:lnTo>
                    <a:pt x="305" y="169"/>
                  </a:lnTo>
                  <a:lnTo>
                    <a:pt x="301" y="177"/>
                  </a:lnTo>
                  <a:lnTo>
                    <a:pt x="301" y="121"/>
                  </a:lnTo>
                  <a:lnTo>
                    <a:pt x="212" y="158"/>
                  </a:lnTo>
                  <a:lnTo>
                    <a:pt x="212" y="311"/>
                  </a:lnTo>
                  <a:lnTo>
                    <a:pt x="301" y="273"/>
                  </a:lnTo>
                  <a:lnTo>
                    <a:pt x="301" y="262"/>
                  </a:lnTo>
                  <a:lnTo>
                    <a:pt x="301" y="262"/>
                  </a:lnTo>
                  <a:lnTo>
                    <a:pt x="310" y="267"/>
                  </a:lnTo>
                  <a:lnTo>
                    <a:pt x="310" y="267"/>
                  </a:lnTo>
                  <a:lnTo>
                    <a:pt x="318" y="270"/>
                  </a:lnTo>
                  <a:lnTo>
                    <a:pt x="318" y="285"/>
                  </a:lnTo>
                  <a:lnTo>
                    <a:pt x="207" y="332"/>
                  </a:lnTo>
                  <a:lnTo>
                    <a:pt x="207" y="332"/>
                  </a:lnTo>
                  <a:lnTo>
                    <a:pt x="200" y="335"/>
                  </a:lnTo>
                  <a:lnTo>
                    <a:pt x="195" y="337"/>
                  </a:lnTo>
                  <a:lnTo>
                    <a:pt x="195" y="336"/>
                  </a:lnTo>
                  <a:lnTo>
                    <a:pt x="195" y="336"/>
                  </a:lnTo>
                  <a:lnTo>
                    <a:pt x="189" y="337"/>
                  </a:lnTo>
                  <a:lnTo>
                    <a:pt x="183" y="338"/>
                  </a:lnTo>
                  <a:lnTo>
                    <a:pt x="183" y="338"/>
                  </a:lnTo>
                  <a:lnTo>
                    <a:pt x="177" y="338"/>
                  </a:lnTo>
                  <a:lnTo>
                    <a:pt x="171" y="337"/>
                  </a:lnTo>
                  <a:lnTo>
                    <a:pt x="165" y="334"/>
                  </a:lnTo>
                  <a:lnTo>
                    <a:pt x="159" y="331"/>
                  </a:lnTo>
                  <a:lnTo>
                    <a:pt x="48" y="285"/>
                  </a:lnTo>
                  <a:lnTo>
                    <a:pt x="48" y="270"/>
                  </a:lnTo>
                  <a:lnTo>
                    <a:pt x="48" y="270"/>
                  </a:lnTo>
                  <a:lnTo>
                    <a:pt x="56" y="267"/>
                  </a:lnTo>
                  <a:lnTo>
                    <a:pt x="56" y="267"/>
                  </a:lnTo>
                  <a:lnTo>
                    <a:pt x="65" y="262"/>
                  </a:lnTo>
                  <a:lnTo>
                    <a:pt x="65" y="273"/>
                  </a:lnTo>
                  <a:lnTo>
                    <a:pt x="154" y="311"/>
                  </a:lnTo>
                  <a:lnTo>
                    <a:pt x="154" y="158"/>
                  </a:lnTo>
                  <a:lnTo>
                    <a:pt x="65" y="121"/>
                  </a:lnTo>
                  <a:lnTo>
                    <a:pt x="65" y="177"/>
                  </a:lnTo>
                  <a:lnTo>
                    <a:pt x="61" y="169"/>
                  </a:lnTo>
                  <a:lnTo>
                    <a:pt x="51" y="171"/>
                  </a:lnTo>
                  <a:lnTo>
                    <a:pt x="51" y="171"/>
                  </a:lnTo>
                  <a:lnTo>
                    <a:pt x="48" y="171"/>
                  </a:lnTo>
                  <a:lnTo>
                    <a:pt x="48" y="95"/>
                  </a:lnTo>
                  <a:lnTo>
                    <a:pt x="92" y="113"/>
                  </a:lnTo>
                  <a:lnTo>
                    <a:pt x="92" y="113"/>
                  </a:lnTo>
                  <a:lnTo>
                    <a:pt x="172" y="147"/>
                  </a:lnTo>
                  <a:lnTo>
                    <a:pt x="172" y="147"/>
                  </a:lnTo>
                  <a:close/>
                  <a:moveTo>
                    <a:pt x="224" y="172"/>
                  </a:moveTo>
                  <a:lnTo>
                    <a:pt x="292" y="145"/>
                  </a:lnTo>
                  <a:lnTo>
                    <a:pt x="292" y="173"/>
                  </a:lnTo>
                  <a:lnTo>
                    <a:pt x="224" y="200"/>
                  </a:lnTo>
                  <a:lnTo>
                    <a:pt x="224" y="172"/>
                  </a:lnTo>
                  <a:lnTo>
                    <a:pt x="224" y="172"/>
                  </a:lnTo>
                  <a:close/>
                  <a:moveTo>
                    <a:pt x="171" y="164"/>
                  </a:moveTo>
                  <a:lnTo>
                    <a:pt x="171" y="319"/>
                  </a:lnTo>
                  <a:lnTo>
                    <a:pt x="171" y="319"/>
                  </a:lnTo>
                  <a:lnTo>
                    <a:pt x="177" y="321"/>
                  </a:lnTo>
                  <a:lnTo>
                    <a:pt x="183" y="321"/>
                  </a:lnTo>
                  <a:lnTo>
                    <a:pt x="183" y="321"/>
                  </a:lnTo>
                  <a:lnTo>
                    <a:pt x="189" y="320"/>
                  </a:lnTo>
                  <a:lnTo>
                    <a:pt x="195" y="318"/>
                  </a:lnTo>
                  <a:lnTo>
                    <a:pt x="195" y="164"/>
                  </a:lnTo>
                  <a:lnTo>
                    <a:pt x="195" y="164"/>
                  </a:lnTo>
                  <a:lnTo>
                    <a:pt x="189" y="165"/>
                  </a:lnTo>
                  <a:lnTo>
                    <a:pt x="183" y="165"/>
                  </a:lnTo>
                  <a:lnTo>
                    <a:pt x="183" y="165"/>
                  </a:lnTo>
                  <a:lnTo>
                    <a:pt x="171" y="164"/>
                  </a:lnTo>
                  <a:lnTo>
                    <a:pt x="171" y="1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8768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wipe(down)">
                                      <p:cBhvr>
                                        <p:cTn id="14" dur="500"/>
                                        <p:tgtEl>
                                          <p:spTgt spid="79"/>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16"/>
                                        </p:tgtEl>
                                        <p:attrNameLst>
                                          <p:attrName>style.visibility</p:attrName>
                                        </p:attrNameLst>
                                      </p:cBhvr>
                                      <p:to>
                                        <p:strVal val="visible"/>
                                      </p:to>
                                    </p:set>
                                    <p:animEffect transition="in" filter="fade">
                                      <p:cBhvr>
                                        <p:cTn id="18" dur="500"/>
                                        <p:tgtEl>
                                          <p:spTgt spid="116"/>
                                        </p:tgtEl>
                                      </p:cBhvr>
                                    </p:animEffect>
                                  </p:childTnLst>
                                </p:cTn>
                              </p:par>
                              <p:par>
                                <p:cTn id="19" presetID="22" presetClass="entr" presetSubtype="4"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par>
                                <p:cTn id="22" presetID="22" presetClass="entr" presetSubtype="4" fill="hold" nodeType="withEffect">
                                  <p:stCondLst>
                                    <p:cond delay="50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par>
                                <p:cTn id="28" presetID="22" presetClass="entr" presetSubtype="4" fill="hold"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42"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1000"/>
                                        <p:tgtEl>
                                          <p:spTgt spid="2"/>
                                        </p:tgtEl>
                                      </p:cBhvr>
                                    </p:animEffect>
                                    <p:anim calcmode="lin" valueType="num">
                                      <p:cBhvr>
                                        <p:cTn id="34" dur="1000" fill="hold"/>
                                        <p:tgtEl>
                                          <p:spTgt spid="2"/>
                                        </p:tgtEl>
                                        <p:attrNameLst>
                                          <p:attrName>ppt_x</p:attrName>
                                        </p:attrNameLst>
                                      </p:cBhvr>
                                      <p:tavLst>
                                        <p:tav tm="0">
                                          <p:val>
                                            <p:strVal val="#ppt_x"/>
                                          </p:val>
                                        </p:tav>
                                        <p:tav tm="100000">
                                          <p:val>
                                            <p:strVal val="#ppt_x"/>
                                          </p:val>
                                        </p:tav>
                                      </p:tavLst>
                                    </p:anim>
                                    <p:anim calcmode="lin" valueType="num">
                                      <p:cBhvr>
                                        <p:cTn id="35" dur="1000" fill="hold"/>
                                        <p:tgtEl>
                                          <p:spTgt spid="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00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100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100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3995936" y="3904630"/>
            <a:ext cx="1242300" cy="233613"/>
          </a:xfrm>
          <a:prstGeom prst="rect">
            <a:avLst/>
          </a:prstGeom>
          <a:ln>
            <a:solidFill>
              <a:schemeClr val="bg1"/>
            </a:solidFill>
          </a:ln>
        </p:spPr>
        <p:txBody>
          <a:bodyPr vert="horz" lIns="68580" tIns="34290" rIns="68580" bIns="3429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汇报：张三</a:t>
            </a:r>
          </a:p>
        </p:txBody>
      </p:sp>
      <p:sp>
        <p:nvSpPr>
          <p:cNvPr id="36" name="椭圆 35"/>
          <p:cNvSpPr/>
          <p:nvPr/>
        </p:nvSpPr>
        <p:spPr>
          <a:xfrm>
            <a:off x="4305636" y="2413620"/>
            <a:ext cx="536429" cy="53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bg1"/>
                </a:solidFill>
                <a:latin typeface="微软雅黑" panose="020B0503020204020204" pitchFamily="34" charset="-122"/>
                <a:ea typeface="微软雅黑" panose="020B0503020204020204" pitchFamily="34" charset="-122"/>
              </a:rPr>
              <a:t>vs</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Rectangle 1"/>
          <p:cNvSpPr>
            <a:spLocks/>
          </p:cNvSpPr>
          <p:nvPr/>
        </p:nvSpPr>
        <p:spPr bwMode="auto">
          <a:xfrm>
            <a:off x="629048" y="1438331"/>
            <a:ext cx="2754665" cy="41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38" name="矩形 37"/>
          <p:cNvSpPr/>
          <p:nvPr/>
        </p:nvSpPr>
        <p:spPr>
          <a:xfrm>
            <a:off x="575035" y="1724932"/>
            <a:ext cx="3510847" cy="761747"/>
          </a:xfrm>
          <a:prstGeom prst="rect">
            <a:avLst/>
          </a:prstGeom>
        </p:spPr>
        <p:txBody>
          <a:bodyPr wrap="square" lIns="68580" tIns="34290" rIns="68580" bIns="34290">
            <a:spAutoFit/>
          </a:bodyPr>
          <a:lstStyle/>
          <a:p>
            <a:pPr defTabSz="882693"/>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某某公司，由香港（集团）公司投资创建于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1991</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年。是一数码电子系列为配套，集设计、开发、生产、销售于一体的服饰公司。经过多年潜心经营，被誉为</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中国女裤专家。</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2004</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年，“中国名牌”和“国家免检产品”荣誉称号的获得，使</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品牌插上了腾飞的双翅，迈入中国顶级品牌的行列。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sO100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进入中国市场十多年来</a:t>
            </a:r>
          </a:p>
        </p:txBody>
      </p:sp>
      <p:grpSp>
        <p:nvGrpSpPr>
          <p:cNvPr id="2" name="Group 84"/>
          <p:cNvGrpSpPr/>
          <p:nvPr/>
        </p:nvGrpSpPr>
        <p:grpSpPr>
          <a:xfrm>
            <a:off x="629049" y="2676719"/>
            <a:ext cx="3348807" cy="235840"/>
            <a:chOff x="3386384" y="2747743"/>
            <a:chExt cx="4464495" cy="314429"/>
          </a:xfrm>
        </p:grpSpPr>
        <p:sp>
          <p:nvSpPr>
            <p:cNvPr id="40"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第一季度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3" name="Group 104"/>
            <p:cNvGrpSpPr/>
            <p:nvPr/>
          </p:nvGrpSpPr>
          <p:grpSpPr>
            <a:xfrm flipV="1">
              <a:off x="3386384" y="2946958"/>
              <a:ext cx="4464495" cy="115214"/>
              <a:chOff x="5286902" y="1650039"/>
              <a:chExt cx="5604237" cy="230428"/>
            </a:xfrm>
          </p:grpSpPr>
          <p:sp>
            <p:nvSpPr>
              <p:cNvPr id="43"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44" name="Rounded Rectangle 89"/>
              <p:cNvSpPr/>
              <p:nvPr/>
            </p:nvSpPr>
            <p:spPr>
              <a:xfrm>
                <a:off x="5286911" y="1650039"/>
                <a:ext cx="515227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42"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0" name="Group 84"/>
          <p:cNvGrpSpPr/>
          <p:nvPr/>
        </p:nvGrpSpPr>
        <p:grpSpPr>
          <a:xfrm>
            <a:off x="629049" y="3038834"/>
            <a:ext cx="3348807" cy="235840"/>
            <a:chOff x="3386384" y="2747743"/>
            <a:chExt cx="4464495" cy="314429"/>
          </a:xfrm>
        </p:grpSpPr>
        <p:sp>
          <p:nvSpPr>
            <p:cNvPr id="46"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第二季度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1" name="Group 104"/>
            <p:cNvGrpSpPr/>
            <p:nvPr/>
          </p:nvGrpSpPr>
          <p:grpSpPr>
            <a:xfrm flipV="1">
              <a:off x="3386384" y="2946958"/>
              <a:ext cx="4464495" cy="115214"/>
              <a:chOff x="5286902" y="1650039"/>
              <a:chExt cx="5604237" cy="230428"/>
            </a:xfrm>
          </p:grpSpPr>
          <p:sp>
            <p:nvSpPr>
              <p:cNvPr id="49"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50" name="Rounded Rectangle 89"/>
              <p:cNvSpPr/>
              <p:nvPr/>
            </p:nvSpPr>
            <p:spPr>
              <a:xfrm>
                <a:off x="5286911" y="1650039"/>
                <a:ext cx="5152275" cy="2304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48"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2" name="Group 84"/>
          <p:cNvGrpSpPr/>
          <p:nvPr/>
        </p:nvGrpSpPr>
        <p:grpSpPr>
          <a:xfrm>
            <a:off x="629049" y="3416905"/>
            <a:ext cx="3348807" cy="235840"/>
            <a:chOff x="3386384" y="2747743"/>
            <a:chExt cx="4464495" cy="314429"/>
          </a:xfrm>
        </p:grpSpPr>
        <p:sp>
          <p:nvSpPr>
            <p:cNvPr id="52"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第三季度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3" name="Group 104"/>
            <p:cNvGrpSpPr/>
            <p:nvPr/>
          </p:nvGrpSpPr>
          <p:grpSpPr>
            <a:xfrm flipV="1">
              <a:off x="3386384" y="2946958"/>
              <a:ext cx="4464495" cy="115214"/>
              <a:chOff x="5286902" y="1650039"/>
              <a:chExt cx="5604237" cy="230428"/>
            </a:xfrm>
          </p:grpSpPr>
          <p:sp>
            <p:nvSpPr>
              <p:cNvPr id="55"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56" name="Rounded Rectangle 89"/>
              <p:cNvSpPr/>
              <p:nvPr/>
            </p:nvSpPr>
            <p:spPr>
              <a:xfrm>
                <a:off x="5286911" y="1650039"/>
                <a:ext cx="515227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54"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4" name="Group 84"/>
          <p:cNvGrpSpPr/>
          <p:nvPr/>
        </p:nvGrpSpPr>
        <p:grpSpPr>
          <a:xfrm>
            <a:off x="629049" y="3794976"/>
            <a:ext cx="3348807" cy="235840"/>
            <a:chOff x="3386384" y="2747743"/>
            <a:chExt cx="4464495" cy="314429"/>
          </a:xfrm>
        </p:grpSpPr>
        <p:sp>
          <p:nvSpPr>
            <p:cNvPr id="58"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第四季度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5" name="Group 104"/>
            <p:cNvGrpSpPr/>
            <p:nvPr/>
          </p:nvGrpSpPr>
          <p:grpSpPr>
            <a:xfrm flipV="1">
              <a:off x="3386384" y="2946958"/>
              <a:ext cx="4464495" cy="115214"/>
              <a:chOff x="5286902" y="1650039"/>
              <a:chExt cx="5604237" cy="230428"/>
            </a:xfrm>
          </p:grpSpPr>
          <p:sp>
            <p:nvSpPr>
              <p:cNvPr id="61"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62" name="Rounded Rectangle 89"/>
              <p:cNvSpPr/>
              <p:nvPr/>
            </p:nvSpPr>
            <p:spPr>
              <a:xfrm>
                <a:off x="5286911" y="1650039"/>
                <a:ext cx="5152275" cy="2304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60"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sp>
        <p:nvSpPr>
          <p:cNvPr id="63" name="Rectangle 1"/>
          <p:cNvSpPr>
            <a:spLocks/>
          </p:cNvSpPr>
          <p:nvPr/>
        </p:nvSpPr>
        <p:spPr bwMode="auto">
          <a:xfrm>
            <a:off x="5274169" y="1438331"/>
            <a:ext cx="2754665" cy="41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64" name="矩形 63"/>
          <p:cNvSpPr/>
          <p:nvPr/>
        </p:nvSpPr>
        <p:spPr>
          <a:xfrm>
            <a:off x="5220156" y="1724932"/>
            <a:ext cx="3510847" cy="761747"/>
          </a:xfrm>
          <a:prstGeom prst="rect">
            <a:avLst/>
          </a:prstGeom>
        </p:spPr>
        <p:txBody>
          <a:bodyPr wrap="square" lIns="68580" tIns="34290" rIns="68580" bIns="34290">
            <a:spAutoFit/>
          </a:bodyPr>
          <a:lstStyle/>
          <a:p>
            <a:pPr defTabSz="882693"/>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某某公司，由香港（集团）公司投资创建于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1991</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年。是一数码电子系列为配套，集设计、开发、生产、销售于一体的服饰公司。经过多年潜心经营，被誉为</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中国女裤专家。</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2004</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年，“中国名牌”和“国家免检产品”荣誉称号的获得，使</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品牌插上了腾飞的双翅，迈入中国顶级品牌的行列。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sO100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进入中国市场十多年来</a:t>
            </a:r>
          </a:p>
        </p:txBody>
      </p:sp>
      <p:grpSp>
        <p:nvGrpSpPr>
          <p:cNvPr id="16" name="Group 84"/>
          <p:cNvGrpSpPr/>
          <p:nvPr/>
        </p:nvGrpSpPr>
        <p:grpSpPr>
          <a:xfrm>
            <a:off x="5274169" y="2676719"/>
            <a:ext cx="3348807" cy="235840"/>
            <a:chOff x="3386384" y="2747743"/>
            <a:chExt cx="4464495" cy="314429"/>
          </a:xfrm>
        </p:grpSpPr>
        <p:sp>
          <p:nvSpPr>
            <p:cNvPr id="66"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第一季度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7" name="Group 104"/>
            <p:cNvGrpSpPr/>
            <p:nvPr/>
          </p:nvGrpSpPr>
          <p:grpSpPr>
            <a:xfrm flipV="1">
              <a:off x="3386384" y="2946958"/>
              <a:ext cx="4464495" cy="115214"/>
              <a:chOff x="5286902" y="1650039"/>
              <a:chExt cx="5604237" cy="230428"/>
            </a:xfrm>
          </p:grpSpPr>
          <p:sp>
            <p:nvSpPr>
              <p:cNvPr id="69"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70" name="Rounded Rectangle 89"/>
              <p:cNvSpPr/>
              <p:nvPr/>
            </p:nvSpPr>
            <p:spPr>
              <a:xfrm>
                <a:off x="5286911" y="1650039"/>
                <a:ext cx="5152275" cy="2304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68"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8" name="Group 84"/>
          <p:cNvGrpSpPr/>
          <p:nvPr/>
        </p:nvGrpSpPr>
        <p:grpSpPr>
          <a:xfrm>
            <a:off x="5274169" y="3038834"/>
            <a:ext cx="3348807" cy="235840"/>
            <a:chOff x="3386384" y="2747743"/>
            <a:chExt cx="4464495" cy="314429"/>
          </a:xfrm>
        </p:grpSpPr>
        <p:sp>
          <p:nvSpPr>
            <p:cNvPr id="72"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第二季度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9" name="Group 104"/>
            <p:cNvGrpSpPr/>
            <p:nvPr/>
          </p:nvGrpSpPr>
          <p:grpSpPr>
            <a:xfrm flipV="1">
              <a:off x="3386384" y="2946958"/>
              <a:ext cx="4464495" cy="115214"/>
              <a:chOff x="5286902" y="1650039"/>
              <a:chExt cx="5604237" cy="230428"/>
            </a:xfrm>
          </p:grpSpPr>
          <p:sp>
            <p:nvSpPr>
              <p:cNvPr id="75"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76" name="Rounded Rectangle 89"/>
              <p:cNvSpPr/>
              <p:nvPr/>
            </p:nvSpPr>
            <p:spPr>
              <a:xfrm>
                <a:off x="5286911" y="1650039"/>
                <a:ext cx="5152275" cy="23042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74"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20" name="Group 84"/>
          <p:cNvGrpSpPr/>
          <p:nvPr/>
        </p:nvGrpSpPr>
        <p:grpSpPr>
          <a:xfrm>
            <a:off x="5274169" y="3416905"/>
            <a:ext cx="3348807" cy="235840"/>
            <a:chOff x="3386384" y="2747743"/>
            <a:chExt cx="4464495" cy="314429"/>
          </a:xfrm>
        </p:grpSpPr>
        <p:sp>
          <p:nvSpPr>
            <p:cNvPr id="78"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第三季度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21" name="Group 104"/>
            <p:cNvGrpSpPr/>
            <p:nvPr/>
          </p:nvGrpSpPr>
          <p:grpSpPr>
            <a:xfrm flipV="1">
              <a:off x="3386384" y="2946958"/>
              <a:ext cx="4464495" cy="115214"/>
              <a:chOff x="5286902" y="1650039"/>
              <a:chExt cx="5604237" cy="230428"/>
            </a:xfrm>
          </p:grpSpPr>
          <p:sp>
            <p:nvSpPr>
              <p:cNvPr id="81"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82" name="Rounded Rectangle 89"/>
              <p:cNvSpPr/>
              <p:nvPr/>
            </p:nvSpPr>
            <p:spPr>
              <a:xfrm>
                <a:off x="5286911" y="1650039"/>
                <a:ext cx="5152275" cy="2304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80"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22" name="Group 84"/>
          <p:cNvGrpSpPr/>
          <p:nvPr/>
        </p:nvGrpSpPr>
        <p:grpSpPr>
          <a:xfrm>
            <a:off x="5274169" y="3794976"/>
            <a:ext cx="3348807" cy="235840"/>
            <a:chOff x="3386384" y="2747743"/>
            <a:chExt cx="4464495" cy="314429"/>
          </a:xfrm>
        </p:grpSpPr>
        <p:sp>
          <p:nvSpPr>
            <p:cNvPr id="84"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第四季度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23" name="Group 104"/>
            <p:cNvGrpSpPr/>
            <p:nvPr/>
          </p:nvGrpSpPr>
          <p:grpSpPr>
            <a:xfrm flipV="1">
              <a:off x="3386384" y="2946958"/>
              <a:ext cx="4464495" cy="115214"/>
              <a:chOff x="5286902" y="1650039"/>
              <a:chExt cx="5604237" cy="230428"/>
            </a:xfrm>
          </p:grpSpPr>
          <p:sp>
            <p:nvSpPr>
              <p:cNvPr id="87"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88" name="Rounded Rectangle 89"/>
              <p:cNvSpPr/>
              <p:nvPr/>
            </p:nvSpPr>
            <p:spPr>
              <a:xfrm>
                <a:off x="5286911" y="1650039"/>
                <a:ext cx="5152275" cy="23042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86"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spTree>
    <p:extLst>
      <p:ext uri="{BB962C8B-B14F-4D97-AF65-F5344CB8AC3E}">
        <p14:creationId xmlns:p14="http://schemas.microsoft.com/office/powerpoint/2010/main" val="2084674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38"/>
                                        </p:tgtEl>
                                        <p:attrNameLst>
                                          <p:attrName>style.visibility</p:attrName>
                                        </p:attrNameLst>
                                      </p:cBhvr>
                                      <p:to>
                                        <p:strVal val="visible"/>
                                      </p:to>
                                    </p:set>
                                    <p:animEffect transition="in" filter="wipe(left)">
                                      <p:cBhvr>
                                        <p:cTn id="18" dur="500"/>
                                        <p:tgtEl>
                                          <p:spTgt spid="38"/>
                                        </p:tgtEl>
                                      </p:cBhvr>
                                    </p:animEffect>
                                  </p:childTnLst>
                                </p:cTn>
                              </p:par>
                            </p:childTnLst>
                          </p:cTn>
                        </p:par>
                        <p:par>
                          <p:cTn id="19" fill="hold">
                            <p:stCondLst>
                              <p:cond delay="2000"/>
                            </p:stCondLst>
                            <p:childTnLst>
                              <p:par>
                                <p:cTn id="20" presetID="18" presetClass="entr" presetSubtype="6"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trips(downRight)">
                                      <p:cBhvr>
                                        <p:cTn id="22" dur="500"/>
                                        <p:tgtEl>
                                          <p:spTgt spid="2"/>
                                        </p:tgtEl>
                                      </p:cBhvr>
                                    </p:animEffect>
                                  </p:childTnLst>
                                </p:cTn>
                              </p:par>
                            </p:childTnLst>
                          </p:cTn>
                        </p:par>
                        <p:par>
                          <p:cTn id="23" fill="hold">
                            <p:stCondLst>
                              <p:cond delay="2500"/>
                            </p:stCondLst>
                            <p:childTnLst>
                              <p:par>
                                <p:cTn id="24" presetID="18" presetClass="entr" presetSubtype="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Right)">
                                      <p:cBhvr>
                                        <p:cTn id="26" dur="500"/>
                                        <p:tgtEl>
                                          <p:spTgt spid="10"/>
                                        </p:tgtEl>
                                      </p:cBhvr>
                                    </p:animEffect>
                                  </p:childTnLst>
                                </p:cTn>
                              </p:par>
                            </p:childTnLst>
                          </p:cTn>
                        </p:par>
                        <p:par>
                          <p:cTn id="27" fill="hold">
                            <p:stCondLst>
                              <p:cond delay="3000"/>
                            </p:stCondLst>
                            <p:childTnLst>
                              <p:par>
                                <p:cTn id="28" presetID="18" presetClass="entr" presetSubtype="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strips(downRight)">
                                      <p:cBhvr>
                                        <p:cTn id="30" dur="500"/>
                                        <p:tgtEl>
                                          <p:spTgt spid="12"/>
                                        </p:tgtEl>
                                      </p:cBhvr>
                                    </p:animEffect>
                                  </p:childTnLst>
                                </p:cTn>
                              </p:par>
                            </p:childTnLst>
                          </p:cTn>
                        </p:par>
                        <p:par>
                          <p:cTn id="31" fill="hold">
                            <p:stCondLst>
                              <p:cond delay="3500"/>
                            </p:stCondLst>
                            <p:childTnLst>
                              <p:par>
                                <p:cTn id="32" presetID="18" presetClass="entr" presetSubtype="6"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strips(downRight)">
                                      <p:cBhvr>
                                        <p:cTn id="34" dur="500"/>
                                        <p:tgtEl>
                                          <p:spTgt spid="14"/>
                                        </p:tgtEl>
                                      </p:cBhvr>
                                    </p:animEffect>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64"/>
                                        </p:tgtEl>
                                        <p:attrNameLst>
                                          <p:attrName>style.visibility</p:attrName>
                                        </p:attrNameLst>
                                      </p:cBhvr>
                                      <p:to>
                                        <p:strVal val="visible"/>
                                      </p:to>
                                    </p:set>
                                    <p:animEffect transition="in" filter="wipe(left)">
                                      <p:cBhvr>
                                        <p:cTn id="41" dur="500"/>
                                        <p:tgtEl>
                                          <p:spTgt spid="64"/>
                                        </p:tgtEl>
                                      </p:cBhvr>
                                    </p:animEffect>
                                  </p:childTnLst>
                                </p:cTn>
                              </p:par>
                            </p:childTnLst>
                          </p:cTn>
                        </p:par>
                        <p:par>
                          <p:cTn id="42" fill="hold">
                            <p:stCondLst>
                              <p:cond delay="5000"/>
                            </p:stCondLst>
                            <p:childTnLst>
                              <p:par>
                                <p:cTn id="43" presetID="18" presetClass="entr" presetSubtype="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trips(downRight)">
                                      <p:cBhvr>
                                        <p:cTn id="45" dur="500"/>
                                        <p:tgtEl>
                                          <p:spTgt spid="16"/>
                                        </p:tgtEl>
                                      </p:cBhvr>
                                    </p:animEffect>
                                  </p:childTnLst>
                                </p:cTn>
                              </p:par>
                            </p:childTnLst>
                          </p:cTn>
                        </p:par>
                        <p:par>
                          <p:cTn id="46" fill="hold">
                            <p:stCondLst>
                              <p:cond delay="5500"/>
                            </p:stCondLst>
                            <p:childTnLst>
                              <p:par>
                                <p:cTn id="47" presetID="18" presetClass="entr" presetSubtype="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strips(downRight)">
                                      <p:cBhvr>
                                        <p:cTn id="49" dur="500"/>
                                        <p:tgtEl>
                                          <p:spTgt spid="18"/>
                                        </p:tgtEl>
                                      </p:cBhvr>
                                    </p:animEffect>
                                  </p:childTnLst>
                                </p:cTn>
                              </p:par>
                            </p:childTnLst>
                          </p:cTn>
                        </p:par>
                        <p:par>
                          <p:cTn id="50" fill="hold">
                            <p:stCondLst>
                              <p:cond delay="6000"/>
                            </p:stCondLst>
                            <p:childTnLst>
                              <p:par>
                                <p:cTn id="51" presetID="18" presetClass="entr" presetSubtype="6"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strips(downRight)">
                                      <p:cBhvr>
                                        <p:cTn id="53" dur="500"/>
                                        <p:tgtEl>
                                          <p:spTgt spid="20"/>
                                        </p:tgtEl>
                                      </p:cBhvr>
                                    </p:animEffect>
                                  </p:childTnLst>
                                </p:cTn>
                              </p:par>
                            </p:childTnLst>
                          </p:cTn>
                        </p:par>
                        <p:par>
                          <p:cTn id="54" fill="hold">
                            <p:stCondLst>
                              <p:cond delay="6500"/>
                            </p:stCondLst>
                            <p:childTnLst>
                              <p:par>
                                <p:cTn id="55" presetID="18" presetClass="entr" presetSubtype="6"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strips(downRight)">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6" grpId="0" animBg="1"/>
      <p:bldP spid="37" grpId="0"/>
      <p:bldP spid="38" grpId="0"/>
      <p:bldP spid="63" grpId="0"/>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19"/>
          <p:cNvSpPr>
            <a:spLocks/>
          </p:cNvSpPr>
          <p:nvPr/>
        </p:nvSpPr>
        <p:spPr bwMode="auto">
          <a:xfrm>
            <a:off x="2772074" y="3698824"/>
            <a:ext cx="1923670" cy="145710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1" name="Freeform 20"/>
          <p:cNvSpPr>
            <a:spLocks/>
          </p:cNvSpPr>
          <p:nvPr/>
        </p:nvSpPr>
        <p:spPr bwMode="auto">
          <a:xfrm>
            <a:off x="4578521" y="3745437"/>
            <a:ext cx="1399169" cy="550362"/>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2" name="Freeform 21"/>
          <p:cNvSpPr>
            <a:spLocks/>
          </p:cNvSpPr>
          <p:nvPr/>
        </p:nvSpPr>
        <p:spPr bwMode="auto">
          <a:xfrm>
            <a:off x="4760367" y="1901875"/>
            <a:ext cx="1277437" cy="52179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3" name="Freeform 22"/>
          <p:cNvSpPr>
            <a:spLocks/>
          </p:cNvSpPr>
          <p:nvPr/>
        </p:nvSpPr>
        <p:spPr bwMode="auto">
          <a:xfrm>
            <a:off x="3843619" y="2540958"/>
            <a:ext cx="554559" cy="1282676"/>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4" name="Freeform 23"/>
          <p:cNvSpPr>
            <a:spLocks/>
          </p:cNvSpPr>
          <p:nvPr/>
        </p:nvSpPr>
        <p:spPr bwMode="auto">
          <a:xfrm>
            <a:off x="5012849" y="2981548"/>
            <a:ext cx="1553964" cy="1243579"/>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5" name="Freeform 24"/>
          <p:cNvSpPr>
            <a:spLocks/>
          </p:cNvSpPr>
          <p:nvPr/>
        </p:nvSpPr>
        <p:spPr bwMode="auto">
          <a:xfrm>
            <a:off x="3350679" y="1479331"/>
            <a:ext cx="1345066" cy="52179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6" name="Freeform 25"/>
          <p:cNvSpPr>
            <a:spLocks/>
          </p:cNvSpPr>
          <p:nvPr/>
        </p:nvSpPr>
        <p:spPr bwMode="auto">
          <a:xfrm>
            <a:off x="3230450" y="2825162"/>
            <a:ext cx="1053510" cy="536829"/>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7" name="Freeform 26"/>
          <p:cNvSpPr>
            <a:spLocks/>
          </p:cNvSpPr>
          <p:nvPr/>
        </p:nvSpPr>
        <p:spPr bwMode="auto">
          <a:xfrm>
            <a:off x="4283959" y="2026684"/>
            <a:ext cx="536524" cy="1054110"/>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8" name="Freeform 27"/>
          <p:cNvSpPr>
            <a:spLocks/>
          </p:cNvSpPr>
          <p:nvPr/>
        </p:nvSpPr>
        <p:spPr bwMode="auto">
          <a:xfrm>
            <a:off x="4632625" y="1017687"/>
            <a:ext cx="539529" cy="1054110"/>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1"/>
          </a:solidFill>
          <a:ln>
            <a:noFill/>
          </a:ln>
        </p:spPr>
        <p:txBody>
          <a:bodyPr vert="horz" wrap="square" lIns="68555" tIns="34277" rIns="68555" bIns="34277" numCol="1" anchor="t" anchorCtr="0" compatLnSpc="1">
            <a:prstTxWarp prst="textNoShape">
              <a:avLst/>
            </a:prstTxWarp>
          </a:bodyPr>
          <a:lstStyle/>
          <a:p>
            <a:endParaRPr lang="zh-CN" altLang="en-US">
              <a:solidFill>
                <a:schemeClr val="tx1">
                  <a:lumMod val="75000"/>
                  <a:lumOff val="25000"/>
                </a:schemeClr>
              </a:solidFill>
            </a:endParaRPr>
          </a:p>
        </p:txBody>
      </p:sp>
      <p:sp>
        <p:nvSpPr>
          <p:cNvPr id="79" name="椭圆 78"/>
          <p:cNvSpPr/>
          <p:nvPr/>
        </p:nvSpPr>
        <p:spPr>
          <a:xfrm>
            <a:off x="2620488" y="3662735"/>
            <a:ext cx="321613" cy="321796"/>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0" name="椭圆 79"/>
          <p:cNvSpPr/>
          <p:nvPr/>
        </p:nvSpPr>
        <p:spPr>
          <a:xfrm>
            <a:off x="3161815" y="2586247"/>
            <a:ext cx="321613" cy="321796"/>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1" name="椭圆 80"/>
          <p:cNvSpPr/>
          <p:nvPr/>
        </p:nvSpPr>
        <p:spPr>
          <a:xfrm>
            <a:off x="6396786" y="2919897"/>
            <a:ext cx="321613" cy="321796"/>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2" name="椭圆 81"/>
          <p:cNvSpPr/>
          <p:nvPr/>
        </p:nvSpPr>
        <p:spPr>
          <a:xfrm>
            <a:off x="5797842" y="1687125"/>
            <a:ext cx="321613" cy="321796"/>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3" name="椭圆 82"/>
          <p:cNvSpPr/>
          <p:nvPr/>
        </p:nvSpPr>
        <p:spPr>
          <a:xfrm>
            <a:off x="3266727" y="1230040"/>
            <a:ext cx="321613" cy="321796"/>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
        <p:nvSpPr>
          <p:cNvPr id="84" name="TextBox 22"/>
          <p:cNvSpPr txBox="1"/>
          <p:nvPr/>
        </p:nvSpPr>
        <p:spPr>
          <a:xfrm>
            <a:off x="1312756" y="3488135"/>
            <a:ext cx="1247446" cy="900236"/>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5" name="TextBox 22"/>
          <p:cNvSpPr txBox="1"/>
          <p:nvPr/>
        </p:nvSpPr>
        <p:spPr>
          <a:xfrm>
            <a:off x="1312756" y="2362684"/>
            <a:ext cx="1800755" cy="567838"/>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6" name="TextBox 22"/>
          <p:cNvSpPr txBox="1"/>
          <p:nvPr/>
        </p:nvSpPr>
        <p:spPr>
          <a:xfrm>
            <a:off x="6823605" y="2749399"/>
            <a:ext cx="1217262" cy="900236"/>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7" name="TextBox 22"/>
          <p:cNvSpPr txBox="1"/>
          <p:nvPr/>
        </p:nvSpPr>
        <p:spPr>
          <a:xfrm>
            <a:off x="6251068" y="1425568"/>
            <a:ext cx="1789797" cy="567838"/>
          </a:xfrm>
          <a:prstGeom prst="rect">
            <a:avLst/>
          </a:prstGeom>
          <a:noFill/>
        </p:spPr>
        <p:txBody>
          <a:bodyPr wrap="square" lIns="68571" tIns="34285" rIns="68571" bIns="3428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900" noProof="1">
                <a:solidFill>
                  <a:schemeClr val="tx1">
                    <a:lumMod val="50000"/>
                    <a:lumOff val="50000"/>
                  </a:schemeClr>
                </a:solidFill>
              </a:rPr>
              <a:t>您的内容打在这里，或者通过复制您的文本后，在此框中选择粘贴，并选择只保留文字。</a:t>
            </a:r>
            <a:endParaRPr lang="en-US" altLang="zh-CN" sz="900" noProof="1">
              <a:solidFill>
                <a:schemeClr val="tx1">
                  <a:lumMod val="50000"/>
                  <a:lumOff val="50000"/>
                </a:schemeClr>
              </a:solidFill>
            </a:endParaRPr>
          </a:p>
        </p:txBody>
      </p:sp>
      <p:sp>
        <p:nvSpPr>
          <p:cNvPr id="88" name="TextBox 22"/>
          <p:cNvSpPr txBox="1"/>
          <p:nvPr/>
        </p:nvSpPr>
        <p:spPr>
          <a:xfrm>
            <a:off x="1312755" y="1116334"/>
            <a:ext cx="1889281" cy="567838"/>
          </a:xfrm>
          <a:prstGeom prst="rect">
            <a:avLst/>
          </a:prstGeom>
          <a:noFill/>
        </p:spPr>
        <p:txBody>
          <a:bodyPr wrap="square" lIns="68571" tIns="34285" rIns="68571" bIns="34285" rtlCol="0">
            <a:spAutoFit/>
          </a:bodyPr>
          <a:lstStyle/>
          <a:p>
            <a:pPr lvl="0">
              <a:lnSpc>
                <a:spcPct val="120000"/>
              </a:lnSpc>
              <a:spcAft>
                <a:spcPct val="40000"/>
              </a:spcAft>
              <a:buClr>
                <a:srgbClr val="292929"/>
              </a:buCl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noProof="1">
              <a:solidFill>
                <a:schemeClr val="tx1">
                  <a:lumMod val="50000"/>
                  <a:lumOff val="50000"/>
                </a:schemeClr>
              </a:solidFill>
              <a:latin typeface="微软雅黑" pitchFamily="34" charset="-122"/>
              <a:ea typeface="微软雅黑" pitchFamily="34" charset="-122"/>
            </a:endParaRPr>
          </a:p>
        </p:txBody>
      </p:sp>
      <p:sp>
        <p:nvSpPr>
          <p:cNvPr id="89" name="椭圆 88"/>
          <p:cNvSpPr/>
          <p:nvPr/>
        </p:nvSpPr>
        <p:spPr>
          <a:xfrm>
            <a:off x="4996539" y="931156"/>
            <a:ext cx="321613" cy="321796"/>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7836969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69"/>
                                        </p:tgtEl>
                                        <p:attrNameLst>
                                          <p:attrName>style.visibility</p:attrName>
                                        </p:attrNameLst>
                                      </p:cBhvr>
                                      <p:to>
                                        <p:strVal val="visible"/>
                                      </p:to>
                                    </p:set>
                                    <p:animEffect transition="in" filter="wipe(right)">
                                      <p:cBhvr>
                                        <p:cTn id="7" dur="500"/>
                                        <p:tgtEl>
                                          <p:spTgt spid="69"/>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71"/>
                                        </p:tgtEl>
                                        <p:attrNameLst>
                                          <p:attrName>style.visibility</p:attrName>
                                        </p:attrNameLst>
                                      </p:cBhvr>
                                      <p:to>
                                        <p:strVal val="visible"/>
                                      </p:to>
                                    </p:set>
                                    <p:animEffect transition="in" filter="wipe(left)">
                                      <p:cBhvr>
                                        <p:cTn id="10" dur="500"/>
                                        <p:tgtEl>
                                          <p:spTgt spid="71"/>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73"/>
                                        </p:tgtEl>
                                        <p:attrNameLst>
                                          <p:attrName>style.visibility</p:attrName>
                                        </p:attrNameLst>
                                      </p:cBhvr>
                                      <p:to>
                                        <p:strVal val="visible"/>
                                      </p:to>
                                    </p:set>
                                    <p:animEffect transition="in" filter="wipe(down)">
                                      <p:cBhvr>
                                        <p:cTn id="16" dur="500"/>
                                        <p:tgtEl>
                                          <p:spTgt spid="73"/>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76"/>
                                        </p:tgtEl>
                                        <p:attrNameLst>
                                          <p:attrName>style.visibility</p:attrName>
                                        </p:attrNameLst>
                                      </p:cBhvr>
                                      <p:to>
                                        <p:strVal val="visible"/>
                                      </p:to>
                                    </p:set>
                                    <p:animEffect transition="in" filter="wipe(right)">
                                      <p:cBhvr>
                                        <p:cTn id="19" dur="500"/>
                                        <p:tgtEl>
                                          <p:spTgt spid="76"/>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77"/>
                                        </p:tgtEl>
                                        <p:attrNameLst>
                                          <p:attrName>style.visibility</p:attrName>
                                        </p:attrNameLst>
                                      </p:cBhvr>
                                      <p:to>
                                        <p:strVal val="visible"/>
                                      </p:to>
                                    </p:set>
                                    <p:animEffect transition="in" filter="wipe(down)">
                                      <p:cBhvr>
                                        <p:cTn id="22" dur="500"/>
                                        <p:tgtEl>
                                          <p:spTgt spid="77"/>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72"/>
                                        </p:tgtEl>
                                        <p:attrNameLst>
                                          <p:attrName>style.visibility</p:attrName>
                                        </p:attrNameLst>
                                      </p:cBhvr>
                                      <p:to>
                                        <p:strVal val="visible"/>
                                      </p:to>
                                    </p:set>
                                    <p:animEffect transition="in" filter="wipe(left)">
                                      <p:cBhvr>
                                        <p:cTn id="25" dur="500"/>
                                        <p:tgtEl>
                                          <p:spTgt spid="72"/>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78"/>
                                        </p:tgtEl>
                                        <p:attrNameLst>
                                          <p:attrName>style.visibility</p:attrName>
                                        </p:attrNameLst>
                                      </p:cBhvr>
                                      <p:to>
                                        <p:strVal val="visible"/>
                                      </p:to>
                                    </p:set>
                                    <p:animEffect transition="in" filter="wipe(down)">
                                      <p:cBhvr>
                                        <p:cTn id="28" dur="500"/>
                                        <p:tgtEl>
                                          <p:spTgt spid="78"/>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75"/>
                                        </p:tgtEl>
                                        <p:attrNameLst>
                                          <p:attrName>style.visibility</p:attrName>
                                        </p:attrNameLst>
                                      </p:cBhvr>
                                      <p:to>
                                        <p:strVal val="visible"/>
                                      </p:to>
                                    </p:set>
                                    <p:animEffect transition="in" filter="wipe(right)">
                                      <p:cBhvr>
                                        <p:cTn id="31" dur="500"/>
                                        <p:tgtEl>
                                          <p:spTgt spid="75"/>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79"/>
                                        </p:tgtEl>
                                        <p:attrNameLst>
                                          <p:attrName>style.visibility</p:attrName>
                                        </p:attrNameLst>
                                      </p:cBhvr>
                                      <p:to>
                                        <p:strVal val="visible"/>
                                      </p:to>
                                    </p:set>
                                    <p:anim calcmode="lin" valueType="num">
                                      <p:cBhvr>
                                        <p:cTn id="34" dur="500" fill="hold"/>
                                        <p:tgtEl>
                                          <p:spTgt spid="79"/>
                                        </p:tgtEl>
                                        <p:attrNameLst>
                                          <p:attrName>ppt_w</p:attrName>
                                        </p:attrNameLst>
                                      </p:cBhvr>
                                      <p:tavLst>
                                        <p:tav tm="0">
                                          <p:val>
                                            <p:fltVal val="0"/>
                                          </p:val>
                                        </p:tav>
                                        <p:tav tm="100000">
                                          <p:val>
                                            <p:strVal val="#ppt_w"/>
                                          </p:val>
                                        </p:tav>
                                      </p:tavLst>
                                    </p:anim>
                                    <p:anim calcmode="lin" valueType="num">
                                      <p:cBhvr>
                                        <p:cTn id="35" dur="500" fill="hold"/>
                                        <p:tgtEl>
                                          <p:spTgt spid="79"/>
                                        </p:tgtEl>
                                        <p:attrNameLst>
                                          <p:attrName>ppt_h</p:attrName>
                                        </p:attrNameLst>
                                      </p:cBhvr>
                                      <p:tavLst>
                                        <p:tav tm="0">
                                          <p:val>
                                            <p:fltVal val="0"/>
                                          </p:val>
                                        </p:tav>
                                        <p:tav tm="100000">
                                          <p:val>
                                            <p:strVal val="#ppt_h"/>
                                          </p:val>
                                        </p:tav>
                                      </p:tavLst>
                                    </p:anim>
                                    <p:animEffect transition="in" filter="fade">
                                      <p:cBhvr>
                                        <p:cTn id="36" dur="500"/>
                                        <p:tgtEl>
                                          <p:spTgt spid="79"/>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82"/>
                                        </p:tgtEl>
                                        <p:attrNameLst>
                                          <p:attrName>style.visibility</p:attrName>
                                        </p:attrNameLst>
                                      </p:cBhvr>
                                      <p:to>
                                        <p:strVal val="visible"/>
                                      </p:to>
                                    </p:set>
                                    <p:anim calcmode="lin" valueType="num">
                                      <p:cBhvr>
                                        <p:cTn id="44" dur="500" fill="hold"/>
                                        <p:tgtEl>
                                          <p:spTgt spid="82"/>
                                        </p:tgtEl>
                                        <p:attrNameLst>
                                          <p:attrName>ppt_w</p:attrName>
                                        </p:attrNameLst>
                                      </p:cBhvr>
                                      <p:tavLst>
                                        <p:tav tm="0">
                                          <p:val>
                                            <p:fltVal val="0"/>
                                          </p:val>
                                        </p:tav>
                                        <p:tav tm="100000">
                                          <p:val>
                                            <p:strVal val="#ppt_w"/>
                                          </p:val>
                                        </p:tav>
                                      </p:tavLst>
                                    </p:anim>
                                    <p:anim calcmode="lin" valueType="num">
                                      <p:cBhvr>
                                        <p:cTn id="45" dur="500" fill="hold"/>
                                        <p:tgtEl>
                                          <p:spTgt spid="82"/>
                                        </p:tgtEl>
                                        <p:attrNameLst>
                                          <p:attrName>ppt_h</p:attrName>
                                        </p:attrNameLst>
                                      </p:cBhvr>
                                      <p:tavLst>
                                        <p:tav tm="0">
                                          <p:val>
                                            <p:fltVal val="0"/>
                                          </p:val>
                                        </p:tav>
                                        <p:tav tm="100000">
                                          <p:val>
                                            <p:strVal val="#ppt_h"/>
                                          </p:val>
                                        </p:tav>
                                      </p:tavLst>
                                    </p:anim>
                                    <p:animEffect transition="in" filter="fade">
                                      <p:cBhvr>
                                        <p:cTn id="46" dur="500"/>
                                        <p:tgtEl>
                                          <p:spTgt spid="82"/>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80"/>
                                        </p:tgtEl>
                                        <p:attrNameLst>
                                          <p:attrName>style.visibility</p:attrName>
                                        </p:attrNameLst>
                                      </p:cBhvr>
                                      <p:to>
                                        <p:strVal val="visible"/>
                                      </p:to>
                                    </p:set>
                                    <p:anim calcmode="lin" valueType="num">
                                      <p:cBhvr>
                                        <p:cTn id="49" dur="500" fill="hold"/>
                                        <p:tgtEl>
                                          <p:spTgt spid="80"/>
                                        </p:tgtEl>
                                        <p:attrNameLst>
                                          <p:attrName>ppt_w</p:attrName>
                                        </p:attrNameLst>
                                      </p:cBhvr>
                                      <p:tavLst>
                                        <p:tav tm="0">
                                          <p:val>
                                            <p:fltVal val="0"/>
                                          </p:val>
                                        </p:tav>
                                        <p:tav tm="100000">
                                          <p:val>
                                            <p:strVal val="#ppt_w"/>
                                          </p:val>
                                        </p:tav>
                                      </p:tavLst>
                                    </p:anim>
                                    <p:anim calcmode="lin" valueType="num">
                                      <p:cBhvr>
                                        <p:cTn id="50" dur="500" fill="hold"/>
                                        <p:tgtEl>
                                          <p:spTgt spid="80"/>
                                        </p:tgtEl>
                                        <p:attrNameLst>
                                          <p:attrName>ppt_h</p:attrName>
                                        </p:attrNameLst>
                                      </p:cBhvr>
                                      <p:tavLst>
                                        <p:tav tm="0">
                                          <p:val>
                                            <p:fltVal val="0"/>
                                          </p:val>
                                        </p:tav>
                                        <p:tav tm="100000">
                                          <p:val>
                                            <p:strVal val="#ppt_h"/>
                                          </p:val>
                                        </p:tav>
                                      </p:tavLst>
                                    </p:anim>
                                    <p:animEffect transition="in" filter="fade">
                                      <p:cBhvr>
                                        <p:cTn id="51" dur="500"/>
                                        <p:tgtEl>
                                          <p:spTgt spid="80"/>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fltVal val="0"/>
                                          </p:val>
                                        </p:tav>
                                        <p:tav tm="100000">
                                          <p:val>
                                            <p:strVal val="#ppt_w"/>
                                          </p:val>
                                        </p:tav>
                                      </p:tavLst>
                                    </p:anim>
                                    <p:anim calcmode="lin" valueType="num">
                                      <p:cBhvr>
                                        <p:cTn id="55" dur="500" fill="hold"/>
                                        <p:tgtEl>
                                          <p:spTgt spid="83"/>
                                        </p:tgtEl>
                                        <p:attrNameLst>
                                          <p:attrName>ppt_h</p:attrName>
                                        </p:attrNameLst>
                                      </p:cBhvr>
                                      <p:tavLst>
                                        <p:tav tm="0">
                                          <p:val>
                                            <p:fltVal val="0"/>
                                          </p:val>
                                        </p:tav>
                                        <p:tav tm="100000">
                                          <p:val>
                                            <p:strVal val="#ppt_h"/>
                                          </p:val>
                                        </p:tav>
                                      </p:tavLst>
                                    </p:anim>
                                    <p:animEffect transition="in" filter="fade">
                                      <p:cBhvr>
                                        <p:cTn id="56" dur="500"/>
                                        <p:tgtEl>
                                          <p:spTgt spid="8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89"/>
                                        </p:tgtEl>
                                        <p:attrNameLst>
                                          <p:attrName>style.visibility</p:attrName>
                                        </p:attrNameLst>
                                      </p:cBhvr>
                                      <p:to>
                                        <p:strVal val="visible"/>
                                      </p:to>
                                    </p:set>
                                    <p:anim calcmode="lin" valueType="num">
                                      <p:cBhvr>
                                        <p:cTn id="59" dur="500" fill="hold"/>
                                        <p:tgtEl>
                                          <p:spTgt spid="89"/>
                                        </p:tgtEl>
                                        <p:attrNameLst>
                                          <p:attrName>ppt_w</p:attrName>
                                        </p:attrNameLst>
                                      </p:cBhvr>
                                      <p:tavLst>
                                        <p:tav tm="0">
                                          <p:val>
                                            <p:fltVal val="0"/>
                                          </p:val>
                                        </p:tav>
                                        <p:tav tm="100000">
                                          <p:val>
                                            <p:strVal val="#ppt_w"/>
                                          </p:val>
                                        </p:tav>
                                      </p:tavLst>
                                    </p:anim>
                                    <p:anim calcmode="lin" valueType="num">
                                      <p:cBhvr>
                                        <p:cTn id="60" dur="500" fill="hold"/>
                                        <p:tgtEl>
                                          <p:spTgt spid="89"/>
                                        </p:tgtEl>
                                        <p:attrNameLst>
                                          <p:attrName>ppt_h</p:attrName>
                                        </p:attrNameLst>
                                      </p:cBhvr>
                                      <p:tavLst>
                                        <p:tav tm="0">
                                          <p:val>
                                            <p:fltVal val="0"/>
                                          </p:val>
                                        </p:tav>
                                        <p:tav tm="100000">
                                          <p:val>
                                            <p:strVal val="#ppt_h"/>
                                          </p:val>
                                        </p:tav>
                                      </p:tavLst>
                                    </p:anim>
                                    <p:animEffect transition="in" filter="fade">
                                      <p:cBhvr>
                                        <p:cTn id="61" dur="500"/>
                                        <p:tgtEl>
                                          <p:spTgt spid="89"/>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additive="base">
                                        <p:cTn id="65" dur="500" fill="hold"/>
                                        <p:tgtEl>
                                          <p:spTgt spid="84"/>
                                        </p:tgtEl>
                                        <p:attrNameLst>
                                          <p:attrName>ppt_x</p:attrName>
                                        </p:attrNameLst>
                                      </p:cBhvr>
                                      <p:tavLst>
                                        <p:tav tm="0">
                                          <p:val>
                                            <p:strVal val="0-#ppt_w/2"/>
                                          </p:val>
                                        </p:tav>
                                        <p:tav tm="100000">
                                          <p:val>
                                            <p:strVal val="#ppt_x"/>
                                          </p:val>
                                        </p:tav>
                                      </p:tavLst>
                                    </p:anim>
                                    <p:anim calcmode="lin" valueType="num">
                                      <p:cBhvr additive="base">
                                        <p:cTn id="66" dur="500" fill="hold"/>
                                        <p:tgtEl>
                                          <p:spTgt spid="84"/>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85"/>
                                        </p:tgtEl>
                                        <p:attrNameLst>
                                          <p:attrName>style.visibility</p:attrName>
                                        </p:attrNameLst>
                                      </p:cBhvr>
                                      <p:to>
                                        <p:strVal val="visible"/>
                                      </p:to>
                                    </p:set>
                                    <p:anim calcmode="lin" valueType="num">
                                      <p:cBhvr additive="base">
                                        <p:cTn id="69" dur="500" fill="hold"/>
                                        <p:tgtEl>
                                          <p:spTgt spid="85"/>
                                        </p:tgtEl>
                                        <p:attrNameLst>
                                          <p:attrName>ppt_x</p:attrName>
                                        </p:attrNameLst>
                                      </p:cBhvr>
                                      <p:tavLst>
                                        <p:tav tm="0">
                                          <p:val>
                                            <p:strVal val="0-#ppt_w/2"/>
                                          </p:val>
                                        </p:tav>
                                        <p:tav tm="100000">
                                          <p:val>
                                            <p:strVal val="#ppt_x"/>
                                          </p:val>
                                        </p:tav>
                                      </p:tavLst>
                                    </p:anim>
                                    <p:anim calcmode="lin" valueType="num">
                                      <p:cBhvr additive="base">
                                        <p:cTn id="70" dur="500" fill="hold"/>
                                        <p:tgtEl>
                                          <p:spTgt spid="85"/>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86"/>
                                        </p:tgtEl>
                                        <p:attrNameLst>
                                          <p:attrName>style.visibility</p:attrName>
                                        </p:attrNameLst>
                                      </p:cBhvr>
                                      <p:to>
                                        <p:strVal val="visible"/>
                                      </p:to>
                                    </p:set>
                                    <p:anim calcmode="lin" valueType="num">
                                      <p:cBhvr additive="base">
                                        <p:cTn id="73" dur="500" fill="hold"/>
                                        <p:tgtEl>
                                          <p:spTgt spid="86"/>
                                        </p:tgtEl>
                                        <p:attrNameLst>
                                          <p:attrName>ppt_x</p:attrName>
                                        </p:attrNameLst>
                                      </p:cBhvr>
                                      <p:tavLst>
                                        <p:tav tm="0">
                                          <p:val>
                                            <p:strVal val="1+#ppt_w/2"/>
                                          </p:val>
                                        </p:tav>
                                        <p:tav tm="100000">
                                          <p:val>
                                            <p:strVal val="#ppt_x"/>
                                          </p:val>
                                        </p:tav>
                                      </p:tavLst>
                                    </p:anim>
                                    <p:anim calcmode="lin" valueType="num">
                                      <p:cBhvr additive="base">
                                        <p:cTn id="74" dur="500" fill="hold"/>
                                        <p:tgtEl>
                                          <p:spTgt spid="86"/>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87"/>
                                        </p:tgtEl>
                                        <p:attrNameLst>
                                          <p:attrName>style.visibility</p:attrName>
                                        </p:attrNameLst>
                                      </p:cBhvr>
                                      <p:to>
                                        <p:strVal val="visible"/>
                                      </p:to>
                                    </p:set>
                                    <p:anim calcmode="lin" valueType="num">
                                      <p:cBhvr additive="base">
                                        <p:cTn id="77" dur="500" fill="hold"/>
                                        <p:tgtEl>
                                          <p:spTgt spid="87"/>
                                        </p:tgtEl>
                                        <p:attrNameLst>
                                          <p:attrName>ppt_x</p:attrName>
                                        </p:attrNameLst>
                                      </p:cBhvr>
                                      <p:tavLst>
                                        <p:tav tm="0">
                                          <p:val>
                                            <p:strVal val="1+#ppt_w/2"/>
                                          </p:val>
                                        </p:tav>
                                        <p:tav tm="100000">
                                          <p:val>
                                            <p:strVal val="#ppt_x"/>
                                          </p:val>
                                        </p:tav>
                                      </p:tavLst>
                                    </p:anim>
                                    <p:anim calcmode="lin" valueType="num">
                                      <p:cBhvr additive="base">
                                        <p:cTn id="78" dur="500" fill="hold"/>
                                        <p:tgtEl>
                                          <p:spTgt spid="87"/>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88"/>
                                        </p:tgtEl>
                                        <p:attrNameLst>
                                          <p:attrName>style.visibility</p:attrName>
                                        </p:attrNameLst>
                                      </p:cBhvr>
                                      <p:to>
                                        <p:strVal val="visible"/>
                                      </p:to>
                                    </p:set>
                                    <p:anim calcmode="lin" valueType="num">
                                      <p:cBhvr additive="base">
                                        <p:cTn id="81" dur="500" fill="hold"/>
                                        <p:tgtEl>
                                          <p:spTgt spid="88"/>
                                        </p:tgtEl>
                                        <p:attrNameLst>
                                          <p:attrName>ppt_x</p:attrName>
                                        </p:attrNameLst>
                                      </p:cBhvr>
                                      <p:tavLst>
                                        <p:tav tm="0">
                                          <p:val>
                                            <p:strVal val="0-#ppt_w/2"/>
                                          </p:val>
                                        </p:tav>
                                        <p:tav tm="100000">
                                          <p:val>
                                            <p:strVal val="#ppt_x"/>
                                          </p:val>
                                        </p:tav>
                                      </p:tavLst>
                                    </p:anim>
                                    <p:anim calcmode="lin" valueType="num">
                                      <p:cBhvr additive="base">
                                        <p:cTn id="82"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6FF36965-356A-437F-B6DE-4AF6E1C592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80" y="0"/>
            <a:ext cx="9159180" cy="5145088"/>
          </a:xfrm>
          <a:prstGeom prst="rect">
            <a:avLst/>
          </a:prstGeom>
        </p:spPr>
      </p:pic>
      <p:sp>
        <p:nvSpPr>
          <p:cNvPr id="2" name="Text Placeholder 3"/>
          <p:cNvSpPr txBox="1">
            <a:spLocks/>
          </p:cNvSpPr>
          <p:nvPr/>
        </p:nvSpPr>
        <p:spPr>
          <a:xfrm>
            <a:off x="4769779" y="1477650"/>
            <a:ext cx="692497" cy="8309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5400" b="0" dirty="0">
                <a:solidFill>
                  <a:schemeClr val="accent1"/>
                </a:solidFill>
                <a:latin typeface="MS Gothic" pitchFamily="49" charset="-128"/>
                <a:ea typeface="MS Gothic" pitchFamily="49" charset="-128"/>
                <a:cs typeface="Arial" panose="020B0604020202020204" pitchFamily="34" charset="0"/>
              </a:rPr>
              <a:t>04</a:t>
            </a:r>
          </a:p>
        </p:txBody>
      </p:sp>
      <p:sp>
        <p:nvSpPr>
          <p:cNvPr id="49" name="文本框 48"/>
          <p:cNvSpPr txBox="1"/>
          <p:nvPr/>
        </p:nvSpPr>
        <p:spPr>
          <a:xfrm>
            <a:off x="5724610" y="1701884"/>
            <a:ext cx="2915842" cy="438582"/>
          </a:xfrm>
          <a:prstGeom prst="rect">
            <a:avLst/>
          </a:prstGeom>
          <a:noFill/>
        </p:spPr>
        <p:txBody>
          <a:bodyPr wrap="square" lIns="68580" tIns="34290" rIns="68580" bIns="34290" rtlCol="0">
            <a:spAutoFit/>
          </a:bodyPr>
          <a:lstStyle/>
          <a:p>
            <a:r>
              <a:rPr lang="zh-CN" altLang="en-US" sz="24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p:txBody>
      </p:sp>
      <p:sp>
        <p:nvSpPr>
          <p:cNvPr id="50" name="文本框 49"/>
          <p:cNvSpPr txBox="1"/>
          <p:nvPr/>
        </p:nvSpPr>
        <p:spPr>
          <a:xfrm>
            <a:off x="4644490" y="2478323"/>
            <a:ext cx="1447201" cy="346249"/>
          </a:xfrm>
          <a:prstGeom prst="rect">
            <a:avLst/>
          </a:prstGeom>
          <a:noFill/>
        </p:spPr>
        <p:txBody>
          <a:bodyPr wrap="square" lIns="68580" tIns="34290" rIns="68580" bIns="34290" rtlCol="0">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r>
              <a:rPr lang="en-US" altLang="zh-CN" sz="1800" dirty="0">
                <a:solidFill>
                  <a:schemeClr val="tx1">
                    <a:lumMod val="65000"/>
                    <a:lumOff val="35000"/>
                  </a:schemeClr>
                </a:solidFill>
                <a:latin typeface="Arial" panose="020B0604020202020204" pitchFamily="34" charset="0"/>
                <a:cs typeface="Arial" panose="020B0604020202020204" pitchFamily="34" charset="0"/>
              </a:rPr>
              <a:t>Part One</a:t>
            </a:r>
            <a:endParaRPr lang="zh-CN" altLang="en-US" sz="1800" dirty="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71" name="Straight Connector 13"/>
          <p:cNvCxnSpPr>
            <a:cxnSpLocks/>
            <a:endCxn id="9" idx="6"/>
          </p:cNvCxnSpPr>
          <p:nvPr/>
        </p:nvCxnSpPr>
        <p:spPr>
          <a:xfrm flipH="1" flipV="1">
            <a:off x="3154387" y="2340534"/>
            <a:ext cx="4730463" cy="24747"/>
          </a:xfrm>
          <a:prstGeom prst="line">
            <a:avLst/>
          </a:prstGeom>
          <a:ln w="19050" cap="sq">
            <a:solidFill>
              <a:schemeClr val="accent1"/>
            </a:solidFill>
            <a:prstDash val="solid"/>
            <a:headEnd type="oval"/>
          </a:ln>
        </p:spPr>
        <p:style>
          <a:lnRef idx="1">
            <a:schemeClr val="accent1"/>
          </a:lnRef>
          <a:fillRef idx="0">
            <a:schemeClr val="accent1"/>
          </a:fillRef>
          <a:effectRef idx="0">
            <a:schemeClr val="accent1"/>
          </a:effectRef>
          <a:fontRef idx="minor">
            <a:schemeClr val="tx1"/>
          </a:fontRef>
        </p:style>
      </p:cxnSp>
      <p:grpSp>
        <p:nvGrpSpPr>
          <p:cNvPr id="3" name="组合 45"/>
          <p:cNvGrpSpPr>
            <a:grpSpLocks/>
          </p:cNvGrpSpPr>
          <p:nvPr/>
        </p:nvGrpSpPr>
        <p:grpSpPr bwMode="auto">
          <a:xfrm>
            <a:off x="2736787" y="2131515"/>
            <a:ext cx="417600" cy="418038"/>
            <a:chOff x="0" y="0"/>
            <a:chExt cx="620590" cy="620712"/>
          </a:xfrm>
          <a:solidFill>
            <a:schemeClr val="accent1"/>
          </a:solidFill>
        </p:grpSpPr>
        <p:sp>
          <p:nvSpPr>
            <p:cNvPr id="9" name="Oval 17"/>
            <p:cNvSpPr>
              <a:spLocks noChangeArrowheads="1"/>
            </p:cNvSpPr>
            <p:nvPr/>
          </p:nvSpPr>
          <p:spPr bwMode="auto">
            <a:xfrm>
              <a:off x="0" y="0"/>
              <a:ext cx="620590" cy="620712"/>
            </a:xfrm>
            <a:prstGeom prst="ellipse">
              <a:avLst/>
            </a:prstGeom>
            <a:grpFill/>
            <a:ln w="9525">
              <a:noFill/>
              <a:round/>
              <a:headEnd/>
              <a:tailEnd/>
            </a:ln>
          </p:spPr>
          <p:txBody>
            <a:bodyPr/>
            <a:lstStyle/>
            <a:p>
              <a:pPr eaLnBrk="1" hangingPunct="1"/>
              <a:endParaRPr lang="zh-CN" altLang="en-US" dirty="0">
                <a:solidFill>
                  <a:schemeClr val="bg1"/>
                </a:solidFill>
              </a:endParaRPr>
            </a:p>
          </p:txBody>
        </p:sp>
        <p:sp>
          <p:nvSpPr>
            <p:cNvPr id="10" name="Freeform 18"/>
            <p:cNvSpPr>
              <a:spLocks noEditPoints="1"/>
            </p:cNvSpPr>
            <p:nvPr/>
          </p:nvSpPr>
          <p:spPr bwMode="auto">
            <a:xfrm>
              <a:off x="147696" y="15999"/>
              <a:ext cx="190500" cy="465137"/>
            </a:xfrm>
            <a:custGeom>
              <a:avLst/>
              <a:gdLst>
                <a:gd name="T0" fmla="*/ 1635 w 233"/>
                <a:gd name="T1" fmla="*/ 165451 h 596"/>
                <a:gd name="T2" fmla="*/ 1635 w 233"/>
                <a:gd name="T3" fmla="*/ 177158 h 596"/>
                <a:gd name="T4" fmla="*/ 44150 w 233"/>
                <a:gd name="T5" fmla="*/ 295003 h 596"/>
                <a:gd name="T6" fmla="*/ 84212 w 233"/>
                <a:gd name="T7" fmla="*/ 295003 h 596"/>
                <a:gd name="T8" fmla="*/ 89118 w 233"/>
                <a:gd name="T9" fmla="*/ 290320 h 596"/>
                <a:gd name="T10" fmla="*/ 89118 w 233"/>
                <a:gd name="T11" fmla="*/ 135015 h 596"/>
                <a:gd name="T12" fmla="*/ 73584 w 233"/>
                <a:gd name="T13" fmla="*/ 119406 h 596"/>
                <a:gd name="T14" fmla="*/ 97294 w 233"/>
                <a:gd name="T15" fmla="*/ 98334 h 596"/>
                <a:gd name="T16" fmla="*/ 114464 w 233"/>
                <a:gd name="T17" fmla="*/ 120967 h 596"/>
                <a:gd name="T18" fmla="*/ 98929 w 233"/>
                <a:gd name="T19" fmla="*/ 134234 h 596"/>
                <a:gd name="T20" fmla="*/ 98929 w 233"/>
                <a:gd name="T21" fmla="*/ 290320 h 596"/>
                <a:gd name="T22" fmla="*/ 104652 w 233"/>
                <a:gd name="T23" fmla="*/ 295003 h 596"/>
                <a:gd name="T24" fmla="*/ 150438 w 233"/>
                <a:gd name="T25" fmla="*/ 295003 h 596"/>
                <a:gd name="T26" fmla="*/ 190500 w 233"/>
                <a:gd name="T27" fmla="*/ 177158 h 596"/>
                <a:gd name="T28" fmla="*/ 188865 w 233"/>
                <a:gd name="T29" fmla="*/ 166232 h 596"/>
                <a:gd name="T30" fmla="*/ 97294 w 233"/>
                <a:gd name="T31" fmla="*/ 3122 h 596"/>
                <a:gd name="T32" fmla="*/ 90753 w 233"/>
                <a:gd name="T33" fmla="*/ 3122 h 596"/>
                <a:gd name="T34" fmla="*/ 46603 w 233"/>
                <a:gd name="T35" fmla="*/ 83506 h 596"/>
                <a:gd name="T36" fmla="*/ 1635 w 233"/>
                <a:gd name="T37" fmla="*/ 165451 h 596"/>
                <a:gd name="T38" fmla="*/ 14717 w 233"/>
                <a:gd name="T39" fmla="*/ 357437 h 596"/>
                <a:gd name="T40" fmla="*/ 14717 w 233"/>
                <a:gd name="T41" fmla="*/ 459674 h 596"/>
                <a:gd name="T42" fmla="*/ 20440 w 233"/>
                <a:gd name="T43" fmla="*/ 464357 h 596"/>
                <a:gd name="T44" fmla="*/ 120187 w 233"/>
                <a:gd name="T45" fmla="*/ 464357 h 596"/>
                <a:gd name="T46" fmla="*/ 125092 w 233"/>
                <a:gd name="T47" fmla="*/ 459674 h 596"/>
                <a:gd name="T48" fmla="*/ 125092 w 233"/>
                <a:gd name="T49" fmla="*/ 351194 h 596"/>
                <a:gd name="T50" fmla="*/ 147167 w 233"/>
                <a:gd name="T51" fmla="*/ 351194 h 596"/>
                <a:gd name="T52" fmla="*/ 147167 w 233"/>
                <a:gd name="T53" fmla="*/ 462796 h 596"/>
                <a:gd name="T54" fmla="*/ 156161 w 233"/>
                <a:gd name="T55" fmla="*/ 464357 h 596"/>
                <a:gd name="T56" fmla="*/ 173330 w 233"/>
                <a:gd name="T57" fmla="*/ 464357 h 596"/>
                <a:gd name="T58" fmla="*/ 179871 w 233"/>
                <a:gd name="T59" fmla="*/ 458113 h 596"/>
                <a:gd name="T60" fmla="*/ 179871 w 233"/>
                <a:gd name="T61" fmla="*/ 357437 h 596"/>
                <a:gd name="T62" fmla="*/ 167607 w 233"/>
                <a:gd name="T63" fmla="*/ 326220 h 596"/>
                <a:gd name="T64" fmla="*/ 148803 w 233"/>
                <a:gd name="T65" fmla="*/ 308270 h 596"/>
                <a:gd name="T66" fmla="*/ 44150 w 233"/>
                <a:gd name="T67" fmla="*/ 309051 h 596"/>
                <a:gd name="T68" fmla="*/ 14717 w 233"/>
                <a:gd name="T69" fmla="*/ 357437 h 59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33" h="596">
                  <a:moveTo>
                    <a:pt x="2" y="212"/>
                  </a:moveTo>
                  <a:cubicBezTo>
                    <a:pt x="0" y="217"/>
                    <a:pt x="0" y="222"/>
                    <a:pt x="2" y="227"/>
                  </a:cubicBezTo>
                  <a:cubicBezTo>
                    <a:pt x="7" y="243"/>
                    <a:pt x="38" y="378"/>
                    <a:pt x="54" y="378"/>
                  </a:cubicBezTo>
                  <a:cubicBezTo>
                    <a:pt x="70" y="378"/>
                    <a:pt x="86" y="378"/>
                    <a:pt x="103" y="378"/>
                  </a:cubicBezTo>
                  <a:cubicBezTo>
                    <a:pt x="107" y="378"/>
                    <a:pt x="109" y="377"/>
                    <a:pt x="109" y="372"/>
                  </a:cubicBezTo>
                  <a:cubicBezTo>
                    <a:pt x="109" y="306"/>
                    <a:pt x="109" y="241"/>
                    <a:pt x="109" y="173"/>
                  </a:cubicBezTo>
                  <a:cubicBezTo>
                    <a:pt x="103" y="170"/>
                    <a:pt x="90" y="164"/>
                    <a:pt x="90" y="153"/>
                  </a:cubicBezTo>
                  <a:cubicBezTo>
                    <a:pt x="89" y="135"/>
                    <a:pt x="101" y="124"/>
                    <a:pt x="119" y="126"/>
                  </a:cubicBezTo>
                  <a:cubicBezTo>
                    <a:pt x="135" y="127"/>
                    <a:pt x="143" y="141"/>
                    <a:pt x="140" y="155"/>
                  </a:cubicBezTo>
                  <a:cubicBezTo>
                    <a:pt x="141" y="163"/>
                    <a:pt x="129" y="170"/>
                    <a:pt x="121" y="172"/>
                  </a:cubicBezTo>
                  <a:cubicBezTo>
                    <a:pt x="121" y="239"/>
                    <a:pt x="121" y="305"/>
                    <a:pt x="121" y="372"/>
                  </a:cubicBezTo>
                  <a:cubicBezTo>
                    <a:pt x="121" y="377"/>
                    <a:pt x="123" y="378"/>
                    <a:pt x="128" y="378"/>
                  </a:cubicBezTo>
                  <a:cubicBezTo>
                    <a:pt x="147" y="378"/>
                    <a:pt x="166" y="378"/>
                    <a:pt x="184" y="378"/>
                  </a:cubicBezTo>
                  <a:cubicBezTo>
                    <a:pt x="196" y="378"/>
                    <a:pt x="228" y="247"/>
                    <a:pt x="233" y="227"/>
                  </a:cubicBezTo>
                  <a:cubicBezTo>
                    <a:pt x="233" y="222"/>
                    <a:pt x="233" y="217"/>
                    <a:pt x="231" y="213"/>
                  </a:cubicBezTo>
                  <a:cubicBezTo>
                    <a:pt x="194" y="143"/>
                    <a:pt x="157" y="73"/>
                    <a:pt x="119" y="4"/>
                  </a:cubicBezTo>
                  <a:cubicBezTo>
                    <a:pt x="115" y="0"/>
                    <a:pt x="113" y="1"/>
                    <a:pt x="111" y="4"/>
                  </a:cubicBezTo>
                  <a:cubicBezTo>
                    <a:pt x="103" y="20"/>
                    <a:pt x="65" y="92"/>
                    <a:pt x="57" y="107"/>
                  </a:cubicBezTo>
                  <a:cubicBezTo>
                    <a:pt x="51" y="117"/>
                    <a:pt x="2" y="210"/>
                    <a:pt x="2" y="212"/>
                  </a:cubicBezTo>
                  <a:close/>
                  <a:moveTo>
                    <a:pt x="18" y="458"/>
                  </a:moveTo>
                  <a:cubicBezTo>
                    <a:pt x="18" y="502"/>
                    <a:pt x="18" y="545"/>
                    <a:pt x="18" y="589"/>
                  </a:cubicBezTo>
                  <a:cubicBezTo>
                    <a:pt x="18" y="593"/>
                    <a:pt x="20" y="595"/>
                    <a:pt x="25" y="595"/>
                  </a:cubicBezTo>
                  <a:cubicBezTo>
                    <a:pt x="65" y="595"/>
                    <a:pt x="106" y="595"/>
                    <a:pt x="147" y="595"/>
                  </a:cubicBezTo>
                  <a:cubicBezTo>
                    <a:pt x="151" y="595"/>
                    <a:pt x="153" y="593"/>
                    <a:pt x="153" y="589"/>
                  </a:cubicBezTo>
                  <a:cubicBezTo>
                    <a:pt x="153" y="542"/>
                    <a:pt x="153" y="496"/>
                    <a:pt x="153" y="450"/>
                  </a:cubicBezTo>
                  <a:cubicBezTo>
                    <a:pt x="162" y="450"/>
                    <a:pt x="171" y="450"/>
                    <a:pt x="180" y="450"/>
                  </a:cubicBezTo>
                  <a:cubicBezTo>
                    <a:pt x="180" y="497"/>
                    <a:pt x="180" y="545"/>
                    <a:pt x="180" y="593"/>
                  </a:cubicBezTo>
                  <a:cubicBezTo>
                    <a:pt x="181" y="596"/>
                    <a:pt x="185" y="595"/>
                    <a:pt x="191" y="595"/>
                  </a:cubicBezTo>
                  <a:cubicBezTo>
                    <a:pt x="198" y="595"/>
                    <a:pt x="205" y="595"/>
                    <a:pt x="212" y="595"/>
                  </a:cubicBezTo>
                  <a:cubicBezTo>
                    <a:pt x="217" y="595"/>
                    <a:pt x="220" y="591"/>
                    <a:pt x="220" y="587"/>
                  </a:cubicBezTo>
                  <a:cubicBezTo>
                    <a:pt x="220" y="544"/>
                    <a:pt x="220" y="501"/>
                    <a:pt x="220" y="458"/>
                  </a:cubicBezTo>
                  <a:cubicBezTo>
                    <a:pt x="220" y="444"/>
                    <a:pt x="211" y="428"/>
                    <a:pt x="205" y="418"/>
                  </a:cubicBezTo>
                  <a:cubicBezTo>
                    <a:pt x="195" y="402"/>
                    <a:pt x="190" y="397"/>
                    <a:pt x="182" y="395"/>
                  </a:cubicBezTo>
                  <a:cubicBezTo>
                    <a:pt x="158" y="395"/>
                    <a:pt x="68" y="395"/>
                    <a:pt x="54" y="396"/>
                  </a:cubicBezTo>
                  <a:cubicBezTo>
                    <a:pt x="45" y="398"/>
                    <a:pt x="18" y="437"/>
                    <a:pt x="18" y="458"/>
                  </a:cubicBezTo>
                  <a:close/>
                </a:path>
              </a:pathLst>
            </a:custGeom>
            <a:grpFill/>
            <a:ln w="9525">
              <a:noFill/>
              <a:round/>
              <a:headEnd/>
              <a:tailEnd/>
            </a:ln>
          </p:spPr>
          <p:txBody>
            <a:bodyPr/>
            <a:lstStyle/>
            <a:p>
              <a:r>
                <a:rPr lang="en-US" altLang="zh-CN" dirty="0">
                  <a:solidFill>
                    <a:schemeClr val="bg1"/>
                  </a:solidFill>
                </a:rPr>
                <a:t>1</a:t>
              </a:r>
              <a:endParaRPr lang="zh-CN" altLang="en-US" dirty="0">
                <a:solidFill>
                  <a:schemeClr val="bg1"/>
                </a:solidFill>
              </a:endParaRPr>
            </a:p>
          </p:txBody>
        </p:sp>
      </p:grpSp>
      <p:pic>
        <p:nvPicPr>
          <p:cNvPr id="5" name="图片 4">
            <a:extLst>
              <a:ext uri="{FF2B5EF4-FFF2-40B4-BE49-F238E27FC236}">
                <a16:creationId xmlns:a16="http://schemas.microsoft.com/office/drawing/2014/main" xmlns="" id="{04C42366-B8DA-4A8B-B5E0-908549596E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652" t="7488" r="25764" b="26850"/>
          <a:stretch/>
        </p:blipFill>
        <p:spPr>
          <a:xfrm>
            <a:off x="119616" y="1009362"/>
            <a:ext cx="2681147" cy="2262208"/>
          </a:xfrm>
          <a:prstGeom prst="rect">
            <a:avLst/>
          </a:prstGeom>
        </p:spPr>
      </p:pic>
    </p:spTree>
    <p:extLst>
      <p:ext uri="{BB962C8B-B14F-4D97-AF65-F5344CB8AC3E}">
        <p14:creationId xmlns:p14="http://schemas.microsoft.com/office/powerpoint/2010/main" val="38099793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anim calcmode="lin" valueType="num">
                                      <p:cBhvr>
                                        <p:cTn id="27" dur="1000" fill="hold"/>
                                        <p:tgtEl>
                                          <p:spTgt spid="50"/>
                                        </p:tgtEl>
                                        <p:attrNameLst>
                                          <p:attrName>ppt_x</p:attrName>
                                        </p:attrNameLst>
                                      </p:cBhvr>
                                      <p:tavLst>
                                        <p:tav tm="0">
                                          <p:val>
                                            <p:strVal val="#ppt_x"/>
                                          </p:val>
                                        </p:tav>
                                        <p:tav tm="100000">
                                          <p:val>
                                            <p:strVal val="#ppt_x"/>
                                          </p:val>
                                        </p:tav>
                                      </p:tavLst>
                                    </p:anim>
                                    <p:anim calcmode="lin" valueType="num">
                                      <p:cBhvr>
                                        <p:cTn id="28" dur="1000" fill="hold"/>
                                        <p:tgtEl>
                                          <p:spTgt spid="50"/>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1+#ppt_w/2"/>
                                          </p:val>
                                        </p:tav>
                                        <p:tav tm="100000">
                                          <p:val>
                                            <p:strVal val="#ppt_x"/>
                                          </p:val>
                                        </p:tav>
                                      </p:tavLst>
                                    </p:anim>
                                    <p:anim calcmode="lin" valueType="num">
                                      <p:cBhvr additive="base">
                                        <p:cTn id="33"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 grpId="0"/>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201"/>
          <p:cNvSpPr>
            <a:spLocks noChangeShapeType="1"/>
          </p:cNvSpPr>
          <p:nvPr/>
        </p:nvSpPr>
        <p:spPr bwMode="auto">
          <a:xfrm flipV="1">
            <a:off x="2530922" y="1352205"/>
            <a:ext cx="4784725" cy="3026709"/>
          </a:xfrm>
          <a:prstGeom prst="line">
            <a:avLst/>
          </a:prstGeom>
          <a:noFill/>
          <a:ln w="38100">
            <a:solidFill>
              <a:schemeClr val="accent1"/>
            </a:solidFill>
            <a:round/>
          </a:ln>
          <a:extLst>
            <a:ext uri="{909E8E84-426E-40DD-AFC4-6F175D3DCCD1}">
              <a14:hiddenFill xmlns:a14="http://schemas.microsoft.com/office/drawing/2010/main">
                <a:no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grpSp>
        <p:nvGrpSpPr>
          <p:cNvPr id="3" name="Group 202"/>
          <p:cNvGrpSpPr/>
          <p:nvPr/>
        </p:nvGrpSpPr>
        <p:grpSpPr bwMode="auto">
          <a:xfrm>
            <a:off x="2513932" y="4256638"/>
            <a:ext cx="193207" cy="190559"/>
            <a:chOff x="1364" y="3452"/>
            <a:chExt cx="174" cy="172"/>
          </a:xfrm>
        </p:grpSpPr>
        <p:pic>
          <p:nvPicPr>
            <p:cNvPr id="4" name="Picture 20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204"/>
            <p:cNvSpPr>
              <a:spLocks noChangeArrowheads="1"/>
            </p:cNvSpPr>
            <p:nvPr/>
          </p:nvSpPr>
          <p:spPr bwMode="gray">
            <a:xfrm>
              <a:off x="1364" y="3452"/>
              <a:ext cx="173" cy="172"/>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grpSp>
          <p:nvGrpSpPr>
            <p:cNvPr id="6" name="Group 205"/>
            <p:cNvGrpSpPr/>
            <p:nvPr/>
          </p:nvGrpSpPr>
          <p:grpSpPr bwMode="auto">
            <a:xfrm rot="-1297425" flipH="1" flipV="1">
              <a:off x="1380" y="3581"/>
              <a:ext cx="150" cy="36"/>
              <a:chOff x="2528" y="1060"/>
              <a:chExt cx="894" cy="236"/>
            </a:xfrm>
          </p:grpSpPr>
          <p:grpSp>
            <p:nvGrpSpPr>
              <p:cNvPr id="7" name="Group 206"/>
              <p:cNvGrpSpPr/>
              <p:nvPr/>
            </p:nvGrpSpPr>
            <p:grpSpPr bwMode="auto">
              <a:xfrm>
                <a:off x="2528" y="1060"/>
                <a:ext cx="742" cy="186"/>
                <a:chOff x="1565" y="2568"/>
                <a:chExt cx="1118" cy="279"/>
              </a:xfrm>
            </p:grpSpPr>
            <p:sp>
              <p:nvSpPr>
                <p:cNvPr id="13" name="AutoShape 20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4" name="AutoShape 20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5" name="AutoShape 20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6" name="AutoShape 21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nvGrpSpPr>
              <p:cNvPr id="8" name="Group 211"/>
              <p:cNvGrpSpPr/>
              <p:nvPr/>
            </p:nvGrpSpPr>
            <p:grpSpPr bwMode="auto">
              <a:xfrm rot="1353540">
                <a:off x="2680" y="1110"/>
                <a:ext cx="742" cy="186"/>
                <a:chOff x="1565" y="2568"/>
                <a:chExt cx="1118" cy="279"/>
              </a:xfrm>
            </p:grpSpPr>
            <p:sp>
              <p:nvSpPr>
                <p:cNvPr id="9" name="AutoShape 21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0" name="AutoShape 21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1" name="AutoShape 21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12" name="AutoShape 21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grpSp>
      <p:grpSp>
        <p:nvGrpSpPr>
          <p:cNvPr id="17" name="Group 217"/>
          <p:cNvGrpSpPr/>
          <p:nvPr/>
        </p:nvGrpSpPr>
        <p:grpSpPr bwMode="auto">
          <a:xfrm>
            <a:off x="4196682" y="3160924"/>
            <a:ext cx="193207" cy="190559"/>
            <a:chOff x="1364" y="3452"/>
            <a:chExt cx="174" cy="172"/>
          </a:xfrm>
        </p:grpSpPr>
        <p:pic>
          <p:nvPicPr>
            <p:cNvPr id="18" name="Picture 218"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219"/>
            <p:cNvSpPr>
              <a:spLocks noChangeArrowheads="1"/>
            </p:cNvSpPr>
            <p:nvPr/>
          </p:nvSpPr>
          <p:spPr bwMode="gray">
            <a:xfrm>
              <a:off x="1364" y="3452"/>
              <a:ext cx="173" cy="17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grpSp>
          <p:nvGrpSpPr>
            <p:cNvPr id="20" name="Group 220"/>
            <p:cNvGrpSpPr/>
            <p:nvPr/>
          </p:nvGrpSpPr>
          <p:grpSpPr bwMode="auto">
            <a:xfrm rot="-1297425" flipH="1" flipV="1">
              <a:off x="1380" y="3581"/>
              <a:ext cx="150" cy="36"/>
              <a:chOff x="2528" y="1060"/>
              <a:chExt cx="894" cy="236"/>
            </a:xfrm>
          </p:grpSpPr>
          <p:grpSp>
            <p:nvGrpSpPr>
              <p:cNvPr id="21" name="Group 221"/>
              <p:cNvGrpSpPr/>
              <p:nvPr/>
            </p:nvGrpSpPr>
            <p:grpSpPr bwMode="auto">
              <a:xfrm>
                <a:off x="2528" y="1060"/>
                <a:ext cx="742" cy="186"/>
                <a:chOff x="1565" y="2568"/>
                <a:chExt cx="1118" cy="279"/>
              </a:xfrm>
            </p:grpSpPr>
            <p:sp>
              <p:nvSpPr>
                <p:cNvPr id="27" name="AutoShape 22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28" name="AutoShape 22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29" name="AutoShape 22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30" name="AutoShape 22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nvGrpSpPr>
              <p:cNvPr id="22" name="Group 226"/>
              <p:cNvGrpSpPr/>
              <p:nvPr/>
            </p:nvGrpSpPr>
            <p:grpSpPr bwMode="auto">
              <a:xfrm rot="1353540">
                <a:off x="2680" y="1110"/>
                <a:ext cx="742" cy="186"/>
                <a:chOff x="1565" y="2568"/>
                <a:chExt cx="1118" cy="279"/>
              </a:xfrm>
            </p:grpSpPr>
            <p:sp>
              <p:nvSpPr>
                <p:cNvPr id="23" name="AutoShape 22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24" name="AutoShape 22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25" name="AutoShape 22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26" name="AutoShape 23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grpSp>
      <p:grpSp>
        <p:nvGrpSpPr>
          <p:cNvPr id="31" name="Group 232"/>
          <p:cNvGrpSpPr/>
          <p:nvPr/>
        </p:nvGrpSpPr>
        <p:grpSpPr bwMode="auto">
          <a:xfrm>
            <a:off x="5804819" y="2162079"/>
            <a:ext cx="193207" cy="190559"/>
            <a:chOff x="1364" y="3452"/>
            <a:chExt cx="174" cy="172"/>
          </a:xfrm>
        </p:grpSpPr>
        <p:pic>
          <p:nvPicPr>
            <p:cNvPr id="32" name="Picture 23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Oval 234"/>
            <p:cNvSpPr>
              <a:spLocks noChangeArrowheads="1"/>
            </p:cNvSpPr>
            <p:nvPr/>
          </p:nvSpPr>
          <p:spPr bwMode="gray">
            <a:xfrm>
              <a:off x="1364" y="3452"/>
              <a:ext cx="173" cy="172"/>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grpSp>
          <p:nvGrpSpPr>
            <p:cNvPr id="34" name="Group 235"/>
            <p:cNvGrpSpPr/>
            <p:nvPr/>
          </p:nvGrpSpPr>
          <p:grpSpPr bwMode="auto">
            <a:xfrm rot="-1297425" flipH="1" flipV="1">
              <a:off x="1380" y="3581"/>
              <a:ext cx="150" cy="36"/>
              <a:chOff x="2528" y="1060"/>
              <a:chExt cx="894" cy="236"/>
            </a:xfrm>
          </p:grpSpPr>
          <p:grpSp>
            <p:nvGrpSpPr>
              <p:cNvPr id="35" name="Group 236"/>
              <p:cNvGrpSpPr/>
              <p:nvPr/>
            </p:nvGrpSpPr>
            <p:grpSpPr bwMode="auto">
              <a:xfrm>
                <a:off x="2528" y="1060"/>
                <a:ext cx="742" cy="186"/>
                <a:chOff x="1565" y="2568"/>
                <a:chExt cx="1118" cy="279"/>
              </a:xfrm>
            </p:grpSpPr>
            <p:sp>
              <p:nvSpPr>
                <p:cNvPr id="41" name="AutoShape 23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2" name="AutoShape 23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3" name="AutoShape 23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4" name="AutoShape 24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nvGrpSpPr>
              <p:cNvPr id="36" name="Group 241"/>
              <p:cNvGrpSpPr/>
              <p:nvPr/>
            </p:nvGrpSpPr>
            <p:grpSpPr bwMode="auto">
              <a:xfrm rot="1353540">
                <a:off x="2680" y="1110"/>
                <a:ext cx="742" cy="186"/>
                <a:chOff x="1565" y="2568"/>
                <a:chExt cx="1118" cy="279"/>
              </a:xfrm>
            </p:grpSpPr>
            <p:sp>
              <p:nvSpPr>
                <p:cNvPr id="37" name="AutoShape 24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38" name="AutoShape 24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39" name="AutoShape 24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40" name="AutoShape 24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grpSp>
      <p:grpSp>
        <p:nvGrpSpPr>
          <p:cNvPr id="45" name="Group 247"/>
          <p:cNvGrpSpPr/>
          <p:nvPr/>
        </p:nvGrpSpPr>
        <p:grpSpPr bwMode="auto">
          <a:xfrm>
            <a:off x="7160543" y="1277568"/>
            <a:ext cx="193207" cy="190559"/>
            <a:chOff x="1364" y="3452"/>
            <a:chExt cx="174" cy="172"/>
          </a:xfrm>
        </p:grpSpPr>
        <p:pic>
          <p:nvPicPr>
            <p:cNvPr id="46" name="Picture 248"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364" y="3452"/>
              <a:ext cx="174"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Oval 249"/>
            <p:cNvSpPr>
              <a:spLocks noChangeArrowheads="1"/>
            </p:cNvSpPr>
            <p:nvPr/>
          </p:nvSpPr>
          <p:spPr bwMode="gray">
            <a:xfrm>
              <a:off x="1364" y="3452"/>
              <a:ext cx="173" cy="172"/>
            </a:xfrm>
            <a:prstGeom prst="ellipse">
              <a:avLst/>
            </a:prstGeom>
            <a:solidFill>
              <a:schemeClr val="accent4"/>
            </a:solidFill>
            <a:ln w="9525" algn="ctr">
              <a:noFill/>
              <a:round/>
            </a:ln>
            <a:effectLst/>
          </p:spPr>
          <p:txBody>
            <a:bodyPr wrap="none" anchor="ctr"/>
            <a:lstStyle/>
            <a:p>
              <a:pPr>
                <a:defRPr/>
              </a:pPr>
              <a:endParaRPr lang="zh-CN" altLang="en-US">
                <a:latin typeface="微软雅黑" panose="020B0503020204020204" pitchFamily="34" charset="-122"/>
                <a:ea typeface="微软雅黑" panose="020B0503020204020204" pitchFamily="34" charset="-122"/>
              </a:endParaRPr>
            </a:p>
          </p:txBody>
        </p:sp>
        <p:grpSp>
          <p:nvGrpSpPr>
            <p:cNvPr id="48" name="Group 250"/>
            <p:cNvGrpSpPr/>
            <p:nvPr/>
          </p:nvGrpSpPr>
          <p:grpSpPr bwMode="auto">
            <a:xfrm rot="-1297425" flipH="1" flipV="1">
              <a:off x="1380" y="3581"/>
              <a:ext cx="150" cy="36"/>
              <a:chOff x="2528" y="1060"/>
              <a:chExt cx="894" cy="236"/>
            </a:xfrm>
          </p:grpSpPr>
          <p:grpSp>
            <p:nvGrpSpPr>
              <p:cNvPr id="50" name="Group 251"/>
              <p:cNvGrpSpPr/>
              <p:nvPr/>
            </p:nvGrpSpPr>
            <p:grpSpPr bwMode="auto">
              <a:xfrm>
                <a:off x="2528" y="1060"/>
                <a:ext cx="742" cy="186"/>
                <a:chOff x="1565" y="2568"/>
                <a:chExt cx="1118" cy="279"/>
              </a:xfrm>
            </p:grpSpPr>
            <p:sp>
              <p:nvSpPr>
                <p:cNvPr id="56" name="AutoShape 252"/>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57" name="AutoShape 253"/>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58" name="AutoShape 254"/>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59" name="AutoShape 255"/>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nvGrpSpPr>
              <p:cNvPr id="51" name="Group 256"/>
              <p:cNvGrpSpPr/>
              <p:nvPr/>
            </p:nvGrpSpPr>
            <p:grpSpPr bwMode="auto">
              <a:xfrm rot="1353540">
                <a:off x="2680" y="1110"/>
                <a:ext cx="742" cy="186"/>
                <a:chOff x="1565" y="2568"/>
                <a:chExt cx="1118" cy="279"/>
              </a:xfrm>
            </p:grpSpPr>
            <p:sp>
              <p:nvSpPr>
                <p:cNvPr id="52" name="AutoShape 257"/>
                <p:cNvSpPr>
                  <a:spLocks noChangeArrowheads="1"/>
                </p:cNvSpPr>
                <p:nvPr/>
              </p:nvSpPr>
              <p:spPr bwMode="gray">
                <a:xfrm rot="5263130">
                  <a:off x="1859"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53" name="AutoShape 258"/>
                <p:cNvSpPr>
                  <a:spLocks noChangeArrowheads="1"/>
                </p:cNvSpPr>
                <p:nvPr/>
              </p:nvSpPr>
              <p:spPr bwMode="gray">
                <a:xfrm rot="6078281">
                  <a:off x="1995" y="2274"/>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54" name="AutoShape 259"/>
                <p:cNvSpPr>
                  <a:spLocks noChangeArrowheads="1"/>
                </p:cNvSpPr>
                <p:nvPr/>
              </p:nvSpPr>
              <p:spPr bwMode="gray">
                <a:xfrm rot="6373927">
                  <a:off x="2071" y="229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55" name="AutoShape 260"/>
                <p:cNvSpPr>
                  <a:spLocks noChangeArrowheads="1"/>
                </p:cNvSpPr>
                <p:nvPr/>
              </p:nvSpPr>
              <p:spPr bwMode="gray">
                <a:xfrm rot="6906312">
                  <a:off x="2161" y="2326"/>
                  <a:ext cx="227" cy="816"/>
                </a:xfrm>
                <a:prstGeom prst="moon">
                  <a:avLst>
                    <a:gd name="adj" fmla="val 49773"/>
                  </a:avLst>
                </a:prstGeom>
                <a:solidFill>
                  <a:srgbClr val="FFFFFF">
                    <a:alpha val="39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grpSp>
        </p:grpSp>
      </p:grpSp>
      <p:sp>
        <p:nvSpPr>
          <p:cNvPr id="60" name="AutoShape 262"/>
          <p:cNvSpPr>
            <a:spLocks noChangeArrowheads="1"/>
          </p:cNvSpPr>
          <p:nvPr/>
        </p:nvSpPr>
        <p:spPr bwMode="gray">
          <a:xfrm>
            <a:off x="1152971" y="3926336"/>
            <a:ext cx="1339850" cy="327126"/>
          </a:xfrm>
          <a:prstGeom prst="roundRect">
            <a:avLst>
              <a:gd name="adj" fmla="val 22815"/>
            </a:avLst>
          </a:prstGeom>
          <a:solidFill>
            <a:schemeClr val="accent1"/>
          </a:solidFill>
          <a:ln w="12700" algn="ctr">
            <a:noFill/>
            <a:round/>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61" name="AutoShape 263"/>
          <p:cNvSpPr>
            <a:spLocks noChangeArrowheads="1"/>
          </p:cNvSpPr>
          <p:nvPr/>
        </p:nvSpPr>
        <p:spPr bwMode="gray">
          <a:xfrm>
            <a:off x="2846834" y="2833799"/>
            <a:ext cx="1339850" cy="327126"/>
          </a:xfrm>
          <a:prstGeom prst="roundRect">
            <a:avLst>
              <a:gd name="adj" fmla="val 22815"/>
            </a:avLst>
          </a:prstGeom>
          <a:solidFill>
            <a:schemeClr val="accent2"/>
          </a:solidFill>
          <a:ln w="12700" algn="ctr">
            <a:noFill/>
            <a:round/>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62" name="AutoShape 264"/>
          <p:cNvSpPr>
            <a:spLocks noChangeArrowheads="1"/>
          </p:cNvSpPr>
          <p:nvPr/>
        </p:nvSpPr>
        <p:spPr bwMode="gray">
          <a:xfrm>
            <a:off x="4389884" y="1834954"/>
            <a:ext cx="1339850" cy="327126"/>
          </a:xfrm>
          <a:prstGeom prst="roundRect">
            <a:avLst>
              <a:gd name="adj" fmla="val 22815"/>
            </a:avLst>
          </a:prstGeom>
          <a:solidFill>
            <a:schemeClr val="accent3"/>
          </a:solidFill>
          <a:ln w="12700" algn="ctr">
            <a:noFill/>
            <a:round/>
          </a:ln>
          <a:effec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latin typeface="微软雅黑" panose="020B0503020204020204" pitchFamily="34" charset="-122"/>
              <a:ea typeface="微软雅黑" panose="020B0503020204020204" pitchFamily="34" charset="-122"/>
            </a:endParaRPr>
          </a:p>
        </p:txBody>
      </p:sp>
      <p:sp>
        <p:nvSpPr>
          <p:cNvPr id="63" name="Text Box 265"/>
          <p:cNvSpPr txBox="1">
            <a:spLocks noChangeArrowheads="1"/>
          </p:cNvSpPr>
          <p:nvPr/>
        </p:nvSpPr>
        <p:spPr bwMode="white">
          <a:xfrm>
            <a:off x="1405384" y="3910456"/>
            <a:ext cx="806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第一步</a:t>
            </a:r>
          </a:p>
        </p:txBody>
      </p:sp>
      <p:sp>
        <p:nvSpPr>
          <p:cNvPr id="64" name="Text Box 266"/>
          <p:cNvSpPr txBox="1">
            <a:spLocks noChangeArrowheads="1"/>
          </p:cNvSpPr>
          <p:nvPr/>
        </p:nvSpPr>
        <p:spPr bwMode="white">
          <a:xfrm>
            <a:off x="3072259" y="2821095"/>
            <a:ext cx="806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第二步</a:t>
            </a:r>
          </a:p>
        </p:txBody>
      </p:sp>
      <p:sp>
        <p:nvSpPr>
          <p:cNvPr id="65" name="Text Box 267"/>
          <p:cNvSpPr txBox="1">
            <a:spLocks noChangeArrowheads="1"/>
          </p:cNvSpPr>
          <p:nvPr/>
        </p:nvSpPr>
        <p:spPr bwMode="white">
          <a:xfrm>
            <a:off x="4675634" y="1817485"/>
            <a:ext cx="806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zh-CN" altLang="en-US" sz="1200" dirty="0">
                <a:solidFill>
                  <a:schemeClr val="bg1"/>
                </a:solidFill>
                <a:latin typeface="微软雅黑" panose="020B0503020204020204" pitchFamily="34" charset="-122"/>
                <a:ea typeface="微软雅黑" panose="020B0503020204020204" pitchFamily="34" charset="-122"/>
              </a:rPr>
              <a:t>第三步</a:t>
            </a:r>
          </a:p>
        </p:txBody>
      </p:sp>
      <p:sp>
        <p:nvSpPr>
          <p:cNvPr id="66" name="Text Box 269"/>
          <p:cNvSpPr txBox="1">
            <a:spLocks noChangeArrowheads="1"/>
          </p:cNvSpPr>
          <p:nvPr/>
        </p:nvSpPr>
        <p:spPr bwMode="black">
          <a:xfrm>
            <a:off x="2610296" y="4366210"/>
            <a:ext cx="2121929"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25000"/>
              </a:lnSpc>
            </a:pPr>
            <a:r>
              <a:rPr lang="zh-CN" altLang="en-US" sz="900" dirty="0">
                <a:solidFill>
                  <a:schemeClr val="tx1">
                    <a:lumMod val="50000"/>
                    <a:lumOff val="50000"/>
                  </a:schemeClr>
                </a:solidFill>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7" name="Text Box 270"/>
          <p:cNvSpPr txBox="1">
            <a:spLocks noChangeArrowheads="1"/>
          </p:cNvSpPr>
          <p:nvPr/>
        </p:nvSpPr>
        <p:spPr bwMode="black">
          <a:xfrm>
            <a:off x="4329561" y="3270496"/>
            <a:ext cx="21219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25000"/>
              </a:lnSpc>
            </a:pPr>
            <a:r>
              <a:rPr lang="zh-CN" altLang="en-US" sz="900" dirty="0">
                <a:solidFill>
                  <a:schemeClr val="tx1">
                    <a:lumMod val="50000"/>
                    <a:lumOff val="50000"/>
                  </a:schemeClr>
                </a:solidFill>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8" name="Text Box 271"/>
          <p:cNvSpPr txBox="1">
            <a:spLocks noChangeArrowheads="1"/>
          </p:cNvSpPr>
          <p:nvPr/>
        </p:nvSpPr>
        <p:spPr bwMode="black">
          <a:xfrm>
            <a:off x="5942461" y="2304998"/>
            <a:ext cx="212192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25000"/>
              </a:lnSpc>
            </a:pPr>
            <a:r>
              <a:rPr lang="zh-CN" altLang="en-US" sz="900" dirty="0">
                <a:solidFill>
                  <a:schemeClr val="tx1">
                    <a:lumMod val="50000"/>
                    <a:lumOff val="50000"/>
                  </a:schemeClr>
                </a:solidFill>
                <a:latin typeface="微软雅黑"/>
                <a:ea typeface="微软雅黑"/>
                <a:sym typeface="微软雅黑"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40561148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3" presetClass="entr" presetSubtype="0"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12" presetClass="entr" presetSubtype="2" fill="hold" grpId="0" nodeType="withEffect">
                                  <p:stCondLst>
                                    <p:cond delay="700"/>
                                  </p:stCondLst>
                                  <p:childTnLst>
                                    <p:set>
                                      <p:cBhvr>
                                        <p:cTn id="14" dur="1" fill="hold">
                                          <p:stCondLst>
                                            <p:cond delay="0"/>
                                          </p:stCondLst>
                                        </p:cTn>
                                        <p:tgtEl>
                                          <p:spTgt spid="60"/>
                                        </p:tgtEl>
                                        <p:attrNameLst>
                                          <p:attrName>style.visibility</p:attrName>
                                        </p:attrNameLst>
                                      </p:cBhvr>
                                      <p:to>
                                        <p:strVal val="visible"/>
                                      </p:to>
                                    </p:set>
                                    <p:animEffect transition="in" filter="slide(fromRight)">
                                      <p:cBhvr>
                                        <p:cTn id="15" dur="500"/>
                                        <p:tgtEl>
                                          <p:spTgt spid="60"/>
                                        </p:tgtEl>
                                      </p:cBhvr>
                                    </p:animEffect>
                                  </p:childTnLst>
                                </p:cTn>
                              </p:par>
                              <p:par>
                                <p:cTn id="16" presetID="22" presetClass="entr" presetSubtype="8" fill="hold" grpId="0" nodeType="withEffect">
                                  <p:stCondLst>
                                    <p:cond delay="1100"/>
                                  </p:stCondLst>
                                  <p:childTnLst>
                                    <p:set>
                                      <p:cBhvr>
                                        <p:cTn id="17" dur="1" fill="hold">
                                          <p:stCondLst>
                                            <p:cond delay="0"/>
                                          </p:stCondLst>
                                        </p:cTn>
                                        <p:tgtEl>
                                          <p:spTgt spid="66"/>
                                        </p:tgtEl>
                                        <p:attrNameLst>
                                          <p:attrName>style.visibility</p:attrName>
                                        </p:attrNameLst>
                                      </p:cBhvr>
                                      <p:to>
                                        <p:strVal val="visible"/>
                                      </p:to>
                                    </p:set>
                                    <p:animEffect transition="in" filter="wipe(left)">
                                      <p:cBhvr>
                                        <p:cTn id="18" dur="500"/>
                                        <p:tgtEl>
                                          <p:spTgt spid="66"/>
                                        </p:tgtEl>
                                      </p:cBhvr>
                                    </p:animEffect>
                                  </p:childTnLst>
                                </p:cTn>
                              </p:par>
                              <p:par>
                                <p:cTn id="19" presetID="53" presetClass="entr" presetSubtype="0" fill="hold" nodeType="withEffect">
                                  <p:stCondLst>
                                    <p:cond delay="7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12" presetClass="entr" presetSubtype="2" fill="hold" grpId="0" nodeType="withEffect">
                                  <p:stCondLst>
                                    <p:cond delay="1200"/>
                                  </p:stCondLst>
                                  <p:childTnLst>
                                    <p:set>
                                      <p:cBhvr>
                                        <p:cTn id="25" dur="1" fill="hold">
                                          <p:stCondLst>
                                            <p:cond delay="0"/>
                                          </p:stCondLst>
                                        </p:cTn>
                                        <p:tgtEl>
                                          <p:spTgt spid="61"/>
                                        </p:tgtEl>
                                        <p:attrNameLst>
                                          <p:attrName>style.visibility</p:attrName>
                                        </p:attrNameLst>
                                      </p:cBhvr>
                                      <p:to>
                                        <p:strVal val="visible"/>
                                      </p:to>
                                    </p:set>
                                    <p:animEffect transition="in" filter="slide(fromRight)">
                                      <p:cBhvr>
                                        <p:cTn id="26" dur="500"/>
                                        <p:tgtEl>
                                          <p:spTgt spid="61"/>
                                        </p:tgtEl>
                                      </p:cBhvr>
                                    </p:animEffect>
                                  </p:childTnLst>
                                </p:cTn>
                              </p:par>
                              <p:par>
                                <p:cTn id="27" presetID="22" presetClass="entr" presetSubtype="8" fill="hold" grpId="0" nodeType="withEffect">
                                  <p:stCondLst>
                                    <p:cond delay="1600"/>
                                  </p:stCondLst>
                                  <p:childTnLst>
                                    <p:set>
                                      <p:cBhvr>
                                        <p:cTn id="28" dur="1" fill="hold">
                                          <p:stCondLst>
                                            <p:cond delay="0"/>
                                          </p:stCondLst>
                                        </p:cTn>
                                        <p:tgtEl>
                                          <p:spTgt spid="67"/>
                                        </p:tgtEl>
                                        <p:attrNameLst>
                                          <p:attrName>style.visibility</p:attrName>
                                        </p:attrNameLst>
                                      </p:cBhvr>
                                      <p:to>
                                        <p:strVal val="visible"/>
                                      </p:to>
                                    </p:set>
                                    <p:animEffect transition="in" filter="wipe(left)">
                                      <p:cBhvr>
                                        <p:cTn id="29" dur="500"/>
                                        <p:tgtEl>
                                          <p:spTgt spid="67"/>
                                        </p:tgtEl>
                                      </p:cBhvr>
                                    </p:animEffect>
                                  </p:childTnLst>
                                </p:cTn>
                              </p:par>
                              <p:par>
                                <p:cTn id="30" presetID="53" presetClass="entr" presetSubtype="0" fill="hold" nodeType="withEffect">
                                  <p:stCondLst>
                                    <p:cond delay="12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12" presetClass="entr" presetSubtype="2" fill="hold" grpId="0" nodeType="withEffect">
                                  <p:stCondLst>
                                    <p:cond delay="1600"/>
                                  </p:stCondLst>
                                  <p:childTnLst>
                                    <p:set>
                                      <p:cBhvr>
                                        <p:cTn id="36" dur="1" fill="hold">
                                          <p:stCondLst>
                                            <p:cond delay="0"/>
                                          </p:stCondLst>
                                        </p:cTn>
                                        <p:tgtEl>
                                          <p:spTgt spid="62"/>
                                        </p:tgtEl>
                                        <p:attrNameLst>
                                          <p:attrName>style.visibility</p:attrName>
                                        </p:attrNameLst>
                                      </p:cBhvr>
                                      <p:to>
                                        <p:strVal val="visible"/>
                                      </p:to>
                                    </p:set>
                                    <p:animEffect transition="in" filter="slide(fromRight)">
                                      <p:cBhvr>
                                        <p:cTn id="37" dur="500"/>
                                        <p:tgtEl>
                                          <p:spTgt spid="62"/>
                                        </p:tgtEl>
                                      </p:cBhvr>
                                    </p:animEffect>
                                  </p:childTnLst>
                                </p:cTn>
                              </p:par>
                              <p:par>
                                <p:cTn id="38" presetID="22" presetClass="entr" presetSubtype="8" fill="hold" grpId="0" nodeType="withEffect">
                                  <p:stCondLst>
                                    <p:cond delay="2000"/>
                                  </p:stCondLst>
                                  <p:childTnLst>
                                    <p:set>
                                      <p:cBhvr>
                                        <p:cTn id="39" dur="1" fill="hold">
                                          <p:stCondLst>
                                            <p:cond delay="0"/>
                                          </p:stCondLst>
                                        </p:cTn>
                                        <p:tgtEl>
                                          <p:spTgt spid="68"/>
                                        </p:tgtEl>
                                        <p:attrNameLst>
                                          <p:attrName>style.visibility</p:attrName>
                                        </p:attrNameLst>
                                      </p:cBhvr>
                                      <p:to>
                                        <p:strVal val="visible"/>
                                      </p:to>
                                    </p:set>
                                    <p:animEffect transition="in" filter="wipe(left)">
                                      <p:cBhvr>
                                        <p:cTn id="40" dur="500"/>
                                        <p:tgtEl>
                                          <p:spTgt spid="68"/>
                                        </p:tgtEl>
                                      </p:cBhvr>
                                    </p:animEffect>
                                  </p:childTnLst>
                                </p:cTn>
                              </p:par>
                              <p:par>
                                <p:cTn id="41" presetID="53" presetClass="entr" presetSubtype="0" fill="hold" nodeType="withEffect">
                                  <p:stCondLst>
                                    <p:cond delay="2300"/>
                                  </p:stCondLst>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ppt_w</p:attrName>
                                        </p:attrNameLst>
                                      </p:cBhvr>
                                      <p:tavLst>
                                        <p:tav tm="0">
                                          <p:val>
                                            <p:fltVal val="0"/>
                                          </p:val>
                                        </p:tav>
                                        <p:tav tm="100000">
                                          <p:val>
                                            <p:strVal val="#ppt_w"/>
                                          </p:val>
                                        </p:tav>
                                      </p:tavLst>
                                    </p:anim>
                                    <p:anim calcmode="lin" valueType="num">
                                      <p:cBhvr>
                                        <p:cTn id="44" dur="500" fill="hold"/>
                                        <p:tgtEl>
                                          <p:spTgt spid="45"/>
                                        </p:tgtEl>
                                        <p:attrNameLst>
                                          <p:attrName>ppt_h</p:attrName>
                                        </p:attrNameLst>
                                      </p:cBhvr>
                                      <p:tavLst>
                                        <p:tav tm="0">
                                          <p:val>
                                            <p:fltVal val="0"/>
                                          </p:val>
                                        </p:tav>
                                        <p:tav tm="100000">
                                          <p:val>
                                            <p:strVal val="#ppt_h"/>
                                          </p:val>
                                        </p:tav>
                                      </p:tavLst>
                                    </p:anim>
                                    <p:animEffect transition="in" filter="fade">
                                      <p:cBhvr>
                                        <p:cTn id="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0" grpId="0" animBg="1"/>
      <p:bldP spid="61" grpId="0" animBg="1"/>
      <p:bldP spid="62" grpId="0" animBg="1"/>
      <p:bldP spid="66" grpId="0"/>
      <p:bldP spid="67" grpId="0"/>
      <p:bldP spid="6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p:cNvSpPr/>
          <p:nvPr/>
        </p:nvSpPr>
        <p:spPr>
          <a:xfrm>
            <a:off x="4078591" y="1660225"/>
            <a:ext cx="2564125" cy="2564125"/>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Oval 33"/>
          <p:cNvSpPr/>
          <p:nvPr/>
        </p:nvSpPr>
        <p:spPr>
          <a:xfrm>
            <a:off x="4428055" y="2012158"/>
            <a:ext cx="1865197" cy="1865197"/>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4741678" y="2322267"/>
            <a:ext cx="1245601" cy="124560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Oval 38"/>
          <p:cNvSpPr/>
          <p:nvPr/>
        </p:nvSpPr>
        <p:spPr>
          <a:xfrm>
            <a:off x="5107280" y="2691484"/>
            <a:ext cx="509440" cy="50944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Block Arc 47"/>
          <p:cNvSpPr/>
          <p:nvPr/>
        </p:nvSpPr>
        <p:spPr>
          <a:xfrm rot="10800000">
            <a:off x="4078591" y="1662694"/>
            <a:ext cx="2564125" cy="2564125"/>
          </a:xfrm>
          <a:prstGeom prst="blockArc">
            <a:avLst>
              <a:gd name="adj1" fmla="val 16158116"/>
              <a:gd name="adj2" fmla="val 5409154"/>
              <a:gd name="adj3" fmla="val 5869"/>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Block Arc 48"/>
          <p:cNvSpPr/>
          <p:nvPr/>
        </p:nvSpPr>
        <p:spPr>
          <a:xfrm rot="10800000">
            <a:off x="4428056" y="2012160"/>
            <a:ext cx="1865195" cy="1865195"/>
          </a:xfrm>
          <a:prstGeom prst="blockArc">
            <a:avLst>
              <a:gd name="adj1" fmla="val 14698952"/>
              <a:gd name="adj2" fmla="val 5440372"/>
              <a:gd name="adj3" fmla="val 994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Block Arc 49"/>
          <p:cNvSpPr/>
          <p:nvPr/>
        </p:nvSpPr>
        <p:spPr>
          <a:xfrm rot="10800000">
            <a:off x="4740301" y="2324404"/>
            <a:ext cx="1240705" cy="1240705"/>
          </a:xfrm>
          <a:prstGeom prst="blockArc">
            <a:avLst>
              <a:gd name="adj1" fmla="val 13629918"/>
              <a:gd name="adj2" fmla="val 5390526"/>
              <a:gd name="adj3" fmla="val 1348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Block Arc 50"/>
          <p:cNvSpPr/>
          <p:nvPr/>
        </p:nvSpPr>
        <p:spPr>
          <a:xfrm rot="10800000">
            <a:off x="5110101" y="2694205"/>
            <a:ext cx="501106" cy="501106"/>
          </a:xfrm>
          <a:prstGeom prst="blockArc">
            <a:avLst>
              <a:gd name="adj1" fmla="val 10800000"/>
              <a:gd name="adj2" fmla="val 5236583"/>
              <a:gd name="adj3" fmla="val 28287"/>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 Placeholder 3"/>
          <p:cNvSpPr txBox="1">
            <a:spLocks/>
          </p:cNvSpPr>
          <p:nvPr/>
        </p:nvSpPr>
        <p:spPr>
          <a:xfrm>
            <a:off x="7221924" y="1331148"/>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7" name="Text Placeholder 3"/>
          <p:cNvSpPr txBox="1">
            <a:spLocks/>
          </p:cNvSpPr>
          <p:nvPr/>
        </p:nvSpPr>
        <p:spPr>
          <a:xfrm>
            <a:off x="7221924" y="2373805"/>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90%</a:t>
            </a:r>
          </a:p>
        </p:txBody>
      </p:sp>
      <p:sp>
        <p:nvSpPr>
          <p:cNvPr id="61" name="Text Placeholder 3"/>
          <p:cNvSpPr txBox="1">
            <a:spLocks/>
          </p:cNvSpPr>
          <p:nvPr/>
        </p:nvSpPr>
        <p:spPr>
          <a:xfrm>
            <a:off x="7221924" y="1678700"/>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63" name="Text Placeholder 3"/>
          <p:cNvSpPr txBox="1">
            <a:spLocks/>
          </p:cNvSpPr>
          <p:nvPr/>
        </p:nvSpPr>
        <p:spPr>
          <a:xfrm>
            <a:off x="7221924" y="2026252"/>
            <a:ext cx="293350" cy="21012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en-US" sz="1138"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70%</a:t>
            </a:r>
          </a:p>
        </p:txBody>
      </p:sp>
      <p:cxnSp>
        <p:nvCxnSpPr>
          <p:cNvPr id="41" name="Elbow Connector 40"/>
          <p:cNvCxnSpPr/>
          <p:nvPr/>
        </p:nvCxnSpPr>
        <p:spPr>
          <a:xfrm flipV="1">
            <a:off x="5407711" y="1452615"/>
            <a:ext cx="1669707" cy="290806"/>
          </a:xfrm>
          <a:prstGeom prst="bentConnector3">
            <a:avLst>
              <a:gd name="adj1" fmla="val 36922"/>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flipV="1">
            <a:off x="5407711" y="1819760"/>
            <a:ext cx="1669707" cy="290806"/>
          </a:xfrm>
          <a:prstGeom prst="bentConnector3">
            <a:avLst>
              <a:gd name="adj1" fmla="val 4673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flipV="1">
            <a:off x="5399263" y="2129545"/>
            <a:ext cx="1669707" cy="290806"/>
          </a:xfrm>
          <a:prstGeom prst="bentConnector3">
            <a:avLst>
              <a:gd name="adj1" fmla="val 55557"/>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flipV="1">
            <a:off x="5390816" y="2474370"/>
            <a:ext cx="1669707" cy="290806"/>
          </a:xfrm>
          <a:prstGeom prst="bentConnector3">
            <a:avLst>
              <a:gd name="adj1" fmla="val 67000"/>
            </a:avLst>
          </a:prstGeom>
          <a:ln w="6350" cmpd="sng">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49"/>
          <p:cNvGrpSpPr/>
          <p:nvPr/>
        </p:nvGrpSpPr>
        <p:grpSpPr>
          <a:xfrm>
            <a:off x="1947953" y="1576056"/>
            <a:ext cx="1964834" cy="511606"/>
            <a:chOff x="1270277" y="1192718"/>
            <a:chExt cx="3205532" cy="589147"/>
          </a:xfrm>
        </p:grpSpPr>
        <p:sp>
          <p:nvSpPr>
            <p:cNvPr id="46" name="Text Placeholder 3"/>
            <p:cNvSpPr txBox="1">
              <a:spLocks/>
            </p:cNvSpPr>
            <p:nvPr/>
          </p:nvSpPr>
          <p:spPr>
            <a:xfrm>
              <a:off x="1270277" y="1192718"/>
              <a:ext cx="1255306" cy="21176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 Placeholder 3"/>
            <p:cNvSpPr txBox="1">
              <a:spLocks/>
            </p:cNvSpPr>
            <p:nvPr/>
          </p:nvSpPr>
          <p:spPr>
            <a:xfrm>
              <a:off x="1270277" y="1418801"/>
              <a:ext cx="3205532" cy="3630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2"/>
          <p:cNvGrpSpPr/>
          <p:nvPr/>
        </p:nvGrpSpPr>
        <p:grpSpPr>
          <a:xfrm>
            <a:off x="1947953" y="2293863"/>
            <a:ext cx="1964834" cy="511605"/>
            <a:chOff x="1270277" y="2114430"/>
            <a:chExt cx="3205532" cy="589147"/>
          </a:xfrm>
        </p:grpSpPr>
        <p:sp>
          <p:nvSpPr>
            <p:cNvPr id="54" name="Text Placeholder 3"/>
            <p:cNvSpPr txBox="1">
              <a:spLocks/>
            </p:cNvSpPr>
            <p:nvPr/>
          </p:nvSpPr>
          <p:spPr>
            <a:xfrm>
              <a:off x="1270277" y="2114430"/>
              <a:ext cx="1255306" cy="21176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3"/>
            <p:cNvSpPr txBox="1">
              <a:spLocks/>
            </p:cNvSpPr>
            <p:nvPr/>
          </p:nvSpPr>
          <p:spPr>
            <a:xfrm>
              <a:off x="1270277" y="2340513"/>
              <a:ext cx="3205532" cy="3630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8"/>
          <p:cNvGrpSpPr/>
          <p:nvPr/>
        </p:nvGrpSpPr>
        <p:grpSpPr>
          <a:xfrm>
            <a:off x="1947953" y="3004158"/>
            <a:ext cx="1964834" cy="511606"/>
            <a:chOff x="1270277" y="3036142"/>
            <a:chExt cx="3205532" cy="589147"/>
          </a:xfrm>
        </p:grpSpPr>
        <p:sp>
          <p:nvSpPr>
            <p:cNvPr id="59" name="Text Placeholder 3"/>
            <p:cNvSpPr txBox="1">
              <a:spLocks/>
            </p:cNvSpPr>
            <p:nvPr/>
          </p:nvSpPr>
          <p:spPr>
            <a:xfrm>
              <a:off x="1270277" y="3036142"/>
              <a:ext cx="1255306" cy="21176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3"/>
            <p:cNvSpPr txBox="1">
              <a:spLocks/>
            </p:cNvSpPr>
            <p:nvPr/>
          </p:nvSpPr>
          <p:spPr>
            <a:xfrm>
              <a:off x="1270277" y="3262225"/>
              <a:ext cx="3205532" cy="3630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1"/>
          <p:cNvGrpSpPr/>
          <p:nvPr/>
        </p:nvGrpSpPr>
        <p:grpSpPr>
          <a:xfrm>
            <a:off x="1947953" y="3695015"/>
            <a:ext cx="1964834" cy="501664"/>
            <a:chOff x="1270277" y="3047590"/>
            <a:chExt cx="3205532" cy="577700"/>
          </a:xfrm>
        </p:grpSpPr>
        <p:sp>
          <p:nvSpPr>
            <p:cNvPr id="64" name="Text Placeholder 3"/>
            <p:cNvSpPr txBox="1">
              <a:spLocks/>
            </p:cNvSpPr>
            <p:nvPr/>
          </p:nvSpPr>
          <p:spPr>
            <a:xfrm>
              <a:off x="1270277" y="3047590"/>
              <a:ext cx="1255306" cy="21176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 Placeholder 3"/>
            <p:cNvSpPr txBox="1">
              <a:spLocks/>
            </p:cNvSpPr>
            <p:nvPr/>
          </p:nvSpPr>
          <p:spPr>
            <a:xfrm>
              <a:off x="1270277" y="3262225"/>
              <a:ext cx="3205532" cy="36306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Freeform 45"/>
          <p:cNvSpPr>
            <a:spLocks noEditPoints="1"/>
          </p:cNvSpPr>
          <p:nvPr/>
        </p:nvSpPr>
        <p:spPr bwMode="auto">
          <a:xfrm>
            <a:off x="1603946" y="1710343"/>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45"/>
          <p:cNvSpPr>
            <a:spLocks noEditPoints="1"/>
          </p:cNvSpPr>
          <p:nvPr/>
        </p:nvSpPr>
        <p:spPr bwMode="auto">
          <a:xfrm>
            <a:off x="1603946" y="2416198"/>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45"/>
          <p:cNvSpPr>
            <a:spLocks noEditPoints="1"/>
          </p:cNvSpPr>
          <p:nvPr/>
        </p:nvSpPr>
        <p:spPr bwMode="auto">
          <a:xfrm>
            <a:off x="1603946" y="3122050"/>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45"/>
          <p:cNvSpPr>
            <a:spLocks noEditPoints="1"/>
          </p:cNvSpPr>
          <p:nvPr/>
        </p:nvSpPr>
        <p:spPr bwMode="auto">
          <a:xfrm>
            <a:off x="1603946" y="3827903"/>
            <a:ext cx="270040" cy="270040"/>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41015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childTnLst>
                          </p:cTn>
                        </p:par>
                        <p:par>
                          <p:cTn id="10" fill="hold">
                            <p:stCondLst>
                              <p:cond delay="1000"/>
                            </p:stCondLst>
                            <p:childTnLst>
                              <p:par>
                                <p:cTn id="11" presetID="20" presetClass="entr" presetSubtype="0"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edge">
                                      <p:cBhvr>
                                        <p:cTn id="13" dur="1000"/>
                                        <p:tgtEl>
                                          <p:spTgt spid="48"/>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500"/>
                            </p:stCondLst>
                            <p:childTnLst>
                              <p:par>
                                <p:cTn id="19" presetID="53" presetClass="entr" presetSubtype="0"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childTnLst>
                                </p:cTn>
                              </p:par>
                            </p:childTnLst>
                          </p:cTn>
                        </p:par>
                        <p:par>
                          <p:cTn id="24" fill="hold">
                            <p:stCondLst>
                              <p:cond delay="3000"/>
                            </p:stCondLst>
                            <p:childTnLst>
                              <p:par>
                                <p:cTn id="25" presetID="53"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1000" fill="hold"/>
                                        <p:tgtEl>
                                          <p:spTgt spid="34"/>
                                        </p:tgtEl>
                                        <p:attrNameLst>
                                          <p:attrName>ppt_w</p:attrName>
                                        </p:attrNameLst>
                                      </p:cBhvr>
                                      <p:tavLst>
                                        <p:tav tm="0">
                                          <p:val>
                                            <p:fltVal val="0"/>
                                          </p:val>
                                        </p:tav>
                                        <p:tav tm="100000">
                                          <p:val>
                                            <p:strVal val="#ppt_w"/>
                                          </p:val>
                                        </p:tav>
                                      </p:tavLst>
                                    </p:anim>
                                    <p:anim calcmode="lin" valueType="num">
                                      <p:cBhvr>
                                        <p:cTn id="28" dur="1000" fill="hold"/>
                                        <p:tgtEl>
                                          <p:spTgt spid="34"/>
                                        </p:tgtEl>
                                        <p:attrNameLst>
                                          <p:attrName>ppt_h</p:attrName>
                                        </p:attrNameLst>
                                      </p:cBhvr>
                                      <p:tavLst>
                                        <p:tav tm="0">
                                          <p:val>
                                            <p:fltVal val="0"/>
                                          </p:val>
                                        </p:tav>
                                        <p:tav tm="100000">
                                          <p:val>
                                            <p:strVal val="#ppt_h"/>
                                          </p:val>
                                        </p:tav>
                                      </p:tavLst>
                                    </p:anim>
                                    <p:animEffect transition="in" filter="fade">
                                      <p:cBhvr>
                                        <p:cTn id="29" dur="1000"/>
                                        <p:tgtEl>
                                          <p:spTgt spid="34"/>
                                        </p:tgtEl>
                                      </p:cBhvr>
                                    </p:animEffect>
                                  </p:childTnLst>
                                </p:cTn>
                              </p:par>
                            </p:childTnLst>
                          </p:cTn>
                        </p:par>
                        <p:par>
                          <p:cTn id="30" fill="hold">
                            <p:stCondLst>
                              <p:cond delay="4000"/>
                            </p:stCondLst>
                            <p:childTnLst>
                              <p:par>
                                <p:cTn id="31" presetID="16" presetClass="entr" presetSubtype="26"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barn(inHorizontal)">
                                      <p:cBhvr>
                                        <p:cTn id="33" dur="1000"/>
                                        <p:tgtEl>
                                          <p:spTgt spid="4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left)">
                                      <p:cBhvr>
                                        <p:cTn id="37" dur="500"/>
                                        <p:tgtEl>
                                          <p:spTgt spid="42"/>
                                        </p:tgtEl>
                                      </p:cBhvr>
                                    </p:animEffect>
                                  </p:childTnLst>
                                </p:cTn>
                              </p:par>
                            </p:childTnLst>
                          </p:cTn>
                        </p:par>
                        <p:par>
                          <p:cTn id="38" fill="hold">
                            <p:stCondLst>
                              <p:cond delay="5500"/>
                            </p:stCondLst>
                            <p:childTnLst>
                              <p:par>
                                <p:cTn id="39" presetID="53"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fltVal val="0"/>
                                          </p:val>
                                        </p:tav>
                                        <p:tav tm="100000">
                                          <p:val>
                                            <p:strVal val="#ppt_w"/>
                                          </p:val>
                                        </p:tav>
                                      </p:tavLst>
                                    </p:anim>
                                    <p:anim calcmode="lin" valueType="num">
                                      <p:cBhvr>
                                        <p:cTn id="42" dur="500" fill="hold"/>
                                        <p:tgtEl>
                                          <p:spTgt spid="61"/>
                                        </p:tgtEl>
                                        <p:attrNameLst>
                                          <p:attrName>ppt_h</p:attrName>
                                        </p:attrNameLst>
                                      </p:cBhvr>
                                      <p:tavLst>
                                        <p:tav tm="0">
                                          <p:val>
                                            <p:fltVal val="0"/>
                                          </p:val>
                                        </p:tav>
                                        <p:tav tm="100000">
                                          <p:val>
                                            <p:strVal val="#ppt_h"/>
                                          </p:val>
                                        </p:tav>
                                      </p:tavLst>
                                    </p:anim>
                                    <p:animEffect transition="in" filter="fade">
                                      <p:cBhvr>
                                        <p:cTn id="43" dur="500"/>
                                        <p:tgtEl>
                                          <p:spTgt spid="61"/>
                                        </p:tgtEl>
                                      </p:cBhvr>
                                    </p:animEffect>
                                  </p:childTnLst>
                                </p:cTn>
                              </p:par>
                            </p:childTnLst>
                          </p:cTn>
                        </p:par>
                        <p:par>
                          <p:cTn id="44" fill="hold">
                            <p:stCondLst>
                              <p:cond delay="6000"/>
                            </p:stCondLst>
                            <p:childTnLst>
                              <p:par>
                                <p:cTn id="45" presetID="53"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1000" fill="hold"/>
                                        <p:tgtEl>
                                          <p:spTgt spid="38"/>
                                        </p:tgtEl>
                                        <p:attrNameLst>
                                          <p:attrName>ppt_w</p:attrName>
                                        </p:attrNameLst>
                                      </p:cBhvr>
                                      <p:tavLst>
                                        <p:tav tm="0">
                                          <p:val>
                                            <p:fltVal val="0"/>
                                          </p:val>
                                        </p:tav>
                                        <p:tav tm="100000">
                                          <p:val>
                                            <p:strVal val="#ppt_w"/>
                                          </p:val>
                                        </p:tav>
                                      </p:tavLst>
                                    </p:anim>
                                    <p:anim calcmode="lin" valueType="num">
                                      <p:cBhvr>
                                        <p:cTn id="48" dur="1000" fill="hold"/>
                                        <p:tgtEl>
                                          <p:spTgt spid="38"/>
                                        </p:tgtEl>
                                        <p:attrNameLst>
                                          <p:attrName>ppt_h</p:attrName>
                                        </p:attrNameLst>
                                      </p:cBhvr>
                                      <p:tavLst>
                                        <p:tav tm="0">
                                          <p:val>
                                            <p:fltVal val="0"/>
                                          </p:val>
                                        </p:tav>
                                        <p:tav tm="100000">
                                          <p:val>
                                            <p:strVal val="#ppt_h"/>
                                          </p:val>
                                        </p:tav>
                                      </p:tavLst>
                                    </p:anim>
                                    <p:animEffect transition="in" filter="fade">
                                      <p:cBhvr>
                                        <p:cTn id="49" dur="1000"/>
                                        <p:tgtEl>
                                          <p:spTgt spid="38"/>
                                        </p:tgtEl>
                                      </p:cBhvr>
                                    </p:animEffect>
                                  </p:childTnLst>
                                </p:cTn>
                              </p:par>
                            </p:childTnLst>
                          </p:cTn>
                        </p:par>
                        <p:par>
                          <p:cTn id="50" fill="hold">
                            <p:stCondLst>
                              <p:cond delay="7000"/>
                            </p:stCondLst>
                            <p:childTnLst>
                              <p:par>
                                <p:cTn id="51" presetID="20" presetClass="entr" presetSubtype="0" fill="hold" grpId="0"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edge">
                                      <p:cBhvr>
                                        <p:cTn id="53" dur="1000"/>
                                        <p:tgtEl>
                                          <p:spTgt spid="50"/>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childTnLst>
                          </p:cTn>
                        </p:par>
                        <p:par>
                          <p:cTn id="58" fill="hold">
                            <p:stCondLst>
                              <p:cond delay="8500"/>
                            </p:stCondLst>
                            <p:childTnLst>
                              <p:par>
                                <p:cTn id="59" presetID="53" presetClass="entr" presetSubtype="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 calcmode="lin" valueType="num">
                                      <p:cBhvr>
                                        <p:cTn id="61" dur="500" fill="hold"/>
                                        <p:tgtEl>
                                          <p:spTgt spid="63"/>
                                        </p:tgtEl>
                                        <p:attrNameLst>
                                          <p:attrName>ppt_w</p:attrName>
                                        </p:attrNameLst>
                                      </p:cBhvr>
                                      <p:tavLst>
                                        <p:tav tm="0">
                                          <p:val>
                                            <p:fltVal val="0"/>
                                          </p:val>
                                        </p:tav>
                                        <p:tav tm="100000">
                                          <p:val>
                                            <p:strVal val="#ppt_w"/>
                                          </p:val>
                                        </p:tav>
                                      </p:tavLst>
                                    </p:anim>
                                    <p:anim calcmode="lin" valueType="num">
                                      <p:cBhvr>
                                        <p:cTn id="62" dur="500" fill="hold"/>
                                        <p:tgtEl>
                                          <p:spTgt spid="63"/>
                                        </p:tgtEl>
                                        <p:attrNameLst>
                                          <p:attrName>ppt_h</p:attrName>
                                        </p:attrNameLst>
                                      </p:cBhvr>
                                      <p:tavLst>
                                        <p:tav tm="0">
                                          <p:val>
                                            <p:fltVal val="0"/>
                                          </p:val>
                                        </p:tav>
                                        <p:tav tm="100000">
                                          <p:val>
                                            <p:strVal val="#ppt_h"/>
                                          </p:val>
                                        </p:tav>
                                      </p:tavLst>
                                    </p:anim>
                                    <p:animEffect transition="in" filter="fade">
                                      <p:cBhvr>
                                        <p:cTn id="63" dur="500"/>
                                        <p:tgtEl>
                                          <p:spTgt spid="63"/>
                                        </p:tgtEl>
                                      </p:cBhvr>
                                    </p:animEffect>
                                  </p:childTnLst>
                                </p:cTn>
                              </p:par>
                            </p:childTnLst>
                          </p:cTn>
                        </p:par>
                        <p:par>
                          <p:cTn id="64" fill="hold">
                            <p:stCondLst>
                              <p:cond delay="9000"/>
                            </p:stCondLst>
                            <p:childTnLst>
                              <p:par>
                                <p:cTn id="65" presetID="53"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p:cTn id="67" dur="1000" fill="hold"/>
                                        <p:tgtEl>
                                          <p:spTgt spid="39"/>
                                        </p:tgtEl>
                                        <p:attrNameLst>
                                          <p:attrName>ppt_w</p:attrName>
                                        </p:attrNameLst>
                                      </p:cBhvr>
                                      <p:tavLst>
                                        <p:tav tm="0">
                                          <p:val>
                                            <p:fltVal val="0"/>
                                          </p:val>
                                        </p:tav>
                                        <p:tav tm="100000">
                                          <p:val>
                                            <p:strVal val="#ppt_w"/>
                                          </p:val>
                                        </p:tav>
                                      </p:tavLst>
                                    </p:anim>
                                    <p:anim calcmode="lin" valueType="num">
                                      <p:cBhvr>
                                        <p:cTn id="68" dur="1000" fill="hold"/>
                                        <p:tgtEl>
                                          <p:spTgt spid="39"/>
                                        </p:tgtEl>
                                        <p:attrNameLst>
                                          <p:attrName>ppt_h</p:attrName>
                                        </p:attrNameLst>
                                      </p:cBhvr>
                                      <p:tavLst>
                                        <p:tav tm="0">
                                          <p:val>
                                            <p:fltVal val="0"/>
                                          </p:val>
                                        </p:tav>
                                        <p:tav tm="100000">
                                          <p:val>
                                            <p:strVal val="#ppt_h"/>
                                          </p:val>
                                        </p:tav>
                                      </p:tavLst>
                                    </p:anim>
                                    <p:animEffect transition="in" filter="fade">
                                      <p:cBhvr>
                                        <p:cTn id="69" dur="1000"/>
                                        <p:tgtEl>
                                          <p:spTgt spid="39"/>
                                        </p:tgtEl>
                                      </p:cBhvr>
                                    </p:animEffect>
                                  </p:childTnLst>
                                </p:cTn>
                              </p:par>
                            </p:childTnLst>
                          </p:cTn>
                        </p:par>
                        <p:par>
                          <p:cTn id="70" fill="hold">
                            <p:stCondLst>
                              <p:cond delay="10000"/>
                            </p:stCondLst>
                            <p:childTnLst>
                              <p:par>
                                <p:cTn id="71" presetID="20" presetClass="entr" presetSubtype="0" fill="hold" grpId="0" nodeType="after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edge">
                                      <p:cBhvr>
                                        <p:cTn id="73" dur="1000"/>
                                        <p:tgtEl>
                                          <p:spTgt spid="51"/>
                                        </p:tgtEl>
                                      </p:cBhvr>
                                    </p:animEffect>
                                  </p:childTnLst>
                                </p:cTn>
                              </p:par>
                            </p:childTnLst>
                          </p:cTn>
                        </p:par>
                        <p:par>
                          <p:cTn id="74" fill="hold">
                            <p:stCondLst>
                              <p:cond delay="11000"/>
                            </p:stCondLst>
                            <p:childTnLst>
                              <p:par>
                                <p:cTn id="75" presetID="22" presetClass="entr" presetSubtype="8"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500"/>
                                        <p:tgtEl>
                                          <p:spTgt spid="44"/>
                                        </p:tgtEl>
                                      </p:cBhvr>
                                    </p:animEffect>
                                  </p:childTnLst>
                                </p:cTn>
                              </p:par>
                            </p:childTnLst>
                          </p:cTn>
                        </p:par>
                        <p:par>
                          <p:cTn id="78" fill="hold">
                            <p:stCondLst>
                              <p:cond delay="11500"/>
                            </p:stCondLst>
                            <p:childTnLst>
                              <p:par>
                                <p:cTn id="79" presetID="53" presetClass="entr" presetSubtype="0" fill="hold" grpId="0" nodeType="after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p:cTn id="81" dur="500" fill="hold"/>
                                        <p:tgtEl>
                                          <p:spTgt spid="57"/>
                                        </p:tgtEl>
                                        <p:attrNameLst>
                                          <p:attrName>ppt_w</p:attrName>
                                        </p:attrNameLst>
                                      </p:cBhvr>
                                      <p:tavLst>
                                        <p:tav tm="0">
                                          <p:val>
                                            <p:fltVal val="0"/>
                                          </p:val>
                                        </p:tav>
                                        <p:tav tm="100000">
                                          <p:val>
                                            <p:strVal val="#ppt_w"/>
                                          </p:val>
                                        </p:tav>
                                      </p:tavLst>
                                    </p:anim>
                                    <p:anim calcmode="lin" valueType="num">
                                      <p:cBhvr>
                                        <p:cTn id="82" dur="500" fill="hold"/>
                                        <p:tgtEl>
                                          <p:spTgt spid="57"/>
                                        </p:tgtEl>
                                        <p:attrNameLst>
                                          <p:attrName>ppt_h</p:attrName>
                                        </p:attrNameLst>
                                      </p:cBhvr>
                                      <p:tavLst>
                                        <p:tav tm="0">
                                          <p:val>
                                            <p:fltVal val="0"/>
                                          </p:val>
                                        </p:tav>
                                        <p:tav tm="100000">
                                          <p:val>
                                            <p:strVal val="#ppt_h"/>
                                          </p:val>
                                        </p:tav>
                                      </p:tavLst>
                                    </p:anim>
                                    <p:animEffect transition="in" filter="fade">
                                      <p:cBhvr>
                                        <p:cTn id="83" dur="500"/>
                                        <p:tgtEl>
                                          <p:spTgt spid="57"/>
                                        </p:tgtEl>
                                      </p:cBhvr>
                                    </p:animEffect>
                                  </p:childTnLst>
                                </p:cTn>
                              </p:par>
                            </p:childTnLst>
                          </p:cTn>
                        </p:par>
                        <p:par>
                          <p:cTn id="84" fill="hold">
                            <p:stCondLst>
                              <p:cond delay="12000"/>
                            </p:stCondLst>
                            <p:childTnLst>
                              <p:par>
                                <p:cTn id="85" presetID="53"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childTnLst>
                          </p:cTn>
                        </p:par>
                        <p:par>
                          <p:cTn id="90" fill="hold">
                            <p:stCondLst>
                              <p:cond delay="12500"/>
                            </p:stCondLst>
                            <p:childTnLst>
                              <p:par>
                                <p:cTn id="91" presetID="2" presetClass="entr" presetSubtype="4" accel="50000" decel="50000" fill="hold" nodeType="after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additive="base">
                                        <p:cTn id="93" dur="500" fill="hold"/>
                                        <p:tgtEl>
                                          <p:spTgt spid="2"/>
                                        </p:tgtEl>
                                        <p:attrNameLst>
                                          <p:attrName>ppt_x</p:attrName>
                                        </p:attrNameLst>
                                      </p:cBhvr>
                                      <p:tavLst>
                                        <p:tav tm="0">
                                          <p:val>
                                            <p:strVal val="#ppt_x"/>
                                          </p:val>
                                        </p:tav>
                                        <p:tav tm="100000">
                                          <p:val>
                                            <p:strVal val="#ppt_x"/>
                                          </p:val>
                                        </p:tav>
                                      </p:tavLst>
                                    </p:anim>
                                    <p:anim calcmode="lin" valueType="num">
                                      <p:cBhvr additive="base">
                                        <p:cTn id="94" dur="500" fill="hold"/>
                                        <p:tgtEl>
                                          <p:spTgt spid="2"/>
                                        </p:tgtEl>
                                        <p:attrNameLst>
                                          <p:attrName>ppt_y</p:attrName>
                                        </p:attrNameLst>
                                      </p:cBhvr>
                                      <p:tavLst>
                                        <p:tav tm="0">
                                          <p:val>
                                            <p:strVal val="1+#ppt_h/2"/>
                                          </p:val>
                                        </p:tav>
                                        <p:tav tm="100000">
                                          <p:val>
                                            <p:strVal val="#ppt_y"/>
                                          </p:val>
                                        </p:tav>
                                      </p:tavLst>
                                    </p:anim>
                                  </p:childTnLst>
                                </p:cTn>
                              </p:par>
                            </p:childTnLst>
                          </p:cTn>
                        </p:par>
                        <p:par>
                          <p:cTn id="95" fill="hold">
                            <p:stCondLst>
                              <p:cond delay="13000"/>
                            </p:stCondLst>
                            <p:childTnLst>
                              <p:par>
                                <p:cTn id="96" presetID="53" presetClass="entr" presetSubtype="0"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 calcmode="lin" valueType="num">
                                      <p:cBhvr>
                                        <p:cTn id="98" dur="500" fill="hold"/>
                                        <p:tgtEl>
                                          <p:spTgt spid="68"/>
                                        </p:tgtEl>
                                        <p:attrNameLst>
                                          <p:attrName>ppt_w</p:attrName>
                                        </p:attrNameLst>
                                      </p:cBhvr>
                                      <p:tavLst>
                                        <p:tav tm="0">
                                          <p:val>
                                            <p:fltVal val="0"/>
                                          </p:val>
                                        </p:tav>
                                        <p:tav tm="100000">
                                          <p:val>
                                            <p:strVal val="#ppt_w"/>
                                          </p:val>
                                        </p:tav>
                                      </p:tavLst>
                                    </p:anim>
                                    <p:anim calcmode="lin" valueType="num">
                                      <p:cBhvr>
                                        <p:cTn id="99" dur="500" fill="hold"/>
                                        <p:tgtEl>
                                          <p:spTgt spid="68"/>
                                        </p:tgtEl>
                                        <p:attrNameLst>
                                          <p:attrName>ppt_h</p:attrName>
                                        </p:attrNameLst>
                                      </p:cBhvr>
                                      <p:tavLst>
                                        <p:tav tm="0">
                                          <p:val>
                                            <p:fltVal val="0"/>
                                          </p:val>
                                        </p:tav>
                                        <p:tav tm="100000">
                                          <p:val>
                                            <p:strVal val="#ppt_h"/>
                                          </p:val>
                                        </p:tav>
                                      </p:tavLst>
                                    </p:anim>
                                    <p:animEffect transition="in" filter="fade">
                                      <p:cBhvr>
                                        <p:cTn id="100" dur="500"/>
                                        <p:tgtEl>
                                          <p:spTgt spid="68"/>
                                        </p:tgtEl>
                                      </p:cBhvr>
                                    </p:animEffect>
                                  </p:childTnLst>
                                </p:cTn>
                              </p:par>
                            </p:childTnLst>
                          </p:cTn>
                        </p:par>
                        <p:par>
                          <p:cTn id="101" fill="hold">
                            <p:stCondLst>
                              <p:cond delay="13500"/>
                            </p:stCondLst>
                            <p:childTnLst>
                              <p:par>
                                <p:cTn id="102" presetID="2" presetClass="entr" presetSubtype="4" accel="50000" decel="50000" fill="hold" nodeType="afterEffect">
                                  <p:stCondLst>
                                    <p:cond delay="0"/>
                                  </p:stCondLst>
                                  <p:childTnLst>
                                    <p:set>
                                      <p:cBhvr>
                                        <p:cTn id="103" dur="1" fill="hold">
                                          <p:stCondLst>
                                            <p:cond delay="0"/>
                                          </p:stCondLst>
                                        </p:cTn>
                                        <p:tgtEl>
                                          <p:spTgt spid="3"/>
                                        </p:tgtEl>
                                        <p:attrNameLst>
                                          <p:attrName>style.visibility</p:attrName>
                                        </p:attrNameLst>
                                      </p:cBhvr>
                                      <p:to>
                                        <p:strVal val="visible"/>
                                      </p:to>
                                    </p:set>
                                    <p:anim calcmode="lin" valueType="num">
                                      <p:cBhvr additive="base">
                                        <p:cTn id="104" dur="500" fill="hold"/>
                                        <p:tgtEl>
                                          <p:spTgt spid="3"/>
                                        </p:tgtEl>
                                        <p:attrNameLst>
                                          <p:attrName>ppt_x</p:attrName>
                                        </p:attrNameLst>
                                      </p:cBhvr>
                                      <p:tavLst>
                                        <p:tav tm="0">
                                          <p:val>
                                            <p:strVal val="#ppt_x"/>
                                          </p:val>
                                        </p:tav>
                                        <p:tav tm="100000">
                                          <p:val>
                                            <p:strVal val="#ppt_x"/>
                                          </p:val>
                                        </p:tav>
                                      </p:tavLst>
                                    </p:anim>
                                    <p:anim calcmode="lin" valueType="num">
                                      <p:cBhvr additive="base">
                                        <p:cTn id="105" dur="500" fill="hold"/>
                                        <p:tgtEl>
                                          <p:spTgt spid="3"/>
                                        </p:tgtEl>
                                        <p:attrNameLst>
                                          <p:attrName>ppt_y</p:attrName>
                                        </p:attrNameLst>
                                      </p:cBhvr>
                                      <p:tavLst>
                                        <p:tav tm="0">
                                          <p:val>
                                            <p:strVal val="1+#ppt_h/2"/>
                                          </p:val>
                                        </p:tav>
                                        <p:tav tm="100000">
                                          <p:val>
                                            <p:strVal val="#ppt_y"/>
                                          </p:val>
                                        </p:tav>
                                      </p:tavLst>
                                    </p:anim>
                                  </p:childTnLst>
                                </p:cTn>
                              </p:par>
                            </p:childTnLst>
                          </p:cTn>
                        </p:par>
                        <p:par>
                          <p:cTn id="106" fill="hold">
                            <p:stCondLst>
                              <p:cond delay="14000"/>
                            </p:stCondLst>
                            <p:childTnLst>
                              <p:par>
                                <p:cTn id="107" presetID="53"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500" fill="hold"/>
                                        <p:tgtEl>
                                          <p:spTgt spid="70"/>
                                        </p:tgtEl>
                                        <p:attrNameLst>
                                          <p:attrName>ppt_w</p:attrName>
                                        </p:attrNameLst>
                                      </p:cBhvr>
                                      <p:tavLst>
                                        <p:tav tm="0">
                                          <p:val>
                                            <p:fltVal val="0"/>
                                          </p:val>
                                        </p:tav>
                                        <p:tav tm="100000">
                                          <p:val>
                                            <p:strVal val="#ppt_w"/>
                                          </p:val>
                                        </p:tav>
                                      </p:tavLst>
                                    </p:anim>
                                    <p:anim calcmode="lin" valueType="num">
                                      <p:cBhvr>
                                        <p:cTn id="110" dur="500" fill="hold"/>
                                        <p:tgtEl>
                                          <p:spTgt spid="70"/>
                                        </p:tgtEl>
                                        <p:attrNameLst>
                                          <p:attrName>ppt_h</p:attrName>
                                        </p:attrNameLst>
                                      </p:cBhvr>
                                      <p:tavLst>
                                        <p:tav tm="0">
                                          <p:val>
                                            <p:fltVal val="0"/>
                                          </p:val>
                                        </p:tav>
                                        <p:tav tm="100000">
                                          <p:val>
                                            <p:strVal val="#ppt_h"/>
                                          </p:val>
                                        </p:tav>
                                      </p:tavLst>
                                    </p:anim>
                                    <p:animEffect transition="in" filter="fade">
                                      <p:cBhvr>
                                        <p:cTn id="111" dur="500"/>
                                        <p:tgtEl>
                                          <p:spTgt spid="70"/>
                                        </p:tgtEl>
                                      </p:cBhvr>
                                    </p:animEffect>
                                  </p:childTnLst>
                                </p:cTn>
                              </p:par>
                            </p:childTnLst>
                          </p:cTn>
                        </p:par>
                        <p:par>
                          <p:cTn id="112" fill="hold">
                            <p:stCondLst>
                              <p:cond delay="14500"/>
                            </p:stCondLst>
                            <p:childTnLst>
                              <p:par>
                                <p:cTn id="113" presetID="2" presetClass="entr" presetSubtype="4" accel="50000" decel="50000" fill="hold" nodeType="afterEffect">
                                  <p:stCondLst>
                                    <p:cond delay="0"/>
                                  </p:stCondLst>
                                  <p:childTnLst>
                                    <p:set>
                                      <p:cBhvr>
                                        <p:cTn id="114" dur="1" fill="hold">
                                          <p:stCondLst>
                                            <p:cond delay="0"/>
                                          </p:stCondLst>
                                        </p:cTn>
                                        <p:tgtEl>
                                          <p:spTgt spid="4"/>
                                        </p:tgtEl>
                                        <p:attrNameLst>
                                          <p:attrName>style.visibility</p:attrName>
                                        </p:attrNameLst>
                                      </p:cBhvr>
                                      <p:to>
                                        <p:strVal val="visible"/>
                                      </p:to>
                                    </p:set>
                                    <p:anim calcmode="lin" valueType="num">
                                      <p:cBhvr additive="base">
                                        <p:cTn id="115" dur="500" fill="hold"/>
                                        <p:tgtEl>
                                          <p:spTgt spid="4"/>
                                        </p:tgtEl>
                                        <p:attrNameLst>
                                          <p:attrName>ppt_x</p:attrName>
                                        </p:attrNameLst>
                                      </p:cBhvr>
                                      <p:tavLst>
                                        <p:tav tm="0">
                                          <p:val>
                                            <p:strVal val="#ppt_x"/>
                                          </p:val>
                                        </p:tav>
                                        <p:tav tm="100000">
                                          <p:val>
                                            <p:strVal val="#ppt_x"/>
                                          </p:val>
                                        </p:tav>
                                      </p:tavLst>
                                    </p:anim>
                                    <p:anim calcmode="lin" valueType="num">
                                      <p:cBhvr additive="base">
                                        <p:cTn id="116" dur="500" fill="hold"/>
                                        <p:tgtEl>
                                          <p:spTgt spid="4"/>
                                        </p:tgtEl>
                                        <p:attrNameLst>
                                          <p:attrName>ppt_y</p:attrName>
                                        </p:attrNameLst>
                                      </p:cBhvr>
                                      <p:tavLst>
                                        <p:tav tm="0">
                                          <p:val>
                                            <p:strVal val="1+#ppt_h/2"/>
                                          </p:val>
                                        </p:tav>
                                        <p:tav tm="100000">
                                          <p:val>
                                            <p:strVal val="#ppt_y"/>
                                          </p:val>
                                        </p:tav>
                                      </p:tavLst>
                                    </p:anim>
                                  </p:childTnLst>
                                </p:cTn>
                              </p:par>
                            </p:childTnLst>
                          </p:cTn>
                        </p:par>
                        <p:par>
                          <p:cTn id="117" fill="hold">
                            <p:stCondLst>
                              <p:cond delay="15000"/>
                            </p:stCondLst>
                            <p:childTnLst>
                              <p:par>
                                <p:cTn id="118" presetID="53" presetClass="entr" presetSubtype="0" fill="hold" grpId="0" nodeType="afterEffect">
                                  <p:stCondLst>
                                    <p:cond delay="0"/>
                                  </p:stCondLst>
                                  <p:childTnLst>
                                    <p:set>
                                      <p:cBhvr>
                                        <p:cTn id="119" dur="1" fill="hold">
                                          <p:stCondLst>
                                            <p:cond delay="0"/>
                                          </p:stCondLst>
                                        </p:cTn>
                                        <p:tgtEl>
                                          <p:spTgt spid="71"/>
                                        </p:tgtEl>
                                        <p:attrNameLst>
                                          <p:attrName>style.visibility</p:attrName>
                                        </p:attrNameLst>
                                      </p:cBhvr>
                                      <p:to>
                                        <p:strVal val="visible"/>
                                      </p:to>
                                    </p:set>
                                    <p:anim calcmode="lin" valueType="num">
                                      <p:cBhvr>
                                        <p:cTn id="120" dur="500" fill="hold"/>
                                        <p:tgtEl>
                                          <p:spTgt spid="71"/>
                                        </p:tgtEl>
                                        <p:attrNameLst>
                                          <p:attrName>ppt_w</p:attrName>
                                        </p:attrNameLst>
                                      </p:cBhvr>
                                      <p:tavLst>
                                        <p:tav tm="0">
                                          <p:val>
                                            <p:fltVal val="0"/>
                                          </p:val>
                                        </p:tav>
                                        <p:tav tm="100000">
                                          <p:val>
                                            <p:strVal val="#ppt_w"/>
                                          </p:val>
                                        </p:tav>
                                      </p:tavLst>
                                    </p:anim>
                                    <p:anim calcmode="lin" valueType="num">
                                      <p:cBhvr>
                                        <p:cTn id="121" dur="500" fill="hold"/>
                                        <p:tgtEl>
                                          <p:spTgt spid="71"/>
                                        </p:tgtEl>
                                        <p:attrNameLst>
                                          <p:attrName>ppt_h</p:attrName>
                                        </p:attrNameLst>
                                      </p:cBhvr>
                                      <p:tavLst>
                                        <p:tav tm="0">
                                          <p:val>
                                            <p:fltVal val="0"/>
                                          </p:val>
                                        </p:tav>
                                        <p:tav tm="100000">
                                          <p:val>
                                            <p:strVal val="#ppt_h"/>
                                          </p:val>
                                        </p:tav>
                                      </p:tavLst>
                                    </p:anim>
                                    <p:animEffect transition="in" filter="fade">
                                      <p:cBhvr>
                                        <p:cTn id="122" dur="500"/>
                                        <p:tgtEl>
                                          <p:spTgt spid="71"/>
                                        </p:tgtEl>
                                      </p:cBhvr>
                                    </p:animEffect>
                                  </p:childTnLst>
                                </p:cTn>
                              </p:par>
                            </p:childTnLst>
                          </p:cTn>
                        </p:par>
                        <p:par>
                          <p:cTn id="123" fill="hold">
                            <p:stCondLst>
                              <p:cond delay="15500"/>
                            </p:stCondLst>
                            <p:childTnLst>
                              <p:par>
                                <p:cTn id="124" presetID="2" presetClass="entr" presetSubtype="4" accel="50000" decel="50000" fill="hold" nodeType="afterEffect">
                                  <p:stCondLst>
                                    <p:cond delay="0"/>
                                  </p:stCondLst>
                                  <p:childTnLst>
                                    <p:set>
                                      <p:cBhvr>
                                        <p:cTn id="125" dur="1" fill="hold">
                                          <p:stCondLst>
                                            <p:cond delay="0"/>
                                          </p:stCondLst>
                                        </p:cTn>
                                        <p:tgtEl>
                                          <p:spTgt spid="5"/>
                                        </p:tgtEl>
                                        <p:attrNameLst>
                                          <p:attrName>style.visibility</p:attrName>
                                        </p:attrNameLst>
                                      </p:cBhvr>
                                      <p:to>
                                        <p:strVal val="visible"/>
                                      </p:to>
                                    </p:set>
                                    <p:anim calcmode="lin" valueType="num">
                                      <p:cBhvr additive="base">
                                        <p:cTn id="126" dur="500" fill="hold"/>
                                        <p:tgtEl>
                                          <p:spTgt spid="5"/>
                                        </p:tgtEl>
                                        <p:attrNameLst>
                                          <p:attrName>ppt_x</p:attrName>
                                        </p:attrNameLst>
                                      </p:cBhvr>
                                      <p:tavLst>
                                        <p:tav tm="0">
                                          <p:val>
                                            <p:strVal val="#ppt_x"/>
                                          </p:val>
                                        </p:tav>
                                        <p:tav tm="100000">
                                          <p:val>
                                            <p:strVal val="#ppt_x"/>
                                          </p:val>
                                        </p:tav>
                                      </p:tavLst>
                                    </p:anim>
                                    <p:anim calcmode="lin" valueType="num">
                                      <p:cBhvr additive="base">
                                        <p:cTn id="1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8" grpId="0" animBg="1"/>
      <p:bldP spid="39" grpId="0" animBg="1"/>
      <p:bldP spid="48" grpId="0" animBg="1"/>
      <p:bldP spid="49" grpId="0" animBg="1"/>
      <p:bldP spid="50" grpId="0" animBg="1"/>
      <p:bldP spid="51" grpId="0" animBg="1"/>
      <p:bldP spid="53" grpId="0"/>
      <p:bldP spid="57" grpId="0"/>
      <p:bldP spid="61" grpId="0"/>
      <p:bldP spid="63" grpId="0"/>
      <p:bldP spid="66" grpId="0" animBg="1"/>
      <p:bldP spid="68" grpId="0" animBg="1"/>
      <p:bldP spid="70" grpId="0" animBg="1"/>
      <p:bldP spid="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31"/>
          <p:cNvSpPr txBox="1"/>
          <p:nvPr/>
        </p:nvSpPr>
        <p:spPr>
          <a:xfrm>
            <a:off x="6019801" y="3322529"/>
            <a:ext cx="138564" cy="346249"/>
          </a:xfrm>
          <a:prstGeom prst="rect">
            <a:avLst/>
          </a:prstGeom>
          <a:noFill/>
        </p:spPr>
        <p:txBody>
          <a:bodyPr wrap="none" lIns="68580" tIns="34290" rIns="68580" bIns="34290" rtlCol="0">
            <a:spAutoFit/>
          </a:bodyPr>
          <a:lstStyle/>
          <a:p>
            <a:endParaRPr lang="zh-CN" altLang="en-US" dirty="0">
              <a:solidFill>
                <a:prstClr val="black"/>
              </a:solidFill>
            </a:endParaRPr>
          </a:p>
        </p:txBody>
      </p:sp>
      <p:sp>
        <p:nvSpPr>
          <p:cNvPr id="30" name="Freeform 738"/>
          <p:cNvSpPr>
            <a:spLocks noEditPoints="1"/>
          </p:cNvSpPr>
          <p:nvPr/>
        </p:nvSpPr>
        <p:spPr bwMode="auto">
          <a:xfrm>
            <a:off x="1749955" y="2368424"/>
            <a:ext cx="223801" cy="321351"/>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2" name="组合 30"/>
          <p:cNvGrpSpPr/>
          <p:nvPr/>
        </p:nvGrpSpPr>
        <p:grpSpPr>
          <a:xfrm>
            <a:off x="3493318" y="1064194"/>
            <a:ext cx="286976" cy="228577"/>
            <a:chOff x="2339835" y="2821810"/>
            <a:chExt cx="382635" cy="304674"/>
          </a:xfrm>
        </p:grpSpPr>
        <p:sp>
          <p:nvSpPr>
            <p:cNvPr id="32" name="Freeform 739"/>
            <p:cNvSpPr>
              <a:spLocks noEditPoints="1"/>
            </p:cNvSpPr>
            <p:nvPr/>
          </p:nvSpPr>
          <p:spPr bwMode="auto">
            <a:xfrm>
              <a:off x="2395393" y="2829874"/>
              <a:ext cx="324388" cy="197142"/>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740"/>
            <p:cNvSpPr>
              <a:spLocks noEditPoints="1"/>
            </p:cNvSpPr>
            <p:nvPr/>
          </p:nvSpPr>
          <p:spPr bwMode="auto">
            <a:xfrm>
              <a:off x="2339835" y="2821810"/>
              <a:ext cx="382635" cy="304674"/>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36"/>
          <p:cNvGrpSpPr/>
          <p:nvPr/>
        </p:nvGrpSpPr>
        <p:grpSpPr>
          <a:xfrm>
            <a:off x="2335332" y="1355293"/>
            <a:ext cx="338726" cy="300511"/>
            <a:chOff x="795854" y="3209821"/>
            <a:chExt cx="451635" cy="400557"/>
          </a:xfrm>
          <a:solidFill>
            <a:schemeClr val="accent3"/>
          </a:solidFill>
        </p:grpSpPr>
        <p:sp>
          <p:nvSpPr>
            <p:cNvPr id="38" name="Freeform 741"/>
            <p:cNvSpPr>
              <a:spLocks noEditPoints="1"/>
            </p:cNvSpPr>
            <p:nvPr/>
          </p:nvSpPr>
          <p:spPr bwMode="auto">
            <a:xfrm>
              <a:off x="848724" y="3338860"/>
              <a:ext cx="167571" cy="167571"/>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Freeform 742"/>
            <p:cNvSpPr>
              <a:spLocks noEditPoints="1"/>
            </p:cNvSpPr>
            <p:nvPr/>
          </p:nvSpPr>
          <p:spPr bwMode="auto">
            <a:xfrm>
              <a:off x="795854" y="3290471"/>
              <a:ext cx="269726" cy="290337"/>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0" name="Freeform 743"/>
            <p:cNvSpPr>
              <a:spLocks noEditPoints="1"/>
            </p:cNvSpPr>
            <p:nvPr/>
          </p:nvSpPr>
          <p:spPr bwMode="auto">
            <a:xfrm>
              <a:off x="1086191" y="3245665"/>
              <a:ext cx="125454" cy="125454"/>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744"/>
            <p:cNvSpPr>
              <a:spLocks noEditPoints="1"/>
            </p:cNvSpPr>
            <p:nvPr/>
          </p:nvSpPr>
          <p:spPr bwMode="auto">
            <a:xfrm>
              <a:off x="1045866" y="3209821"/>
              <a:ext cx="201623" cy="214168"/>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745"/>
            <p:cNvSpPr>
              <a:spLocks noEditPoints="1"/>
            </p:cNvSpPr>
            <p:nvPr/>
          </p:nvSpPr>
          <p:spPr bwMode="auto">
            <a:xfrm>
              <a:off x="1086191" y="3459834"/>
              <a:ext cx="103948" cy="105740"/>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746"/>
            <p:cNvSpPr>
              <a:spLocks noEditPoints="1"/>
            </p:cNvSpPr>
            <p:nvPr/>
          </p:nvSpPr>
          <p:spPr bwMode="auto">
            <a:xfrm>
              <a:off x="1050347" y="3430262"/>
              <a:ext cx="169363" cy="180116"/>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4" name="组合 59"/>
          <p:cNvGrpSpPr/>
          <p:nvPr/>
        </p:nvGrpSpPr>
        <p:grpSpPr>
          <a:xfrm>
            <a:off x="3686202" y="2629270"/>
            <a:ext cx="250012" cy="242022"/>
            <a:chOff x="2597015" y="4907933"/>
            <a:chExt cx="333349" cy="322596"/>
          </a:xfrm>
          <a:solidFill>
            <a:schemeClr val="accent3"/>
          </a:solidFill>
        </p:grpSpPr>
        <p:sp>
          <p:nvSpPr>
            <p:cNvPr id="61" name="Freeform 747"/>
            <p:cNvSpPr>
              <a:spLocks noEditPoints="1"/>
            </p:cNvSpPr>
            <p:nvPr/>
          </p:nvSpPr>
          <p:spPr bwMode="auto">
            <a:xfrm>
              <a:off x="2631067" y="4941985"/>
              <a:ext cx="265246" cy="254493"/>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748"/>
            <p:cNvSpPr>
              <a:spLocks noEditPoints="1"/>
            </p:cNvSpPr>
            <p:nvPr/>
          </p:nvSpPr>
          <p:spPr bwMode="auto">
            <a:xfrm>
              <a:off x="2597015" y="4907933"/>
              <a:ext cx="333349" cy="322596"/>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749"/>
            <p:cNvSpPr>
              <a:spLocks/>
            </p:cNvSpPr>
            <p:nvPr/>
          </p:nvSpPr>
          <p:spPr bwMode="auto">
            <a:xfrm>
              <a:off x="2752041" y="4963492"/>
              <a:ext cx="14338" cy="27779"/>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Freeform 750"/>
            <p:cNvSpPr>
              <a:spLocks/>
            </p:cNvSpPr>
            <p:nvPr/>
          </p:nvSpPr>
          <p:spPr bwMode="auto">
            <a:xfrm>
              <a:off x="2752041" y="5141816"/>
              <a:ext cx="14338" cy="35844"/>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 name="Freeform 751"/>
            <p:cNvSpPr>
              <a:spLocks/>
            </p:cNvSpPr>
            <p:nvPr/>
          </p:nvSpPr>
          <p:spPr bwMode="auto">
            <a:xfrm>
              <a:off x="2651677" y="5062959"/>
              <a:ext cx="38532" cy="15234"/>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752"/>
            <p:cNvSpPr>
              <a:spLocks/>
            </p:cNvSpPr>
            <p:nvPr/>
          </p:nvSpPr>
          <p:spPr bwMode="auto">
            <a:xfrm>
              <a:off x="2830001" y="5062959"/>
              <a:ext cx="36740" cy="15234"/>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753"/>
            <p:cNvSpPr>
              <a:spLocks/>
            </p:cNvSpPr>
            <p:nvPr/>
          </p:nvSpPr>
          <p:spPr bwMode="auto">
            <a:xfrm>
              <a:off x="2668703" y="5112244"/>
              <a:ext cx="19714" cy="17026"/>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54"/>
            <p:cNvSpPr>
              <a:spLocks/>
            </p:cNvSpPr>
            <p:nvPr/>
          </p:nvSpPr>
          <p:spPr bwMode="auto">
            <a:xfrm>
              <a:off x="2709028" y="5143608"/>
              <a:ext cx="15234" cy="17026"/>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9" name="Freeform 755"/>
            <p:cNvSpPr>
              <a:spLocks/>
            </p:cNvSpPr>
            <p:nvPr/>
          </p:nvSpPr>
          <p:spPr bwMode="auto">
            <a:xfrm>
              <a:off x="2798638" y="5146296"/>
              <a:ext cx="17026" cy="12545"/>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0" name="Freeform 756"/>
            <p:cNvSpPr>
              <a:spLocks/>
            </p:cNvSpPr>
            <p:nvPr/>
          </p:nvSpPr>
          <p:spPr bwMode="auto">
            <a:xfrm>
              <a:off x="2834482" y="5112244"/>
              <a:ext cx="18818" cy="12545"/>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757"/>
            <p:cNvSpPr>
              <a:spLocks/>
            </p:cNvSpPr>
            <p:nvPr/>
          </p:nvSpPr>
          <p:spPr bwMode="auto">
            <a:xfrm>
              <a:off x="2662431" y="5019050"/>
              <a:ext cx="23299" cy="14338"/>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2" name="Freeform 758"/>
            <p:cNvSpPr>
              <a:spLocks/>
            </p:cNvSpPr>
            <p:nvPr/>
          </p:nvSpPr>
          <p:spPr bwMode="auto">
            <a:xfrm>
              <a:off x="2798638" y="4971557"/>
              <a:ext cx="17026" cy="19714"/>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Freeform 759"/>
            <p:cNvSpPr>
              <a:spLocks/>
            </p:cNvSpPr>
            <p:nvPr/>
          </p:nvSpPr>
          <p:spPr bwMode="auto">
            <a:xfrm>
              <a:off x="2834482" y="4999336"/>
              <a:ext cx="17026" cy="17026"/>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760"/>
            <p:cNvSpPr>
              <a:spLocks noEditPoints="1"/>
            </p:cNvSpPr>
            <p:nvPr/>
          </p:nvSpPr>
          <p:spPr bwMode="auto">
            <a:xfrm>
              <a:off x="2699171" y="4986790"/>
              <a:ext cx="141584" cy="103948"/>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75" name="Freeform 761"/>
          <p:cNvSpPr>
            <a:spLocks noEditPoints="1"/>
          </p:cNvSpPr>
          <p:nvPr/>
        </p:nvSpPr>
        <p:spPr bwMode="auto">
          <a:xfrm>
            <a:off x="3504743" y="1552272"/>
            <a:ext cx="295713" cy="302528"/>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5" name="组合 75"/>
          <p:cNvGrpSpPr/>
          <p:nvPr/>
        </p:nvGrpSpPr>
        <p:grpSpPr>
          <a:xfrm>
            <a:off x="3495334" y="1358655"/>
            <a:ext cx="171379" cy="185550"/>
            <a:chOff x="2342523" y="3214302"/>
            <a:chExt cx="228505" cy="247324"/>
          </a:xfrm>
        </p:grpSpPr>
        <p:sp>
          <p:nvSpPr>
            <p:cNvPr id="77" name="Freeform 762"/>
            <p:cNvSpPr>
              <a:spLocks noEditPoints="1"/>
            </p:cNvSpPr>
            <p:nvPr/>
          </p:nvSpPr>
          <p:spPr bwMode="auto">
            <a:xfrm>
              <a:off x="2367614" y="3239393"/>
              <a:ext cx="44805" cy="57350"/>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763"/>
            <p:cNvSpPr>
              <a:spLocks noEditPoints="1"/>
            </p:cNvSpPr>
            <p:nvPr/>
          </p:nvSpPr>
          <p:spPr bwMode="auto">
            <a:xfrm>
              <a:off x="2342523" y="3214302"/>
              <a:ext cx="93194" cy="127246"/>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764"/>
            <p:cNvSpPr>
              <a:spLocks noEditPoints="1"/>
            </p:cNvSpPr>
            <p:nvPr/>
          </p:nvSpPr>
          <p:spPr bwMode="auto">
            <a:xfrm>
              <a:off x="2505613" y="3362159"/>
              <a:ext cx="42117" cy="57350"/>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765"/>
            <p:cNvSpPr>
              <a:spLocks noEditPoints="1"/>
            </p:cNvSpPr>
            <p:nvPr/>
          </p:nvSpPr>
          <p:spPr bwMode="auto">
            <a:xfrm>
              <a:off x="2480522" y="3337068"/>
              <a:ext cx="90506" cy="124558"/>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1" name="Freeform 766"/>
            <p:cNvSpPr>
              <a:spLocks noEditPoints="1"/>
            </p:cNvSpPr>
            <p:nvPr/>
          </p:nvSpPr>
          <p:spPr bwMode="auto">
            <a:xfrm>
              <a:off x="2376575" y="3214302"/>
              <a:ext cx="158610" cy="247324"/>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2" name="Freeform 767"/>
          <p:cNvSpPr>
            <a:spLocks noEditPoints="1"/>
          </p:cNvSpPr>
          <p:nvPr/>
        </p:nvSpPr>
        <p:spPr bwMode="auto">
          <a:xfrm>
            <a:off x="3838763" y="2730114"/>
            <a:ext cx="227834" cy="295805"/>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83" name="Freeform 768"/>
          <p:cNvSpPr>
            <a:spLocks noEditPoints="1"/>
          </p:cNvSpPr>
          <p:nvPr/>
        </p:nvSpPr>
        <p:spPr bwMode="auto">
          <a:xfrm>
            <a:off x="2771508" y="1263191"/>
            <a:ext cx="225818" cy="219165"/>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6" name="组合 83"/>
          <p:cNvGrpSpPr/>
          <p:nvPr/>
        </p:nvGrpSpPr>
        <p:grpSpPr>
          <a:xfrm>
            <a:off x="3181474" y="988899"/>
            <a:ext cx="218425" cy="291771"/>
            <a:chOff x="1924044" y="2721446"/>
            <a:chExt cx="291233" cy="388908"/>
          </a:xfrm>
          <a:solidFill>
            <a:schemeClr val="accent3"/>
          </a:solidFill>
        </p:grpSpPr>
        <p:sp>
          <p:nvSpPr>
            <p:cNvPr id="85" name="Freeform 769"/>
            <p:cNvSpPr>
              <a:spLocks noEditPoints="1"/>
            </p:cNvSpPr>
            <p:nvPr/>
          </p:nvSpPr>
          <p:spPr bwMode="auto">
            <a:xfrm>
              <a:off x="1924044" y="2721446"/>
              <a:ext cx="291233" cy="388908"/>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Freeform 770"/>
            <p:cNvSpPr>
              <a:spLocks noEditPoints="1"/>
            </p:cNvSpPr>
            <p:nvPr/>
          </p:nvSpPr>
          <p:spPr bwMode="auto">
            <a:xfrm>
              <a:off x="2010966" y="2897978"/>
              <a:ext cx="112909" cy="169363"/>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771"/>
            <p:cNvSpPr>
              <a:spLocks noEditPoints="1"/>
            </p:cNvSpPr>
            <p:nvPr/>
          </p:nvSpPr>
          <p:spPr bwMode="auto">
            <a:xfrm>
              <a:off x="2035161" y="2932030"/>
              <a:ext cx="25091" cy="4211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Freeform 772"/>
            <p:cNvSpPr>
              <a:spLocks noEditPoints="1"/>
            </p:cNvSpPr>
            <p:nvPr/>
          </p:nvSpPr>
          <p:spPr bwMode="auto">
            <a:xfrm>
              <a:off x="2071005" y="2991173"/>
              <a:ext cx="29571" cy="46597"/>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 name="组合 88"/>
          <p:cNvGrpSpPr/>
          <p:nvPr/>
        </p:nvGrpSpPr>
        <p:grpSpPr>
          <a:xfrm>
            <a:off x="2357510" y="2314641"/>
            <a:ext cx="147857" cy="227232"/>
            <a:chOff x="825425" y="4488558"/>
            <a:chExt cx="197142" cy="302882"/>
          </a:xfrm>
        </p:grpSpPr>
        <p:sp>
          <p:nvSpPr>
            <p:cNvPr id="90" name="Freeform 783"/>
            <p:cNvSpPr>
              <a:spLocks noEditPoints="1"/>
            </p:cNvSpPr>
            <p:nvPr/>
          </p:nvSpPr>
          <p:spPr bwMode="auto">
            <a:xfrm>
              <a:off x="848724" y="4499311"/>
              <a:ext cx="153233" cy="60935"/>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Freeform 784"/>
            <p:cNvSpPr>
              <a:spLocks noEditPoints="1"/>
            </p:cNvSpPr>
            <p:nvPr/>
          </p:nvSpPr>
          <p:spPr bwMode="auto">
            <a:xfrm>
              <a:off x="825425" y="4488558"/>
              <a:ext cx="197142" cy="114701"/>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Freeform 785"/>
            <p:cNvSpPr>
              <a:spLocks noEditPoints="1"/>
            </p:cNvSpPr>
            <p:nvPr/>
          </p:nvSpPr>
          <p:spPr bwMode="auto">
            <a:xfrm>
              <a:off x="825425" y="4573688"/>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Freeform 786"/>
            <p:cNvSpPr>
              <a:spLocks noEditPoints="1"/>
            </p:cNvSpPr>
            <p:nvPr/>
          </p:nvSpPr>
          <p:spPr bwMode="auto">
            <a:xfrm>
              <a:off x="825425" y="4620285"/>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787"/>
            <p:cNvSpPr>
              <a:spLocks noEditPoints="1"/>
            </p:cNvSpPr>
            <p:nvPr/>
          </p:nvSpPr>
          <p:spPr bwMode="auto">
            <a:xfrm>
              <a:off x="825425" y="4666882"/>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788"/>
            <p:cNvSpPr>
              <a:spLocks noEditPoints="1"/>
            </p:cNvSpPr>
            <p:nvPr/>
          </p:nvSpPr>
          <p:spPr bwMode="auto">
            <a:xfrm>
              <a:off x="825425" y="4713479"/>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96" name="Freeform 789"/>
          <p:cNvSpPr>
            <a:spLocks noEditPoints="1"/>
          </p:cNvSpPr>
          <p:nvPr/>
        </p:nvSpPr>
        <p:spPr bwMode="auto">
          <a:xfrm>
            <a:off x="2581983" y="1235627"/>
            <a:ext cx="173396" cy="149919"/>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97" name="Freeform 790"/>
          <p:cNvSpPr>
            <a:spLocks noEditPoints="1"/>
          </p:cNvSpPr>
          <p:nvPr/>
        </p:nvSpPr>
        <p:spPr bwMode="auto">
          <a:xfrm>
            <a:off x="2405227" y="1126045"/>
            <a:ext cx="176756" cy="151264"/>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8" name="组合 97"/>
          <p:cNvGrpSpPr/>
          <p:nvPr/>
        </p:nvGrpSpPr>
        <p:grpSpPr>
          <a:xfrm>
            <a:off x="2656584" y="2915663"/>
            <a:ext cx="243291" cy="231265"/>
            <a:chOff x="1224190" y="5289672"/>
            <a:chExt cx="324388" cy="308259"/>
          </a:xfrm>
        </p:grpSpPr>
        <p:sp>
          <p:nvSpPr>
            <p:cNvPr id="99" name="Freeform 791"/>
            <p:cNvSpPr>
              <a:spLocks noEditPoints="1"/>
            </p:cNvSpPr>
            <p:nvPr/>
          </p:nvSpPr>
          <p:spPr bwMode="auto">
            <a:xfrm>
              <a:off x="1224190" y="5289672"/>
              <a:ext cx="324388" cy="308259"/>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0" name="Freeform 792"/>
            <p:cNvSpPr>
              <a:spLocks/>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1" name="Freeform 793"/>
            <p:cNvSpPr>
              <a:spLocks/>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2" name="Rectangle 794"/>
            <p:cNvSpPr>
              <a:spLocks noChangeArrowheads="1"/>
            </p:cNvSpPr>
            <p:nvPr/>
          </p:nvSpPr>
          <p:spPr bwMode="auto">
            <a:xfrm>
              <a:off x="1491228" y="5373010"/>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3" name="Rectangle 795"/>
            <p:cNvSpPr>
              <a:spLocks noChangeArrowheads="1"/>
            </p:cNvSpPr>
            <p:nvPr/>
          </p:nvSpPr>
          <p:spPr bwMode="auto">
            <a:xfrm>
              <a:off x="1491228" y="5373010"/>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4" name="Rectangle 796"/>
            <p:cNvSpPr>
              <a:spLocks noChangeArrowheads="1"/>
            </p:cNvSpPr>
            <p:nvPr/>
          </p:nvSpPr>
          <p:spPr bwMode="auto">
            <a:xfrm>
              <a:off x="1491228" y="5373010"/>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5" name="Freeform 797"/>
            <p:cNvSpPr>
              <a:spLocks/>
            </p:cNvSpPr>
            <p:nvPr/>
          </p:nvSpPr>
          <p:spPr bwMode="auto">
            <a:xfrm>
              <a:off x="1491228" y="53730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6" name="Freeform 798"/>
            <p:cNvSpPr>
              <a:spLocks/>
            </p:cNvSpPr>
            <p:nvPr/>
          </p:nvSpPr>
          <p:spPr bwMode="auto">
            <a:xfrm>
              <a:off x="1410579" y="5390036"/>
              <a:ext cx="32260" cy="4032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7" name="Freeform 799"/>
            <p:cNvSpPr>
              <a:spLocks/>
            </p:cNvSpPr>
            <p:nvPr/>
          </p:nvSpPr>
          <p:spPr bwMode="auto">
            <a:xfrm>
              <a:off x="1408787" y="5480542"/>
              <a:ext cx="27779" cy="34052"/>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8" name="Freeform 800"/>
            <p:cNvSpPr>
              <a:spLocks/>
            </p:cNvSpPr>
            <p:nvPr/>
          </p:nvSpPr>
          <p:spPr bwMode="auto">
            <a:xfrm>
              <a:off x="1406994" y="5508321"/>
              <a:ext cx="29571" cy="35844"/>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9" name="组合 108"/>
          <p:cNvGrpSpPr/>
          <p:nvPr/>
        </p:nvGrpSpPr>
        <p:grpSpPr>
          <a:xfrm>
            <a:off x="2374985" y="2951295"/>
            <a:ext cx="262781" cy="233282"/>
            <a:chOff x="848724" y="5337166"/>
            <a:chExt cx="350375" cy="310947"/>
          </a:xfrm>
        </p:grpSpPr>
        <p:sp>
          <p:nvSpPr>
            <p:cNvPr id="110" name="Freeform 801"/>
            <p:cNvSpPr>
              <a:spLocks/>
            </p:cNvSpPr>
            <p:nvPr/>
          </p:nvSpPr>
          <p:spPr bwMode="auto">
            <a:xfrm>
              <a:off x="848724" y="5370322"/>
              <a:ext cx="350375" cy="277791"/>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1" name="Freeform 802"/>
            <p:cNvSpPr>
              <a:spLocks noEditPoints="1"/>
            </p:cNvSpPr>
            <p:nvPr/>
          </p:nvSpPr>
          <p:spPr bwMode="auto">
            <a:xfrm>
              <a:off x="975970" y="5393620"/>
              <a:ext cx="66311" cy="201623"/>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2" name="Freeform 803"/>
            <p:cNvSpPr>
              <a:spLocks noEditPoints="1"/>
            </p:cNvSpPr>
            <p:nvPr/>
          </p:nvSpPr>
          <p:spPr bwMode="auto">
            <a:xfrm>
              <a:off x="1048554" y="5337166"/>
              <a:ext cx="65415" cy="258077"/>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3" name="Freeform 804"/>
            <p:cNvSpPr>
              <a:spLocks noEditPoints="1"/>
            </p:cNvSpPr>
            <p:nvPr/>
          </p:nvSpPr>
          <p:spPr bwMode="auto">
            <a:xfrm>
              <a:off x="906074" y="5450971"/>
              <a:ext cx="65415" cy="144272"/>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4" name="Freeform 805"/>
            <p:cNvSpPr>
              <a:spLocks noEditPoints="1"/>
            </p:cNvSpPr>
            <p:nvPr/>
          </p:nvSpPr>
          <p:spPr bwMode="auto">
            <a:xfrm>
              <a:off x="1122035" y="5427672"/>
              <a:ext cx="66311" cy="167571"/>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0" name="组合 114"/>
          <p:cNvGrpSpPr/>
          <p:nvPr/>
        </p:nvGrpSpPr>
        <p:grpSpPr>
          <a:xfrm>
            <a:off x="3703677" y="1250418"/>
            <a:ext cx="342086" cy="362361"/>
            <a:chOff x="2620314" y="3070030"/>
            <a:chExt cx="456115" cy="482999"/>
          </a:xfrm>
          <a:solidFill>
            <a:schemeClr val="accent1"/>
          </a:solidFill>
        </p:grpSpPr>
        <p:sp>
          <p:nvSpPr>
            <p:cNvPr id="116" name="Freeform 806"/>
            <p:cNvSpPr>
              <a:spLocks noEditPoints="1"/>
            </p:cNvSpPr>
            <p:nvPr/>
          </p:nvSpPr>
          <p:spPr bwMode="auto">
            <a:xfrm>
              <a:off x="2620314" y="3070030"/>
              <a:ext cx="456115" cy="48299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7" name="Freeform 807"/>
            <p:cNvSpPr>
              <a:spLocks/>
            </p:cNvSpPr>
            <p:nvPr/>
          </p:nvSpPr>
          <p:spPr bwMode="auto">
            <a:xfrm>
              <a:off x="2713508" y="3156951"/>
              <a:ext cx="153233" cy="107532"/>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8" name="Freeform 808"/>
            <p:cNvSpPr>
              <a:spLocks/>
            </p:cNvSpPr>
            <p:nvPr/>
          </p:nvSpPr>
          <p:spPr bwMode="auto">
            <a:xfrm>
              <a:off x="2741287" y="3197276"/>
              <a:ext cx="139792" cy="96779"/>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9" name="Freeform 809"/>
            <p:cNvSpPr>
              <a:spLocks/>
            </p:cNvSpPr>
            <p:nvPr/>
          </p:nvSpPr>
          <p:spPr bwMode="auto">
            <a:xfrm>
              <a:off x="2764586" y="3217886"/>
              <a:ext cx="144272" cy="112909"/>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0" name="Freeform 810"/>
            <p:cNvSpPr>
              <a:spLocks/>
            </p:cNvSpPr>
            <p:nvPr/>
          </p:nvSpPr>
          <p:spPr bwMode="auto">
            <a:xfrm>
              <a:off x="2795949" y="3256419"/>
              <a:ext cx="137999" cy="114701"/>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1" name="Freeform 811"/>
            <p:cNvSpPr>
              <a:spLocks/>
            </p:cNvSpPr>
            <p:nvPr/>
          </p:nvSpPr>
          <p:spPr bwMode="auto">
            <a:xfrm>
              <a:off x="2819248" y="3287782"/>
              <a:ext cx="142480" cy="117389"/>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2" name="Freeform 812"/>
            <p:cNvSpPr>
              <a:spLocks/>
            </p:cNvSpPr>
            <p:nvPr/>
          </p:nvSpPr>
          <p:spPr bwMode="auto">
            <a:xfrm>
              <a:off x="2843443" y="3321834"/>
              <a:ext cx="141584" cy="110220"/>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 name="组合 122"/>
          <p:cNvGrpSpPr/>
          <p:nvPr/>
        </p:nvGrpSpPr>
        <p:grpSpPr>
          <a:xfrm>
            <a:off x="2373640" y="1680006"/>
            <a:ext cx="127022" cy="125717"/>
            <a:chOff x="846932" y="3642638"/>
            <a:chExt cx="169363" cy="167571"/>
          </a:xfrm>
          <a:solidFill>
            <a:schemeClr val="accent4"/>
          </a:solidFill>
        </p:grpSpPr>
        <p:sp>
          <p:nvSpPr>
            <p:cNvPr id="124" name="Freeform 813"/>
            <p:cNvSpPr>
              <a:spLocks noEditPoints="1"/>
            </p:cNvSpPr>
            <p:nvPr/>
          </p:nvSpPr>
          <p:spPr bwMode="auto">
            <a:xfrm>
              <a:off x="846932" y="3642638"/>
              <a:ext cx="169363" cy="167571"/>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5" name="Freeform 814"/>
            <p:cNvSpPr>
              <a:spLocks/>
            </p:cNvSpPr>
            <p:nvPr/>
          </p:nvSpPr>
          <p:spPr bwMode="auto">
            <a:xfrm>
              <a:off x="899802" y="3712534"/>
              <a:ext cx="82441" cy="14338"/>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6" name="Freeform 815"/>
            <p:cNvSpPr>
              <a:spLocks/>
            </p:cNvSpPr>
            <p:nvPr/>
          </p:nvSpPr>
          <p:spPr bwMode="auto">
            <a:xfrm>
              <a:off x="890841" y="3735833"/>
              <a:ext cx="83337" cy="17026"/>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7" name="Freeform 816"/>
            <p:cNvSpPr>
              <a:spLocks/>
            </p:cNvSpPr>
            <p:nvPr/>
          </p:nvSpPr>
          <p:spPr bwMode="auto">
            <a:xfrm>
              <a:off x="889049" y="3756443"/>
              <a:ext cx="29571" cy="13442"/>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2" name="组合 127"/>
          <p:cNvGrpSpPr/>
          <p:nvPr/>
        </p:nvGrpSpPr>
        <p:grpSpPr>
          <a:xfrm>
            <a:off x="3574638" y="2878016"/>
            <a:ext cx="215064" cy="203702"/>
            <a:chOff x="2448263" y="5239491"/>
            <a:chExt cx="286752" cy="271519"/>
          </a:xfrm>
        </p:grpSpPr>
        <p:sp>
          <p:nvSpPr>
            <p:cNvPr id="129" name="Freeform 821"/>
            <p:cNvSpPr>
              <a:spLocks/>
            </p:cNvSpPr>
            <p:nvPr/>
          </p:nvSpPr>
          <p:spPr bwMode="auto">
            <a:xfrm>
              <a:off x="2522639" y="5334478"/>
              <a:ext cx="122766" cy="29571"/>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0" name="Freeform 822"/>
            <p:cNvSpPr>
              <a:spLocks/>
            </p:cNvSpPr>
            <p:nvPr/>
          </p:nvSpPr>
          <p:spPr bwMode="auto">
            <a:xfrm>
              <a:off x="2518158" y="5357776"/>
              <a:ext cx="110220" cy="35844"/>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1" name="Freeform 823"/>
            <p:cNvSpPr>
              <a:spLocks/>
            </p:cNvSpPr>
            <p:nvPr/>
          </p:nvSpPr>
          <p:spPr bwMode="auto">
            <a:xfrm>
              <a:off x="2507405" y="5379283"/>
              <a:ext cx="32260" cy="17026"/>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2" name="Freeform 824"/>
            <p:cNvSpPr>
              <a:spLocks noEditPoints="1"/>
            </p:cNvSpPr>
            <p:nvPr/>
          </p:nvSpPr>
          <p:spPr bwMode="auto">
            <a:xfrm>
              <a:off x="2448263" y="5239491"/>
              <a:ext cx="286752" cy="271519"/>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3" name="组合 132"/>
          <p:cNvGrpSpPr/>
          <p:nvPr/>
        </p:nvGrpSpPr>
        <p:grpSpPr>
          <a:xfrm>
            <a:off x="2532250" y="2441703"/>
            <a:ext cx="274207" cy="253451"/>
            <a:chOff x="1058411" y="4657921"/>
            <a:chExt cx="365609" cy="337830"/>
          </a:xfrm>
        </p:grpSpPr>
        <p:sp>
          <p:nvSpPr>
            <p:cNvPr id="134" name="Freeform 825"/>
            <p:cNvSpPr>
              <a:spLocks noEditPoints="1"/>
            </p:cNvSpPr>
            <p:nvPr/>
          </p:nvSpPr>
          <p:spPr bwMode="auto">
            <a:xfrm>
              <a:off x="1058411" y="4657921"/>
              <a:ext cx="365609" cy="337830"/>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5" name="Freeform 826"/>
            <p:cNvSpPr>
              <a:spLocks noEditPoints="1"/>
            </p:cNvSpPr>
            <p:nvPr/>
          </p:nvSpPr>
          <p:spPr bwMode="auto">
            <a:xfrm>
              <a:off x="1317384" y="4918687"/>
              <a:ext cx="46597" cy="57350"/>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6" name="Freeform 827"/>
            <p:cNvSpPr>
              <a:spLocks noEditPoints="1"/>
            </p:cNvSpPr>
            <p:nvPr/>
          </p:nvSpPr>
          <p:spPr bwMode="auto">
            <a:xfrm>
              <a:off x="1079918" y="4730505"/>
              <a:ext cx="51078" cy="67208"/>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7" name="Freeform 828"/>
            <p:cNvSpPr>
              <a:spLocks noEditPoints="1"/>
            </p:cNvSpPr>
            <p:nvPr/>
          </p:nvSpPr>
          <p:spPr bwMode="auto">
            <a:xfrm>
              <a:off x="1137268" y="4772622"/>
              <a:ext cx="46597" cy="65415"/>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8" name="Rectangle 829"/>
            <p:cNvSpPr>
              <a:spLocks noChangeArrowheads="1"/>
            </p:cNvSpPr>
            <p:nvPr/>
          </p:nvSpPr>
          <p:spPr bwMode="auto">
            <a:xfrm>
              <a:off x="1160567" y="4789648"/>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9" name="Rectangle 830"/>
            <p:cNvSpPr>
              <a:spLocks noChangeArrowheads="1"/>
            </p:cNvSpPr>
            <p:nvPr/>
          </p:nvSpPr>
          <p:spPr bwMode="auto">
            <a:xfrm>
              <a:off x="1160567" y="4789648"/>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0" name="Freeform 831"/>
            <p:cNvSpPr>
              <a:spLocks noEditPoints="1"/>
            </p:cNvSpPr>
            <p:nvPr/>
          </p:nvSpPr>
          <p:spPr bwMode="auto">
            <a:xfrm>
              <a:off x="1196411" y="4819219"/>
              <a:ext cx="49286" cy="68104"/>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1" name="Freeform 832"/>
            <p:cNvSpPr>
              <a:spLocks noEditPoints="1"/>
            </p:cNvSpPr>
            <p:nvPr/>
          </p:nvSpPr>
          <p:spPr bwMode="auto">
            <a:xfrm>
              <a:off x="1264514" y="4882843"/>
              <a:ext cx="21506" cy="23299"/>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2" name="Freeform 833"/>
            <p:cNvSpPr>
              <a:spLocks noEditPoints="1"/>
            </p:cNvSpPr>
            <p:nvPr/>
          </p:nvSpPr>
          <p:spPr bwMode="auto">
            <a:xfrm>
              <a:off x="1251969" y="4868505"/>
              <a:ext cx="54662" cy="67208"/>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4" name="组合 142"/>
          <p:cNvGrpSpPr/>
          <p:nvPr/>
        </p:nvGrpSpPr>
        <p:grpSpPr>
          <a:xfrm>
            <a:off x="1929399" y="2341534"/>
            <a:ext cx="416687" cy="232610"/>
            <a:chOff x="254610" y="4524402"/>
            <a:chExt cx="555582" cy="310051"/>
          </a:xfrm>
        </p:grpSpPr>
        <p:sp>
          <p:nvSpPr>
            <p:cNvPr id="144" name="Rectangle 834"/>
            <p:cNvSpPr>
              <a:spLocks noChangeArrowheads="1"/>
            </p:cNvSpPr>
            <p:nvPr/>
          </p:nvSpPr>
          <p:spPr bwMode="auto">
            <a:xfrm>
              <a:off x="384544" y="4581752"/>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5" name="Freeform 835"/>
            <p:cNvSpPr>
              <a:spLocks/>
            </p:cNvSpPr>
            <p:nvPr/>
          </p:nvSpPr>
          <p:spPr bwMode="auto">
            <a:xfrm>
              <a:off x="384544" y="458175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6" name="Rectangle 836"/>
            <p:cNvSpPr>
              <a:spLocks noChangeArrowheads="1"/>
            </p:cNvSpPr>
            <p:nvPr/>
          </p:nvSpPr>
          <p:spPr bwMode="auto">
            <a:xfrm>
              <a:off x="420388" y="4713479"/>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7" name="Rectangle 837"/>
            <p:cNvSpPr>
              <a:spLocks noChangeArrowheads="1"/>
            </p:cNvSpPr>
            <p:nvPr/>
          </p:nvSpPr>
          <p:spPr bwMode="auto">
            <a:xfrm>
              <a:off x="420388" y="4713479"/>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8" name="Freeform 838"/>
            <p:cNvSpPr>
              <a:spLocks noEditPoints="1"/>
            </p:cNvSpPr>
            <p:nvPr/>
          </p:nvSpPr>
          <p:spPr bwMode="auto">
            <a:xfrm>
              <a:off x="254610" y="4524402"/>
              <a:ext cx="555582" cy="310051"/>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9" name="Rectangle 839"/>
            <p:cNvSpPr>
              <a:spLocks noChangeArrowheads="1"/>
            </p:cNvSpPr>
            <p:nvPr/>
          </p:nvSpPr>
          <p:spPr bwMode="auto">
            <a:xfrm>
              <a:off x="488492" y="4736778"/>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0" name="Rectangle 840"/>
            <p:cNvSpPr>
              <a:spLocks noChangeArrowheads="1"/>
            </p:cNvSpPr>
            <p:nvPr/>
          </p:nvSpPr>
          <p:spPr bwMode="auto">
            <a:xfrm>
              <a:off x="488492" y="4736778"/>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1" name="Freeform 841"/>
            <p:cNvSpPr>
              <a:spLocks/>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2" name="Freeform 842"/>
            <p:cNvSpPr>
              <a:spLocks/>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5" name="组合 152"/>
          <p:cNvGrpSpPr/>
          <p:nvPr/>
        </p:nvGrpSpPr>
        <p:grpSpPr>
          <a:xfrm>
            <a:off x="2123629" y="2566077"/>
            <a:ext cx="388459" cy="330763"/>
            <a:chOff x="513583" y="4823700"/>
            <a:chExt cx="517945" cy="440881"/>
          </a:xfrm>
          <a:solidFill>
            <a:schemeClr val="accent1"/>
          </a:solidFill>
        </p:grpSpPr>
        <p:sp>
          <p:nvSpPr>
            <p:cNvPr id="154" name="Freeform 773"/>
            <p:cNvSpPr>
              <a:spLocks noEditPoints="1"/>
            </p:cNvSpPr>
            <p:nvPr/>
          </p:nvSpPr>
          <p:spPr bwMode="auto">
            <a:xfrm>
              <a:off x="861269" y="4846998"/>
              <a:ext cx="170259" cy="169363"/>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5" name="Freeform 774"/>
            <p:cNvSpPr>
              <a:spLocks noEditPoints="1"/>
            </p:cNvSpPr>
            <p:nvPr/>
          </p:nvSpPr>
          <p:spPr bwMode="auto">
            <a:xfrm>
              <a:off x="893529" y="4861336"/>
              <a:ext cx="124558" cy="13172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6" name="Freeform 775"/>
            <p:cNvSpPr>
              <a:spLocks noEditPoints="1"/>
            </p:cNvSpPr>
            <p:nvPr/>
          </p:nvSpPr>
          <p:spPr bwMode="auto">
            <a:xfrm>
              <a:off x="916828" y="4884635"/>
              <a:ext cx="69896" cy="914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7" name="Freeform 776"/>
            <p:cNvSpPr>
              <a:spLocks noEditPoints="1"/>
            </p:cNvSpPr>
            <p:nvPr/>
          </p:nvSpPr>
          <p:spPr bwMode="auto">
            <a:xfrm>
              <a:off x="751049" y="5092530"/>
              <a:ext cx="167571" cy="172051"/>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8" name="Freeform 777"/>
            <p:cNvSpPr>
              <a:spLocks noEditPoints="1"/>
            </p:cNvSpPr>
            <p:nvPr/>
          </p:nvSpPr>
          <p:spPr bwMode="auto">
            <a:xfrm>
              <a:off x="783309" y="5114037"/>
              <a:ext cx="122766" cy="136207"/>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9" name="Freeform 778"/>
            <p:cNvSpPr>
              <a:spLocks noEditPoints="1"/>
            </p:cNvSpPr>
            <p:nvPr/>
          </p:nvSpPr>
          <p:spPr bwMode="auto">
            <a:xfrm>
              <a:off x="812880" y="5132855"/>
              <a:ext cx="61831" cy="102156"/>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0" name="Rectangle 779"/>
            <p:cNvSpPr>
              <a:spLocks noChangeArrowheads="1"/>
            </p:cNvSpPr>
            <p:nvPr/>
          </p:nvSpPr>
          <p:spPr bwMode="auto">
            <a:xfrm>
              <a:off x="831698" y="521350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1" name="Freeform 780"/>
            <p:cNvSpPr>
              <a:spLocks/>
            </p:cNvSpPr>
            <p:nvPr/>
          </p:nvSpPr>
          <p:spPr bwMode="auto">
            <a:xfrm>
              <a:off x="831698" y="521350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2" name="Freeform 781"/>
            <p:cNvSpPr>
              <a:spLocks/>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3" name="Freeform 782"/>
            <p:cNvSpPr>
              <a:spLocks/>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4" name="Freeform 847"/>
            <p:cNvSpPr>
              <a:spLocks noEditPoints="1"/>
            </p:cNvSpPr>
            <p:nvPr/>
          </p:nvSpPr>
          <p:spPr bwMode="auto">
            <a:xfrm>
              <a:off x="586167" y="4857752"/>
              <a:ext cx="211480" cy="201623"/>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5" name="Freeform 848"/>
            <p:cNvSpPr>
              <a:spLocks noEditPoints="1"/>
            </p:cNvSpPr>
            <p:nvPr/>
          </p:nvSpPr>
          <p:spPr bwMode="auto">
            <a:xfrm>
              <a:off x="513583" y="4823700"/>
              <a:ext cx="330661" cy="423856"/>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6" name="Freeform 849"/>
            <p:cNvSpPr>
              <a:spLocks noEditPoints="1"/>
            </p:cNvSpPr>
            <p:nvPr/>
          </p:nvSpPr>
          <p:spPr bwMode="auto">
            <a:xfrm>
              <a:off x="628283" y="4887323"/>
              <a:ext cx="99467" cy="57350"/>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7" name="Rectangle 850"/>
            <p:cNvSpPr>
              <a:spLocks noChangeArrowheads="1"/>
            </p:cNvSpPr>
            <p:nvPr/>
          </p:nvSpPr>
          <p:spPr bwMode="auto">
            <a:xfrm>
              <a:off x="742984" y="4916894"/>
              <a:ext cx="896" cy="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8" name="Freeform 851"/>
            <p:cNvSpPr>
              <a:spLocks/>
            </p:cNvSpPr>
            <p:nvPr/>
          </p:nvSpPr>
          <p:spPr bwMode="auto">
            <a:xfrm>
              <a:off x="742984" y="491689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9" name="Freeform 852"/>
            <p:cNvSpPr>
              <a:spLocks noEditPoints="1"/>
            </p:cNvSpPr>
            <p:nvPr/>
          </p:nvSpPr>
          <p:spPr bwMode="auto">
            <a:xfrm>
              <a:off x="727751" y="4916894"/>
              <a:ext cx="27779" cy="27779"/>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6" name="组合 169"/>
          <p:cNvGrpSpPr/>
          <p:nvPr/>
        </p:nvGrpSpPr>
        <p:grpSpPr>
          <a:xfrm>
            <a:off x="3690907" y="2112284"/>
            <a:ext cx="388460" cy="358328"/>
            <a:chOff x="2603288" y="4218831"/>
            <a:chExt cx="517946" cy="477622"/>
          </a:xfrm>
        </p:grpSpPr>
        <p:sp>
          <p:nvSpPr>
            <p:cNvPr id="171" name="Freeform 843"/>
            <p:cNvSpPr>
              <a:spLocks noEditPoints="1"/>
            </p:cNvSpPr>
            <p:nvPr/>
          </p:nvSpPr>
          <p:spPr bwMode="auto">
            <a:xfrm>
              <a:off x="2603288" y="4218831"/>
              <a:ext cx="352167" cy="477622"/>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2" name="Freeform 844"/>
            <p:cNvSpPr>
              <a:spLocks noEditPoints="1"/>
            </p:cNvSpPr>
            <p:nvPr/>
          </p:nvSpPr>
          <p:spPr bwMode="auto">
            <a:xfrm>
              <a:off x="2862261" y="4342493"/>
              <a:ext cx="74376" cy="144272"/>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3" name="Freeform 845"/>
            <p:cNvSpPr>
              <a:spLocks/>
            </p:cNvSpPr>
            <p:nvPr/>
          </p:nvSpPr>
          <p:spPr bwMode="auto">
            <a:xfrm>
              <a:off x="2764586" y="4516337"/>
              <a:ext cx="52870" cy="144272"/>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4" name="Freeform 846"/>
            <p:cNvSpPr>
              <a:spLocks/>
            </p:cNvSpPr>
            <p:nvPr/>
          </p:nvSpPr>
          <p:spPr bwMode="auto">
            <a:xfrm>
              <a:off x="2649885" y="4516337"/>
              <a:ext cx="52870" cy="144272"/>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5" name="Freeform 853"/>
            <p:cNvSpPr>
              <a:spLocks noEditPoints="1"/>
            </p:cNvSpPr>
            <p:nvPr/>
          </p:nvSpPr>
          <p:spPr bwMode="auto">
            <a:xfrm>
              <a:off x="2950975" y="4448233"/>
              <a:ext cx="170259" cy="195350"/>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6" name="Freeform 854"/>
            <p:cNvSpPr>
              <a:spLocks/>
            </p:cNvSpPr>
            <p:nvPr/>
          </p:nvSpPr>
          <p:spPr bwMode="auto">
            <a:xfrm>
              <a:off x="3063883" y="4543220"/>
              <a:ext cx="31364" cy="8961"/>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7" name="Freeform 855"/>
            <p:cNvSpPr>
              <a:spLocks/>
            </p:cNvSpPr>
            <p:nvPr/>
          </p:nvSpPr>
          <p:spPr bwMode="auto">
            <a:xfrm>
              <a:off x="3061195" y="4552181"/>
              <a:ext cx="30467" cy="8065"/>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7" name="组合 177"/>
          <p:cNvGrpSpPr/>
          <p:nvPr/>
        </p:nvGrpSpPr>
        <p:grpSpPr>
          <a:xfrm>
            <a:off x="3817930" y="1741857"/>
            <a:ext cx="198935" cy="133784"/>
            <a:chOff x="2772651" y="3725080"/>
            <a:chExt cx="265246" cy="178324"/>
          </a:xfrm>
          <a:solidFill>
            <a:schemeClr val="accent1"/>
          </a:solidFill>
        </p:grpSpPr>
        <p:sp>
          <p:nvSpPr>
            <p:cNvPr id="179" name="Freeform 856"/>
            <p:cNvSpPr>
              <a:spLocks/>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0" name="Freeform 857"/>
            <p:cNvSpPr>
              <a:spLocks/>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1" name="Freeform 858"/>
            <p:cNvSpPr>
              <a:spLocks noEditPoints="1"/>
            </p:cNvSpPr>
            <p:nvPr/>
          </p:nvSpPr>
          <p:spPr bwMode="auto">
            <a:xfrm>
              <a:off x="2772651" y="3725080"/>
              <a:ext cx="265246" cy="178324"/>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2" name="Freeform 859"/>
            <p:cNvSpPr>
              <a:spLocks/>
            </p:cNvSpPr>
            <p:nvPr/>
          </p:nvSpPr>
          <p:spPr bwMode="auto">
            <a:xfrm>
              <a:off x="3027143" y="3759131"/>
              <a:ext cx="2688" cy="179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8" name="组合 182"/>
          <p:cNvGrpSpPr/>
          <p:nvPr/>
        </p:nvGrpSpPr>
        <p:grpSpPr>
          <a:xfrm>
            <a:off x="2153871" y="1991274"/>
            <a:ext cx="246652" cy="326730"/>
            <a:chOff x="553907" y="4057533"/>
            <a:chExt cx="328869" cy="435505"/>
          </a:xfrm>
        </p:grpSpPr>
        <p:sp>
          <p:nvSpPr>
            <p:cNvPr id="184" name="Freeform 873"/>
            <p:cNvSpPr>
              <a:spLocks noEditPoints="1"/>
            </p:cNvSpPr>
            <p:nvPr/>
          </p:nvSpPr>
          <p:spPr bwMode="auto">
            <a:xfrm>
              <a:off x="553907" y="4057533"/>
              <a:ext cx="328869" cy="435505"/>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5" name="Rectangle 874"/>
            <p:cNvSpPr>
              <a:spLocks noChangeArrowheads="1"/>
            </p:cNvSpPr>
            <p:nvPr/>
          </p:nvSpPr>
          <p:spPr bwMode="auto">
            <a:xfrm>
              <a:off x="693699" y="4314714"/>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6" name="Freeform 875"/>
            <p:cNvSpPr>
              <a:spLocks/>
            </p:cNvSpPr>
            <p:nvPr/>
          </p:nvSpPr>
          <p:spPr bwMode="auto">
            <a:xfrm>
              <a:off x="693699" y="43147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87" name="Freeform 876"/>
          <p:cNvSpPr>
            <a:spLocks noEditPoints="1"/>
          </p:cNvSpPr>
          <p:nvPr/>
        </p:nvSpPr>
        <p:spPr bwMode="auto">
          <a:xfrm>
            <a:off x="3284975" y="1292770"/>
            <a:ext cx="200951" cy="280343"/>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8" name="Freeform 877"/>
          <p:cNvSpPr>
            <a:spLocks noEditPoints="1"/>
          </p:cNvSpPr>
          <p:nvPr/>
        </p:nvSpPr>
        <p:spPr bwMode="auto">
          <a:xfrm>
            <a:off x="2731184" y="1108564"/>
            <a:ext cx="409294" cy="170088"/>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89" name="Freeform 878"/>
          <p:cNvSpPr>
            <a:spLocks noEditPoints="1"/>
          </p:cNvSpPr>
          <p:nvPr/>
        </p:nvSpPr>
        <p:spPr bwMode="auto">
          <a:xfrm>
            <a:off x="1929400" y="2702550"/>
            <a:ext cx="366281" cy="379168"/>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190" name="Freeform 879"/>
          <p:cNvSpPr>
            <a:spLocks noEditPoints="1"/>
          </p:cNvSpPr>
          <p:nvPr/>
        </p:nvSpPr>
        <p:spPr bwMode="auto">
          <a:xfrm>
            <a:off x="3053108" y="1320334"/>
            <a:ext cx="158610" cy="160676"/>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19" name="组合 190"/>
          <p:cNvGrpSpPr/>
          <p:nvPr/>
        </p:nvGrpSpPr>
        <p:grpSpPr>
          <a:xfrm>
            <a:off x="2172690" y="1534793"/>
            <a:ext cx="149873" cy="180172"/>
            <a:chOff x="578998" y="3449080"/>
            <a:chExt cx="199830" cy="240155"/>
          </a:xfrm>
        </p:grpSpPr>
        <p:sp>
          <p:nvSpPr>
            <p:cNvPr id="192" name="Freeform 817"/>
            <p:cNvSpPr>
              <a:spLocks noEditPoints="1"/>
            </p:cNvSpPr>
            <p:nvPr/>
          </p:nvSpPr>
          <p:spPr bwMode="auto">
            <a:xfrm>
              <a:off x="578998" y="3449080"/>
              <a:ext cx="199830" cy="240155"/>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3" name="Freeform 818"/>
            <p:cNvSpPr>
              <a:spLocks/>
            </p:cNvSpPr>
            <p:nvPr/>
          </p:nvSpPr>
          <p:spPr bwMode="auto">
            <a:xfrm>
              <a:off x="609465" y="3536002"/>
              <a:ext cx="105740" cy="43013"/>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4" name="Freeform 819"/>
            <p:cNvSpPr>
              <a:spLocks/>
            </p:cNvSpPr>
            <p:nvPr/>
          </p:nvSpPr>
          <p:spPr bwMode="auto">
            <a:xfrm>
              <a:off x="617530" y="3565574"/>
              <a:ext cx="97675" cy="34052"/>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5" name="Freeform 820"/>
            <p:cNvSpPr>
              <a:spLocks/>
            </p:cNvSpPr>
            <p:nvPr/>
          </p:nvSpPr>
          <p:spPr bwMode="auto">
            <a:xfrm>
              <a:off x="619322" y="3608586"/>
              <a:ext cx="27779" cy="12545"/>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6" name="Freeform 880"/>
            <p:cNvSpPr>
              <a:spLocks/>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7" name="Freeform 881"/>
            <p:cNvSpPr>
              <a:spLocks/>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0" name="组合 197"/>
          <p:cNvGrpSpPr/>
          <p:nvPr/>
        </p:nvGrpSpPr>
        <p:grpSpPr>
          <a:xfrm>
            <a:off x="1902517" y="1140162"/>
            <a:ext cx="280255" cy="677662"/>
            <a:chOff x="218766" y="2923069"/>
            <a:chExt cx="373673" cy="903270"/>
          </a:xfrm>
        </p:grpSpPr>
        <p:sp>
          <p:nvSpPr>
            <p:cNvPr id="199" name="Freeform 860"/>
            <p:cNvSpPr>
              <a:spLocks noEditPoints="1"/>
            </p:cNvSpPr>
            <p:nvPr/>
          </p:nvSpPr>
          <p:spPr bwMode="auto">
            <a:xfrm>
              <a:off x="269843" y="3029705"/>
              <a:ext cx="231194" cy="735699"/>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0" name="Freeform 861"/>
            <p:cNvSpPr>
              <a:spLocks/>
            </p:cNvSpPr>
            <p:nvPr/>
          </p:nvSpPr>
          <p:spPr bwMode="auto">
            <a:xfrm>
              <a:off x="386336" y="2923069"/>
              <a:ext cx="12545" cy="85130"/>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1" name="Freeform 862"/>
            <p:cNvSpPr>
              <a:spLocks/>
            </p:cNvSpPr>
            <p:nvPr/>
          </p:nvSpPr>
          <p:spPr bwMode="auto">
            <a:xfrm>
              <a:off x="492076" y="2980419"/>
              <a:ext cx="57350" cy="43013"/>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2" name="Freeform 863"/>
            <p:cNvSpPr>
              <a:spLocks/>
            </p:cNvSpPr>
            <p:nvPr/>
          </p:nvSpPr>
          <p:spPr bwMode="auto">
            <a:xfrm>
              <a:off x="528816" y="3093328"/>
              <a:ext cx="59143" cy="20610"/>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3" name="Freeform 864"/>
            <p:cNvSpPr>
              <a:spLocks/>
            </p:cNvSpPr>
            <p:nvPr/>
          </p:nvSpPr>
          <p:spPr bwMode="auto">
            <a:xfrm>
              <a:off x="519855" y="3186523"/>
              <a:ext cx="49286" cy="4211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4" name="Freeform 865"/>
            <p:cNvSpPr>
              <a:spLocks/>
            </p:cNvSpPr>
            <p:nvPr/>
          </p:nvSpPr>
          <p:spPr bwMode="auto">
            <a:xfrm>
              <a:off x="254610" y="2980419"/>
              <a:ext cx="46597" cy="44805"/>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5" name="Freeform 866"/>
            <p:cNvSpPr>
              <a:spLocks/>
            </p:cNvSpPr>
            <p:nvPr/>
          </p:nvSpPr>
          <p:spPr bwMode="auto">
            <a:xfrm>
              <a:off x="218766" y="3096913"/>
              <a:ext cx="57350" cy="19714"/>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6" name="Freeform 867"/>
            <p:cNvSpPr>
              <a:spLocks/>
            </p:cNvSpPr>
            <p:nvPr/>
          </p:nvSpPr>
          <p:spPr bwMode="auto">
            <a:xfrm>
              <a:off x="235792" y="3203549"/>
              <a:ext cx="52870" cy="4390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7" name="Rectangle 868"/>
            <p:cNvSpPr>
              <a:spLocks noChangeArrowheads="1"/>
            </p:cNvSpPr>
            <p:nvPr/>
          </p:nvSpPr>
          <p:spPr bwMode="auto">
            <a:xfrm>
              <a:off x="341531" y="3307496"/>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8" name="Freeform 869"/>
            <p:cNvSpPr>
              <a:spLocks/>
            </p:cNvSpPr>
            <p:nvPr/>
          </p:nvSpPr>
          <p:spPr bwMode="auto">
            <a:xfrm>
              <a:off x="341531" y="330749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9" name="Freeform 870"/>
            <p:cNvSpPr>
              <a:spLocks/>
            </p:cNvSpPr>
            <p:nvPr/>
          </p:nvSpPr>
          <p:spPr bwMode="auto">
            <a:xfrm>
              <a:off x="445479" y="3697301"/>
              <a:ext cx="40325" cy="52870"/>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0" name="Freeform 871"/>
            <p:cNvSpPr>
              <a:spLocks/>
            </p:cNvSpPr>
            <p:nvPr/>
          </p:nvSpPr>
          <p:spPr bwMode="auto">
            <a:xfrm>
              <a:off x="451752" y="3716119"/>
              <a:ext cx="34052" cy="43013"/>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1" name="Freeform 872"/>
            <p:cNvSpPr>
              <a:spLocks/>
            </p:cNvSpPr>
            <p:nvPr/>
          </p:nvSpPr>
          <p:spPr bwMode="auto">
            <a:xfrm>
              <a:off x="460713" y="3733145"/>
              <a:ext cx="25091" cy="36740"/>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2" name="Freeform 882"/>
            <p:cNvSpPr>
              <a:spLocks/>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3" name="Freeform 883"/>
            <p:cNvSpPr>
              <a:spLocks/>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14" name="Freeform 884"/>
          <p:cNvSpPr>
            <a:spLocks noEditPoints="1"/>
          </p:cNvSpPr>
          <p:nvPr/>
        </p:nvSpPr>
        <p:spPr bwMode="auto">
          <a:xfrm>
            <a:off x="2219064" y="1119994"/>
            <a:ext cx="186165" cy="291099"/>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21" name="组合 214"/>
          <p:cNvGrpSpPr/>
          <p:nvPr/>
        </p:nvGrpSpPr>
        <p:grpSpPr>
          <a:xfrm>
            <a:off x="2582642" y="2956028"/>
            <a:ext cx="972212" cy="1660984"/>
            <a:chOff x="3481623" y="3635353"/>
            <a:chExt cx="1296282" cy="2213961"/>
          </a:xfrm>
          <a:solidFill>
            <a:schemeClr val="accent1"/>
          </a:solidFill>
        </p:grpSpPr>
        <p:sp>
          <p:nvSpPr>
            <p:cNvPr id="216" name="任意多边形 215"/>
            <p:cNvSpPr/>
            <p:nvPr/>
          </p:nvSpPr>
          <p:spPr>
            <a:xfrm rot="5400000">
              <a:off x="3022783" y="4094193"/>
              <a:ext cx="2213961" cy="1296282"/>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p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7" name="任意多边形 216"/>
            <p:cNvSpPr/>
            <p:nvPr/>
          </p:nvSpPr>
          <p:spPr>
            <a:xfrm flipV="1">
              <a:off x="4065257" y="3641006"/>
              <a:ext cx="128993" cy="812171"/>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bg1"/>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 name="1-1"/>
          <p:cNvGrpSpPr/>
          <p:nvPr/>
        </p:nvGrpSpPr>
        <p:grpSpPr>
          <a:xfrm>
            <a:off x="4679530" y="1259079"/>
            <a:ext cx="582320" cy="582500"/>
            <a:chOff x="5443215" y="1567820"/>
            <a:chExt cx="1664342" cy="1664342"/>
          </a:xfrm>
          <a:solidFill>
            <a:schemeClr val="accent1"/>
          </a:solidFill>
          <a:effectLst/>
        </p:grpSpPr>
        <p:sp>
          <p:nvSpPr>
            <p:cNvPr id="219" name="任意多边形 218"/>
            <p:cNvSpPr/>
            <p:nvPr/>
          </p:nvSpPr>
          <p:spPr>
            <a:xfrm>
              <a:off x="5443215"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0" name="椭圆 219"/>
            <p:cNvSpPr/>
            <p:nvPr/>
          </p:nvSpPr>
          <p:spPr>
            <a:xfrm>
              <a:off x="5666549"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1" name="椭圆 220"/>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2" name="1-2"/>
          <p:cNvSpPr/>
          <p:nvPr/>
        </p:nvSpPr>
        <p:spPr>
          <a:xfrm>
            <a:off x="4801844" y="1381430"/>
            <a:ext cx="337697" cy="3378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3" name="2-1"/>
          <p:cNvGrpSpPr/>
          <p:nvPr/>
        </p:nvGrpSpPr>
        <p:grpSpPr>
          <a:xfrm>
            <a:off x="4679531" y="2030843"/>
            <a:ext cx="582320" cy="582500"/>
            <a:chOff x="5443219" y="1567820"/>
            <a:chExt cx="1664342" cy="1664342"/>
          </a:xfrm>
          <a:solidFill>
            <a:schemeClr val="accent2"/>
          </a:solidFill>
          <a:effectLst/>
        </p:grpSpPr>
        <p:sp>
          <p:nvSpPr>
            <p:cNvPr id="224" name="任意多边形 22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25" name="椭圆 224"/>
            <p:cNvSpPr/>
            <p:nvPr/>
          </p:nvSpPr>
          <p:spPr>
            <a:xfrm>
              <a:off x="5666553"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6" name="椭圆 225"/>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27" name="2-2"/>
          <p:cNvSpPr/>
          <p:nvPr/>
        </p:nvSpPr>
        <p:spPr>
          <a:xfrm>
            <a:off x="4801844" y="2153193"/>
            <a:ext cx="337697" cy="3378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4" name="3-1"/>
          <p:cNvGrpSpPr/>
          <p:nvPr/>
        </p:nvGrpSpPr>
        <p:grpSpPr>
          <a:xfrm>
            <a:off x="4679531" y="2802606"/>
            <a:ext cx="582320" cy="582500"/>
            <a:chOff x="5443219" y="1567820"/>
            <a:chExt cx="1664342" cy="1664342"/>
          </a:xfrm>
          <a:solidFill>
            <a:schemeClr val="accent3"/>
          </a:solidFill>
          <a:effectLst/>
        </p:grpSpPr>
        <p:sp>
          <p:nvSpPr>
            <p:cNvPr id="229" name="任意多边形 228"/>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0" name="椭圆 229"/>
            <p:cNvSpPr/>
            <p:nvPr/>
          </p:nvSpPr>
          <p:spPr>
            <a:xfrm>
              <a:off x="5666553"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1" name="椭圆 230"/>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2" name="3-2"/>
          <p:cNvSpPr/>
          <p:nvPr/>
        </p:nvSpPr>
        <p:spPr>
          <a:xfrm>
            <a:off x="4801844" y="2924956"/>
            <a:ext cx="337697" cy="3378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5" name="4-1"/>
          <p:cNvGrpSpPr/>
          <p:nvPr/>
        </p:nvGrpSpPr>
        <p:grpSpPr>
          <a:xfrm>
            <a:off x="4679531" y="3574369"/>
            <a:ext cx="582320" cy="582500"/>
            <a:chOff x="5443219" y="1567820"/>
            <a:chExt cx="1664342" cy="1664342"/>
          </a:xfrm>
          <a:solidFill>
            <a:schemeClr val="accent4"/>
          </a:solidFill>
          <a:effectLst/>
        </p:grpSpPr>
        <p:sp>
          <p:nvSpPr>
            <p:cNvPr id="234" name="任意多边形 23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35" name="椭圆 234"/>
            <p:cNvSpPr/>
            <p:nvPr/>
          </p:nvSpPr>
          <p:spPr>
            <a:xfrm>
              <a:off x="5666553" y="1791154"/>
              <a:ext cx="1217673" cy="1217673"/>
            </a:xfrm>
            <a:prstGeom prst="ellipse">
              <a:avLst/>
            </a:prstGeom>
            <a:grp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6" name="椭圆 235"/>
            <p:cNvSpPr/>
            <p:nvPr/>
          </p:nvSpPr>
          <p:spPr>
            <a:xfrm>
              <a:off x="5731080" y="1855683"/>
              <a:ext cx="1088616" cy="1088616"/>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37" name="4-2"/>
          <p:cNvSpPr/>
          <p:nvPr/>
        </p:nvSpPr>
        <p:spPr>
          <a:xfrm>
            <a:off x="4801844" y="3696720"/>
            <a:ext cx="337697" cy="33780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6" name="1-3"/>
          <p:cNvGrpSpPr>
            <a:grpSpLocks noChangeAspect="1"/>
          </p:cNvGrpSpPr>
          <p:nvPr/>
        </p:nvGrpSpPr>
        <p:grpSpPr bwMode="auto">
          <a:xfrm>
            <a:off x="4893045" y="1460441"/>
            <a:ext cx="158010" cy="185227"/>
            <a:chOff x="1776" y="1776"/>
            <a:chExt cx="64" cy="75"/>
          </a:xfrm>
          <a:solidFill>
            <a:schemeClr val="bg1"/>
          </a:solidFill>
          <a:effectLst/>
        </p:grpSpPr>
        <p:sp>
          <p:nvSpPr>
            <p:cNvPr id="23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2-3"/>
          <p:cNvGrpSpPr>
            <a:grpSpLocks noChangeAspect="1"/>
          </p:cNvGrpSpPr>
          <p:nvPr/>
        </p:nvGrpSpPr>
        <p:grpSpPr bwMode="auto">
          <a:xfrm>
            <a:off x="4891815" y="2250030"/>
            <a:ext cx="160473" cy="149577"/>
            <a:chOff x="3802" y="2858"/>
            <a:chExt cx="616" cy="574"/>
          </a:xfrm>
          <a:solidFill>
            <a:schemeClr val="bg1"/>
          </a:solidFill>
          <a:effectLst/>
        </p:grpSpPr>
        <p:sp>
          <p:nvSpPr>
            <p:cNvPr id="24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3-3"/>
          <p:cNvGrpSpPr/>
          <p:nvPr/>
        </p:nvGrpSpPr>
        <p:grpSpPr>
          <a:xfrm>
            <a:off x="4875707" y="2999070"/>
            <a:ext cx="192688" cy="195023"/>
            <a:chOff x="6500942" y="4010225"/>
            <a:chExt cx="256917" cy="259951"/>
          </a:xfrm>
        </p:grpSpPr>
        <p:sp>
          <p:nvSpPr>
            <p:cNvPr id="250" name="Freeform 14"/>
            <p:cNvSpPr>
              <a:spLocks/>
            </p:cNvSpPr>
            <p:nvPr/>
          </p:nvSpPr>
          <p:spPr bwMode="auto">
            <a:xfrm>
              <a:off x="6507874" y="4020623"/>
              <a:ext cx="249985" cy="249553"/>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1" name="Freeform 15"/>
            <p:cNvSpPr>
              <a:spLocks noEditPoints="1"/>
            </p:cNvSpPr>
            <p:nvPr/>
          </p:nvSpPr>
          <p:spPr bwMode="auto">
            <a:xfrm>
              <a:off x="6500942" y="4010225"/>
              <a:ext cx="119144" cy="118278"/>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2" name="4-3"/>
          <p:cNvSpPr>
            <a:spLocks noEditPoints="1"/>
          </p:cNvSpPr>
          <p:nvPr/>
        </p:nvSpPr>
        <p:spPr bwMode="auto">
          <a:xfrm>
            <a:off x="4860728" y="3756587"/>
            <a:ext cx="222644" cy="22351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3" name="1-4"/>
          <p:cNvSpPr txBox="1"/>
          <p:nvPr/>
        </p:nvSpPr>
        <p:spPr>
          <a:xfrm>
            <a:off x="5357708" y="1308591"/>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254" name="1-5"/>
          <p:cNvSpPr txBox="1"/>
          <p:nvPr/>
        </p:nvSpPr>
        <p:spPr>
          <a:xfrm>
            <a:off x="5371460" y="1569534"/>
            <a:ext cx="1596182" cy="438717"/>
          </a:xfrm>
          <a:prstGeom prst="rect">
            <a:avLst/>
          </a:prstGeom>
          <a:noFill/>
        </p:spPr>
        <p:txBody>
          <a:bodyPr wrap="square" lIns="68580" tIns="34290" rIns="68580" bIns="34290" rtlCol="0">
            <a:spAutoFit/>
          </a:bodyPr>
          <a:lstStyle/>
          <a:p>
            <a:pPr>
              <a:spcBef>
                <a:spcPts val="7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55" name="2-4"/>
          <p:cNvSpPr txBox="1"/>
          <p:nvPr/>
        </p:nvSpPr>
        <p:spPr>
          <a:xfrm>
            <a:off x="5357708" y="2074003"/>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256" name="2-5"/>
          <p:cNvSpPr txBox="1"/>
          <p:nvPr/>
        </p:nvSpPr>
        <p:spPr>
          <a:xfrm>
            <a:off x="5371460" y="2334944"/>
            <a:ext cx="1596182" cy="438717"/>
          </a:xfrm>
          <a:prstGeom prst="rect">
            <a:avLst/>
          </a:prstGeom>
          <a:noFill/>
        </p:spPr>
        <p:txBody>
          <a:bodyPr wrap="square" lIns="68580" tIns="34290" rIns="68580" bIns="34290" rtlCol="0">
            <a:spAutoFit/>
          </a:bodyPr>
          <a:lstStyle/>
          <a:p>
            <a:pPr>
              <a:spcBef>
                <a:spcPts val="750"/>
              </a:spcBef>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257" name="3-4"/>
          <p:cNvSpPr txBox="1"/>
          <p:nvPr/>
        </p:nvSpPr>
        <p:spPr>
          <a:xfrm>
            <a:off x="5357708" y="2839413"/>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258" name="3-5"/>
          <p:cNvSpPr txBox="1"/>
          <p:nvPr/>
        </p:nvSpPr>
        <p:spPr>
          <a:xfrm>
            <a:off x="5371460" y="3100355"/>
            <a:ext cx="1792828" cy="484748"/>
          </a:xfrm>
          <a:prstGeom prst="rect">
            <a:avLst/>
          </a:prstGeom>
          <a:noFill/>
        </p:spPr>
        <p:txBody>
          <a:bodyPr wrap="square" lIns="68580" tIns="34290" rIns="68580" bIns="34290" rtlCol="0">
            <a:spAutoFit/>
          </a:bodyPr>
          <a:lstStyle/>
          <a:p>
            <a:pPr>
              <a:spcBef>
                <a:spcPts val="750"/>
              </a:spcBef>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a:t>
            </a:r>
          </a:p>
        </p:txBody>
      </p:sp>
      <p:sp>
        <p:nvSpPr>
          <p:cNvPr id="259" name="4-4"/>
          <p:cNvSpPr txBox="1"/>
          <p:nvPr/>
        </p:nvSpPr>
        <p:spPr>
          <a:xfrm>
            <a:off x="5357708" y="3604825"/>
            <a:ext cx="1335350"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260" name="4-5"/>
          <p:cNvSpPr txBox="1"/>
          <p:nvPr/>
        </p:nvSpPr>
        <p:spPr>
          <a:xfrm>
            <a:off x="5371460" y="3865767"/>
            <a:ext cx="1792828" cy="484748"/>
          </a:xfrm>
          <a:prstGeom prst="rect">
            <a:avLst/>
          </a:prstGeom>
          <a:noFill/>
        </p:spPr>
        <p:txBody>
          <a:bodyPr wrap="square" lIns="68580" tIns="34290" rIns="68580" bIns="34290" rtlCol="0">
            <a:spAutoFit/>
          </a:bodyPr>
          <a:lstStyle/>
          <a:p>
            <a:pPr>
              <a:spcBef>
                <a:spcPts val="750"/>
              </a:spcBef>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此处添加详细文本描述，建议与标题相关并符合整体语言风格，语言描述尽量简洁生动。</a:t>
            </a:r>
          </a:p>
        </p:txBody>
      </p:sp>
      <p:grpSp>
        <p:nvGrpSpPr>
          <p:cNvPr id="228" name="组合 260"/>
          <p:cNvGrpSpPr/>
          <p:nvPr/>
        </p:nvGrpSpPr>
        <p:grpSpPr>
          <a:xfrm>
            <a:off x="2038826" y="1100964"/>
            <a:ext cx="2079120" cy="2066162"/>
            <a:chOff x="2756535" y="1162698"/>
            <a:chExt cx="2772160" cy="2754032"/>
          </a:xfrm>
        </p:grpSpPr>
        <p:grpSp>
          <p:nvGrpSpPr>
            <p:cNvPr id="233" name="组合 261"/>
            <p:cNvGrpSpPr/>
            <p:nvPr/>
          </p:nvGrpSpPr>
          <p:grpSpPr>
            <a:xfrm>
              <a:off x="2756535" y="1162698"/>
              <a:ext cx="2758440" cy="1445029"/>
              <a:chOff x="2756535" y="1162698"/>
              <a:chExt cx="2758440" cy="1445029"/>
            </a:xfrm>
          </p:grpSpPr>
          <p:sp>
            <p:nvSpPr>
              <p:cNvPr id="269" name="圆角矩形 268"/>
              <p:cNvSpPr/>
              <p:nvPr/>
            </p:nvSpPr>
            <p:spPr>
              <a:xfrm>
                <a:off x="2756535" y="24761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0" name="圆角矩形 269"/>
              <p:cNvSpPr/>
              <p:nvPr/>
            </p:nvSpPr>
            <p:spPr>
              <a:xfrm rot="2700000">
                <a:off x="3102471" y="1640945"/>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1" name="圆角矩形 270"/>
              <p:cNvSpPr/>
              <p:nvPr/>
            </p:nvSpPr>
            <p:spPr>
              <a:xfrm rot="5400000">
                <a:off x="3937635" y="12950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2" name="圆角矩形 271"/>
              <p:cNvSpPr/>
              <p:nvPr/>
            </p:nvSpPr>
            <p:spPr>
              <a:xfrm rot="8100000">
                <a:off x="4772799" y="1640945"/>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3" name="圆角矩形 272"/>
              <p:cNvSpPr/>
              <p:nvPr/>
            </p:nvSpPr>
            <p:spPr>
              <a:xfrm rot="10800000">
                <a:off x="5118735" y="24761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38" name="组合 262"/>
            <p:cNvGrpSpPr/>
            <p:nvPr/>
          </p:nvGrpSpPr>
          <p:grpSpPr>
            <a:xfrm flipV="1">
              <a:off x="2770255" y="2471701"/>
              <a:ext cx="2758440" cy="1445029"/>
              <a:chOff x="2756535" y="1162698"/>
              <a:chExt cx="2758440" cy="1445029"/>
            </a:xfrm>
          </p:grpSpPr>
          <p:sp>
            <p:nvSpPr>
              <p:cNvPr id="264" name="圆角矩形 263"/>
              <p:cNvSpPr/>
              <p:nvPr/>
            </p:nvSpPr>
            <p:spPr>
              <a:xfrm>
                <a:off x="2756535" y="2476109"/>
                <a:ext cx="396240" cy="131618"/>
              </a:xfrm>
              <a:prstGeom prst="roundRect">
                <a:avLst>
                  <a:gd name="adj" fmla="val 50000"/>
                </a:avLst>
              </a:prstGeom>
              <a:solidFill>
                <a:schemeClr val="accent4"/>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5" name="圆角矩形 264"/>
              <p:cNvSpPr/>
              <p:nvPr/>
            </p:nvSpPr>
            <p:spPr>
              <a:xfrm rot="2700000">
                <a:off x="3102471" y="1640945"/>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6" name="圆角矩形 265"/>
              <p:cNvSpPr/>
              <p:nvPr/>
            </p:nvSpPr>
            <p:spPr>
              <a:xfrm rot="5400000">
                <a:off x="3937635" y="12950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7" name="圆角矩形 266"/>
              <p:cNvSpPr/>
              <p:nvPr/>
            </p:nvSpPr>
            <p:spPr>
              <a:xfrm rot="8100000">
                <a:off x="4772799" y="1640945"/>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8" name="圆角矩形 267"/>
              <p:cNvSpPr/>
              <p:nvPr/>
            </p:nvSpPr>
            <p:spPr>
              <a:xfrm rot="10800000">
                <a:off x="5118735" y="24761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74" name="任意多边形 273"/>
          <p:cNvSpPr/>
          <p:nvPr/>
        </p:nvSpPr>
        <p:spPr>
          <a:xfrm>
            <a:off x="2542762" y="1552536"/>
            <a:ext cx="1051973" cy="1381419"/>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accent1"/>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43" name="组合 274"/>
          <p:cNvGrpSpPr/>
          <p:nvPr/>
        </p:nvGrpSpPr>
        <p:grpSpPr>
          <a:xfrm>
            <a:off x="2793687" y="1674935"/>
            <a:ext cx="518081" cy="518243"/>
            <a:chOff x="1325410" y="1372730"/>
            <a:chExt cx="1251559" cy="1251561"/>
          </a:xfrm>
          <a:solidFill>
            <a:schemeClr val="tx1">
              <a:lumMod val="85000"/>
              <a:lumOff val="15000"/>
              <a:alpha val="1000"/>
            </a:schemeClr>
          </a:solidFill>
          <a:effectLst>
            <a:glow rad="38100">
              <a:schemeClr val="bg1">
                <a:lumMod val="85000"/>
                <a:alpha val="57000"/>
              </a:schemeClr>
            </a:glow>
            <a:reflection endPos="0" dir="5400000" sy="-100000" algn="bl" rotWithShape="0"/>
          </a:effectLst>
        </p:grpSpPr>
        <p:sp>
          <p:nvSpPr>
            <p:cNvPr id="276" name="任意多边形 275"/>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7" name="任意多边形 276"/>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8" name="任意多边形 277"/>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9" name="任意多边形 278"/>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0" name="任意多边形 279"/>
          <p:cNvSpPr/>
          <p:nvPr/>
        </p:nvSpPr>
        <p:spPr>
          <a:xfrm>
            <a:off x="3123863" y="2075832"/>
            <a:ext cx="241805" cy="24187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1" name="任意多边形 280"/>
          <p:cNvSpPr/>
          <p:nvPr/>
        </p:nvSpPr>
        <p:spPr>
          <a:xfrm>
            <a:off x="2876522" y="2207939"/>
            <a:ext cx="323363" cy="323463"/>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9" name="组合 281"/>
          <p:cNvGrpSpPr/>
          <p:nvPr/>
        </p:nvGrpSpPr>
        <p:grpSpPr>
          <a:xfrm>
            <a:off x="2792536" y="1658645"/>
            <a:ext cx="518400" cy="518243"/>
            <a:chOff x="1375264" y="1372730"/>
            <a:chExt cx="1252329" cy="1251561"/>
          </a:xfrm>
          <a:solidFill>
            <a:schemeClr val="bg1"/>
          </a:solidFill>
          <a:effectLst/>
        </p:grpSpPr>
        <p:sp>
          <p:nvSpPr>
            <p:cNvPr id="283" name="任意多边形 282"/>
            <p:cNvSpPr/>
            <p:nvPr/>
          </p:nvSpPr>
          <p:spPr>
            <a:xfrm>
              <a:off x="1375264" y="1372730"/>
              <a:ext cx="625778" cy="625779"/>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4" name="任意多边形 283"/>
            <p:cNvSpPr/>
            <p:nvPr/>
          </p:nvSpPr>
          <p:spPr>
            <a:xfrm rot="5400000">
              <a:off x="2001043" y="1372732"/>
              <a:ext cx="625779" cy="625781"/>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5" name="任意多边形 284"/>
            <p:cNvSpPr/>
            <p:nvPr/>
          </p:nvSpPr>
          <p:spPr>
            <a:xfrm rot="10800000">
              <a:off x="2001815" y="1998512"/>
              <a:ext cx="625778" cy="625779"/>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 name="任意多边形 285"/>
            <p:cNvSpPr/>
            <p:nvPr/>
          </p:nvSpPr>
          <p:spPr>
            <a:xfrm rot="16200000">
              <a:off x="1375265" y="1998511"/>
              <a:ext cx="625779" cy="625781"/>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9727476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ppt_w</p:attrName>
                                        </p:attrNameLst>
                                      </p:cBhvr>
                                      <p:tavLst>
                                        <p:tav tm="0" fmla="#ppt_w*sin(2.5*pi*$)">
                                          <p:val>
                                            <p:fltVal val="0"/>
                                          </p:val>
                                        </p:tav>
                                        <p:tav tm="100000">
                                          <p:val>
                                            <p:fltVal val="1"/>
                                          </p:val>
                                        </p:tav>
                                      </p:tavLst>
                                    </p:anim>
                                    <p:anim calcmode="lin" valueType="num">
                                      <p:cBhvr>
                                        <p:cTn id="9" dur="500" fill="hold"/>
                                        <p:tgtEl>
                                          <p:spTgt spid="21"/>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250"/>
                                  </p:stCondLst>
                                  <p:childTnLst>
                                    <p:set>
                                      <p:cBhvr>
                                        <p:cTn id="11" dur="1" fill="hold">
                                          <p:stCondLst>
                                            <p:cond delay="0"/>
                                          </p:stCondLst>
                                        </p:cTn>
                                        <p:tgtEl>
                                          <p:spTgt spid="274"/>
                                        </p:tgtEl>
                                        <p:attrNameLst>
                                          <p:attrName>style.visibility</p:attrName>
                                        </p:attrNameLst>
                                      </p:cBhvr>
                                      <p:to>
                                        <p:strVal val="visible"/>
                                      </p:to>
                                    </p:set>
                                    <p:animEffect transition="in" filter="fade">
                                      <p:cBhvr>
                                        <p:cTn id="12" dur="500"/>
                                        <p:tgtEl>
                                          <p:spTgt spid="274"/>
                                        </p:tgtEl>
                                      </p:cBhvr>
                                    </p:animEffect>
                                    <p:anim calcmode="lin" valueType="num">
                                      <p:cBhvr>
                                        <p:cTn id="13" dur="500" fill="hold"/>
                                        <p:tgtEl>
                                          <p:spTgt spid="274"/>
                                        </p:tgtEl>
                                        <p:attrNameLst>
                                          <p:attrName>ppt_w</p:attrName>
                                        </p:attrNameLst>
                                      </p:cBhvr>
                                      <p:tavLst>
                                        <p:tav tm="0" fmla="#ppt_w*sin(2.5*pi*$)">
                                          <p:val>
                                            <p:fltVal val="0"/>
                                          </p:val>
                                        </p:tav>
                                        <p:tav tm="100000">
                                          <p:val>
                                            <p:fltVal val="1"/>
                                          </p:val>
                                        </p:tav>
                                      </p:tavLst>
                                    </p:anim>
                                    <p:anim calcmode="lin" valueType="num">
                                      <p:cBhvr>
                                        <p:cTn id="14" dur="500" fill="hold"/>
                                        <p:tgtEl>
                                          <p:spTgt spid="274"/>
                                        </p:tgtEl>
                                        <p:attrNameLst>
                                          <p:attrName>ppt_h</p:attrName>
                                        </p:attrNameLst>
                                      </p:cBhvr>
                                      <p:tavLst>
                                        <p:tav tm="0">
                                          <p:val>
                                            <p:strVal val="#ppt_h"/>
                                          </p:val>
                                        </p:tav>
                                        <p:tav tm="100000">
                                          <p:val>
                                            <p:strVal val="#ppt_h"/>
                                          </p:val>
                                        </p:tav>
                                      </p:tavLst>
                                    </p:anim>
                                  </p:childTnLst>
                                </p:cTn>
                              </p:par>
                              <p:par>
                                <p:cTn id="15" presetID="23" presetClass="entr" presetSubtype="16" fill="hold" nodeType="withEffect">
                                  <p:stCondLst>
                                    <p:cond delay="600"/>
                                  </p:stCondLst>
                                  <p:childTnLst>
                                    <p:set>
                                      <p:cBhvr>
                                        <p:cTn id="16" dur="1" fill="hold">
                                          <p:stCondLst>
                                            <p:cond delay="0"/>
                                          </p:stCondLst>
                                        </p:cTn>
                                        <p:tgtEl>
                                          <p:spTgt spid="249"/>
                                        </p:tgtEl>
                                        <p:attrNameLst>
                                          <p:attrName>style.visibility</p:attrName>
                                        </p:attrNameLst>
                                      </p:cBhvr>
                                      <p:to>
                                        <p:strVal val="visible"/>
                                      </p:to>
                                    </p:set>
                                    <p:anim calcmode="lin" valueType="num">
                                      <p:cBhvr>
                                        <p:cTn id="17" dur="500" fill="hold"/>
                                        <p:tgtEl>
                                          <p:spTgt spid="249"/>
                                        </p:tgtEl>
                                        <p:attrNameLst>
                                          <p:attrName>ppt_w</p:attrName>
                                        </p:attrNameLst>
                                      </p:cBhvr>
                                      <p:tavLst>
                                        <p:tav tm="0">
                                          <p:val>
                                            <p:fltVal val="0"/>
                                          </p:val>
                                        </p:tav>
                                        <p:tav tm="100000">
                                          <p:val>
                                            <p:strVal val="#ppt_w"/>
                                          </p:val>
                                        </p:tav>
                                      </p:tavLst>
                                    </p:anim>
                                    <p:anim calcmode="lin" valueType="num">
                                      <p:cBhvr>
                                        <p:cTn id="18" dur="500" fill="hold"/>
                                        <p:tgtEl>
                                          <p:spTgt spid="249"/>
                                        </p:tgtEl>
                                        <p:attrNameLst>
                                          <p:attrName>ppt_h</p:attrName>
                                        </p:attrNameLst>
                                      </p:cBhvr>
                                      <p:tavLst>
                                        <p:tav tm="0">
                                          <p:val>
                                            <p:fltVal val="0"/>
                                          </p:val>
                                        </p:tav>
                                        <p:tav tm="100000">
                                          <p:val>
                                            <p:strVal val="#ppt_h"/>
                                          </p:val>
                                        </p:tav>
                                      </p:tavLst>
                                    </p:anim>
                                  </p:childTnLst>
                                </p:cTn>
                              </p:par>
                              <p:par>
                                <p:cTn id="19" presetID="6" presetClass="emph" presetSubtype="0" autoRev="1" fill="hold" nodeType="withEffect">
                                  <p:stCondLst>
                                    <p:cond delay="1100"/>
                                  </p:stCondLst>
                                  <p:childTnLst>
                                    <p:animScale>
                                      <p:cBhvr>
                                        <p:cTn id="20" dur="150" fill="hold"/>
                                        <p:tgtEl>
                                          <p:spTgt spid="249"/>
                                        </p:tgtEl>
                                      </p:cBhvr>
                                      <p:by x="110000" y="110000"/>
                                    </p:animScale>
                                  </p:childTnLst>
                                </p:cTn>
                              </p:par>
                              <p:par>
                                <p:cTn id="21" presetID="23" presetClass="entr" presetSubtype="16" fill="hold" nodeType="withEffect">
                                  <p:stCondLst>
                                    <p:cond delay="600"/>
                                  </p:stCondLst>
                                  <p:childTnLst>
                                    <p:set>
                                      <p:cBhvr>
                                        <p:cTn id="22" dur="1" fill="hold">
                                          <p:stCondLst>
                                            <p:cond delay="0"/>
                                          </p:stCondLst>
                                        </p:cTn>
                                        <p:tgtEl>
                                          <p:spTgt spid="243"/>
                                        </p:tgtEl>
                                        <p:attrNameLst>
                                          <p:attrName>style.visibility</p:attrName>
                                        </p:attrNameLst>
                                      </p:cBhvr>
                                      <p:to>
                                        <p:strVal val="visible"/>
                                      </p:to>
                                    </p:set>
                                    <p:anim calcmode="lin" valueType="num">
                                      <p:cBhvr>
                                        <p:cTn id="23" dur="500" fill="hold"/>
                                        <p:tgtEl>
                                          <p:spTgt spid="243"/>
                                        </p:tgtEl>
                                        <p:attrNameLst>
                                          <p:attrName>ppt_w</p:attrName>
                                        </p:attrNameLst>
                                      </p:cBhvr>
                                      <p:tavLst>
                                        <p:tav tm="0">
                                          <p:val>
                                            <p:fltVal val="0"/>
                                          </p:val>
                                        </p:tav>
                                        <p:tav tm="100000">
                                          <p:val>
                                            <p:strVal val="#ppt_w"/>
                                          </p:val>
                                        </p:tav>
                                      </p:tavLst>
                                    </p:anim>
                                    <p:anim calcmode="lin" valueType="num">
                                      <p:cBhvr>
                                        <p:cTn id="24" dur="500" fill="hold"/>
                                        <p:tgtEl>
                                          <p:spTgt spid="243"/>
                                        </p:tgtEl>
                                        <p:attrNameLst>
                                          <p:attrName>ppt_h</p:attrName>
                                        </p:attrNameLst>
                                      </p:cBhvr>
                                      <p:tavLst>
                                        <p:tav tm="0">
                                          <p:val>
                                            <p:fltVal val="0"/>
                                          </p:val>
                                        </p:tav>
                                        <p:tav tm="100000">
                                          <p:val>
                                            <p:strVal val="#ppt_h"/>
                                          </p:val>
                                        </p:tav>
                                      </p:tavLst>
                                    </p:anim>
                                  </p:childTnLst>
                                </p:cTn>
                              </p:par>
                              <p:par>
                                <p:cTn id="25" presetID="6" presetClass="emph" presetSubtype="0" autoRev="1" fill="hold" nodeType="withEffect">
                                  <p:stCondLst>
                                    <p:cond delay="1100"/>
                                  </p:stCondLst>
                                  <p:childTnLst>
                                    <p:animScale>
                                      <p:cBhvr>
                                        <p:cTn id="26" dur="150" fill="hold"/>
                                        <p:tgtEl>
                                          <p:spTgt spid="243"/>
                                        </p:tgtEl>
                                      </p:cBhvr>
                                      <p:by x="110000" y="110000"/>
                                    </p:animScale>
                                  </p:childTnLst>
                                </p:cTn>
                              </p:par>
                              <p:par>
                                <p:cTn id="27" presetID="23" presetClass="entr" presetSubtype="16" fill="hold" grpId="0" nodeType="withEffect">
                                  <p:stCondLst>
                                    <p:cond delay="700"/>
                                  </p:stCondLst>
                                  <p:childTnLst>
                                    <p:set>
                                      <p:cBhvr>
                                        <p:cTn id="28" dur="1" fill="hold">
                                          <p:stCondLst>
                                            <p:cond delay="0"/>
                                          </p:stCondLst>
                                        </p:cTn>
                                        <p:tgtEl>
                                          <p:spTgt spid="281"/>
                                        </p:tgtEl>
                                        <p:attrNameLst>
                                          <p:attrName>style.visibility</p:attrName>
                                        </p:attrNameLst>
                                      </p:cBhvr>
                                      <p:to>
                                        <p:strVal val="visible"/>
                                      </p:to>
                                    </p:set>
                                    <p:anim calcmode="lin" valueType="num">
                                      <p:cBhvr>
                                        <p:cTn id="29" dur="500" fill="hold"/>
                                        <p:tgtEl>
                                          <p:spTgt spid="281"/>
                                        </p:tgtEl>
                                        <p:attrNameLst>
                                          <p:attrName>ppt_w</p:attrName>
                                        </p:attrNameLst>
                                      </p:cBhvr>
                                      <p:tavLst>
                                        <p:tav tm="0">
                                          <p:val>
                                            <p:fltVal val="0"/>
                                          </p:val>
                                        </p:tav>
                                        <p:tav tm="100000">
                                          <p:val>
                                            <p:strVal val="#ppt_w"/>
                                          </p:val>
                                        </p:tav>
                                      </p:tavLst>
                                    </p:anim>
                                    <p:anim calcmode="lin" valueType="num">
                                      <p:cBhvr>
                                        <p:cTn id="30" dur="500" fill="hold"/>
                                        <p:tgtEl>
                                          <p:spTgt spid="28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750"/>
                                  </p:stCondLst>
                                  <p:childTnLst>
                                    <p:set>
                                      <p:cBhvr>
                                        <p:cTn id="32" dur="1" fill="hold">
                                          <p:stCondLst>
                                            <p:cond delay="0"/>
                                          </p:stCondLst>
                                        </p:cTn>
                                        <p:tgtEl>
                                          <p:spTgt spid="280"/>
                                        </p:tgtEl>
                                        <p:attrNameLst>
                                          <p:attrName>style.visibility</p:attrName>
                                        </p:attrNameLst>
                                      </p:cBhvr>
                                      <p:to>
                                        <p:strVal val="visible"/>
                                      </p:to>
                                    </p:set>
                                    <p:anim calcmode="lin" valueType="num">
                                      <p:cBhvr>
                                        <p:cTn id="33" dur="500" fill="hold"/>
                                        <p:tgtEl>
                                          <p:spTgt spid="280"/>
                                        </p:tgtEl>
                                        <p:attrNameLst>
                                          <p:attrName>ppt_w</p:attrName>
                                        </p:attrNameLst>
                                      </p:cBhvr>
                                      <p:tavLst>
                                        <p:tav tm="0">
                                          <p:val>
                                            <p:fltVal val="0"/>
                                          </p:val>
                                        </p:tav>
                                        <p:tav tm="100000">
                                          <p:val>
                                            <p:strVal val="#ppt_w"/>
                                          </p:val>
                                        </p:tav>
                                      </p:tavLst>
                                    </p:anim>
                                    <p:anim calcmode="lin" valueType="num">
                                      <p:cBhvr>
                                        <p:cTn id="34" dur="500" fill="hold"/>
                                        <p:tgtEl>
                                          <p:spTgt spid="280"/>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200"/>
                                  </p:stCondLst>
                                  <p:childTnLst>
                                    <p:animScale>
                                      <p:cBhvr>
                                        <p:cTn id="36" dur="150" fill="hold"/>
                                        <p:tgtEl>
                                          <p:spTgt spid="281"/>
                                        </p:tgtEl>
                                      </p:cBhvr>
                                      <p:by x="110000" y="110000"/>
                                    </p:animScale>
                                  </p:childTnLst>
                                </p:cTn>
                              </p:par>
                              <p:par>
                                <p:cTn id="37" presetID="6" presetClass="emph" presetSubtype="0" autoRev="1" fill="hold" grpId="1" nodeType="withEffect">
                                  <p:stCondLst>
                                    <p:cond delay="1250"/>
                                  </p:stCondLst>
                                  <p:childTnLst>
                                    <p:animScale>
                                      <p:cBhvr>
                                        <p:cTn id="38" dur="150" fill="hold"/>
                                        <p:tgtEl>
                                          <p:spTgt spid="280"/>
                                        </p:tgtEl>
                                      </p:cBhvr>
                                      <p:by x="110000" y="110000"/>
                                    </p:animScale>
                                  </p:childTnLst>
                                </p:cTn>
                              </p:par>
                              <p:par>
                                <p:cTn id="39" presetID="8" presetClass="emph" presetSubtype="0" repeatCount="indefinite" fill="hold" nodeType="withEffect">
                                  <p:stCondLst>
                                    <p:cond delay="1500"/>
                                  </p:stCondLst>
                                  <p:childTnLst>
                                    <p:animRot by="21600000">
                                      <p:cBhvr>
                                        <p:cTn id="40" dur="2000" fill="hold"/>
                                        <p:tgtEl>
                                          <p:spTgt spid="249"/>
                                        </p:tgtEl>
                                        <p:attrNameLst>
                                          <p:attrName>r</p:attrName>
                                        </p:attrNameLst>
                                      </p:cBhvr>
                                    </p:animRot>
                                  </p:childTnLst>
                                </p:cTn>
                              </p:par>
                              <p:par>
                                <p:cTn id="41" presetID="8" presetClass="emph" presetSubtype="0" repeatCount="indefinite" fill="hold" nodeType="withEffect">
                                  <p:stCondLst>
                                    <p:cond delay="1500"/>
                                  </p:stCondLst>
                                  <p:childTnLst>
                                    <p:animRot by="21600000">
                                      <p:cBhvr>
                                        <p:cTn id="42" dur="2000" fill="hold"/>
                                        <p:tgtEl>
                                          <p:spTgt spid="243"/>
                                        </p:tgtEl>
                                        <p:attrNameLst>
                                          <p:attrName>r</p:attrName>
                                        </p:attrNameLst>
                                      </p:cBhvr>
                                    </p:animRot>
                                  </p:childTnLst>
                                </p:cTn>
                              </p:par>
                              <p:par>
                                <p:cTn id="43" presetID="8" presetClass="emph" presetSubtype="0" repeatCount="indefinite" fill="hold" grpId="2" nodeType="withEffect">
                                  <p:stCondLst>
                                    <p:cond delay="1500"/>
                                  </p:stCondLst>
                                  <p:childTnLst>
                                    <p:animRot by="21600000">
                                      <p:cBhvr>
                                        <p:cTn id="44" dur="2000" fill="hold"/>
                                        <p:tgtEl>
                                          <p:spTgt spid="281"/>
                                        </p:tgtEl>
                                        <p:attrNameLst>
                                          <p:attrName>r</p:attrName>
                                        </p:attrNameLst>
                                      </p:cBhvr>
                                    </p:animRot>
                                  </p:childTnLst>
                                </p:cTn>
                              </p:par>
                              <p:par>
                                <p:cTn id="45" presetID="8" presetClass="emph" presetSubtype="0" repeatCount="indefinite" fill="hold" grpId="2" nodeType="withEffect">
                                  <p:stCondLst>
                                    <p:cond delay="1500"/>
                                  </p:stCondLst>
                                  <p:childTnLst>
                                    <p:animRot by="-21600000">
                                      <p:cBhvr>
                                        <p:cTn id="46" dur="2000" fill="hold"/>
                                        <p:tgtEl>
                                          <p:spTgt spid="280"/>
                                        </p:tgtEl>
                                        <p:attrNameLst>
                                          <p:attrName>r</p:attrName>
                                        </p:attrNameLst>
                                      </p:cBhvr>
                                    </p:animRot>
                                  </p:childTnLst>
                                </p:cTn>
                              </p:par>
                              <p:par>
                                <p:cTn id="47" presetID="23" presetClass="entr" presetSubtype="16" fill="hold" nodeType="withEffect">
                                  <p:stCondLst>
                                    <p:cond delay="2000"/>
                                  </p:stCondLst>
                                  <p:childTnLst>
                                    <p:set>
                                      <p:cBhvr>
                                        <p:cTn id="48" dur="1" fill="hold">
                                          <p:stCondLst>
                                            <p:cond delay="0"/>
                                          </p:stCondLst>
                                        </p:cTn>
                                        <p:tgtEl>
                                          <p:spTgt spid="228"/>
                                        </p:tgtEl>
                                        <p:attrNameLst>
                                          <p:attrName>style.visibility</p:attrName>
                                        </p:attrNameLst>
                                      </p:cBhvr>
                                      <p:to>
                                        <p:strVal val="visible"/>
                                      </p:to>
                                    </p:set>
                                    <p:anim calcmode="lin" valueType="num">
                                      <p:cBhvr>
                                        <p:cTn id="49" dur="250" fill="hold"/>
                                        <p:tgtEl>
                                          <p:spTgt spid="228"/>
                                        </p:tgtEl>
                                        <p:attrNameLst>
                                          <p:attrName>ppt_w</p:attrName>
                                        </p:attrNameLst>
                                      </p:cBhvr>
                                      <p:tavLst>
                                        <p:tav tm="0">
                                          <p:val>
                                            <p:fltVal val="0"/>
                                          </p:val>
                                        </p:tav>
                                        <p:tav tm="100000">
                                          <p:val>
                                            <p:strVal val="#ppt_w"/>
                                          </p:val>
                                        </p:tav>
                                      </p:tavLst>
                                    </p:anim>
                                    <p:anim calcmode="lin" valueType="num">
                                      <p:cBhvr>
                                        <p:cTn id="50" dur="250" fill="hold"/>
                                        <p:tgtEl>
                                          <p:spTgt spid="228"/>
                                        </p:tgtEl>
                                        <p:attrNameLst>
                                          <p:attrName>ppt_h</p:attrName>
                                        </p:attrNameLst>
                                      </p:cBhvr>
                                      <p:tavLst>
                                        <p:tav tm="0">
                                          <p:val>
                                            <p:fltVal val="0"/>
                                          </p:val>
                                        </p:tav>
                                        <p:tav tm="100000">
                                          <p:val>
                                            <p:strVal val="#ppt_h"/>
                                          </p:val>
                                        </p:tav>
                                      </p:tavLst>
                                    </p:anim>
                                  </p:childTnLst>
                                </p:cTn>
                              </p:par>
                              <p:par>
                                <p:cTn id="51" presetID="6" presetClass="emph" presetSubtype="0" autoRev="1" fill="hold" nodeType="withEffect">
                                  <p:stCondLst>
                                    <p:cond delay="2250"/>
                                  </p:stCondLst>
                                  <p:childTnLst>
                                    <p:animScale>
                                      <p:cBhvr>
                                        <p:cTn id="52" dur="150" fill="hold"/>
                                        <p:tgtEl>
                                          <p:spTgt spid="228"/>
                                        </p:tgtEl>
                                      </p:cBhvr>
                                      <p:by x="110000" y="110000"/>
                                    </p:animScale>
                                  </p:childTnLst>
                                </p:cTn>
                              </p:par>
                              <p:par>
                                <p:cTn id="53" presetID="23" presetClass="entr" presetSubtype="16" fill="hold" grpId="0" nodeType="withEffect">
                                  <p:stCondLst>
                                    <p:cond delay="2500"/>
                                  </p:stCondLst>
                                  <p:childTnLst>
                                    <p:set>
                                      <p:cBhvr>
                                        <p:cTn id="54" dur="1" fill="hold">
                                          <p:stCondLst>
                                            <p:cond delay="0"/>
                                          </p:stCondLst>
                                        </p:cTn>
                                        <p:tgtEl>
                                          <p:spTgt spid="30"/>
                                        </p:tgtEl>
                                        <p:attrNameLst>
                                          <p:attrName>style.visibility</p:attrName>
                                        </p:attrNameLst>
                                      </p:cBhvr>
                                      <p:to>
                                        <p:strVal val="visible"/>
                                      </p:to>
                                    </p:set>
                                    <p:anim calcmode="lin" valueType="num">
                                      <p:cBhvr>
                                        <p:cTn id="55" dur="250" fill="hold"/>
                                        <p:tgtEl>
                                          <p:spTgt spid="30"/>
                                        </p:tgtEl>
                                        <p:attrNameLst>
                                          <p:attrName>ppt_w</p:attrName>
                                        </p:attrNameLst>
                                      </p:cBhvr>
                                      <p:tavLst>
                                        <p:tav tm="0">
                                          <p:val>
                                            <p:fltVal val="0"/>
                                          </p:val>
                                        </p:tav>
                                        <p:tav tm="100000">
                                          <p:val>
                                            <p:strVal val="#ppt_w"/>
                                          </p:val>
                                        </p:tav>
                                      </p:tavLst>
                                    </p:anim>
                                    <p:anim calcmode="lin" valueType="num">
                                      <p:cBhvr>
                                        <p:cTn id="56" dur="250" fill="hold"/>
                                        <p:tgtEl>
                                          <p:spTgt spid="30"/>
                                        </p:tgtEl>
                                        <p:attrNameLst>
                                          <p:attrName>ppt_h</p:attrName>
                                        </p:attrNameLst>
                                      </p:cBhvr>
                                      <p:tavLst>
                                        <p:tav tm="0">
                                          <p:val>
                                            <p:fltVal val="0"/>
                                          </p:val>
                                        </p:tav>
                                        <p:tav tm="100000">
                                          <p:val>
                                            <p:strVal val="#ppt_h"/>
                                          </p:val>
                                        </p:tav>
                                      </p:tavLst>
                                    </p:anim>
                                  </p:childTnLst>
                                </p:cTn>
                              </p:par>
                              <p:par>
                                <p:cTn id="57" presetID="6" presetClass="emph" presetSubtype="0" autoRev="1" fill="hold" grpId="1" nodeType="withEffect">
                                  <p:stCondLst>
                                    <p:cond delay="2750"/>
                                  </p:stCondLst>
                                  <p:childTnLst>
                                    <p:animScale>
                                      <p:cBhvr>
                                        <p:cTn id="58" dur="150" fill="hold"/>
                                        <p:tgtEl>
                                          <p:spTgt spid="30"/>
                                        </p:tgtEl>
                                      </p:cBhvr>
                                      <p:by x="110000" y="110000"/>
                                    </p:animScale>
                                  </p:childTnLst>
                                </p:cTn>
                              </p:par>
                              <p:par>
                                <p:cTn id="59" presetID="23" presetClass="entr" presetSubtype="16" fill="hold" grpId="0" nodeType="withEffect">
                                  <p:stCondLst>
                                    <p:cond delay="2550"/>
                                  </p:stCondLst>
                                  <p:childTnLst>
                                    <p:set>
                                      <p:cBhvr>
                                        <p:cTn id="60" dur="1" fill="hold">
                                          <p:stCondLst>
                                            <p:cond delay="0"/>
                                          </p:stCondLst>
                                        </p:cTn>
                                        <p:tgtEl>
                                          <p:spTgt spid="82"/>
                                        </p:tgtEl>
                                        <p:attrNameLst>
                                          <p:attrName>style.visibility</p:attrName>
                                        </p:attrNameLst>
                                      </p:cBhvr>
                                      <p:to>
                                        <p:strVal val="visible"/>
                                      </p:to>
                                    </p:set>
                                    <p:anim calcmode="lin" valueType="num">
                                      <p:cBhvr>
                                        <p:cTn id="61" dur="250" fill="hold"/>
                                        <p:tgtEl>
                                          <p:spTgt spid="82"/>
                                        </p:tgtEl>
                                        <p:attrNameLst>
                                          <p:attrName>ppt_w</p:attrName>
                                        </p:attrNameLst>
                                      </p:cBhvr>
                                      <p:tavLst>
                                        <p:tav tm="0">
                                          <p:val>
                                            <p:fltVal val="0"/>
                                          </p:val>
                                        </p:tav>
                                        <p:tav tm="100000">
                                          <p:val>
                                            <p:strVal val="#ppt_w"/>
                                          </p:val>
                                        </p:tav>
                                      </p:tavLst>
                                    </p:anim>
                                    <p:anim calcmode="lin" valueType="num">
                                      <p:cBhvr>
                                        <p:cTn id="62" dur="250" fill="hold"/>
                                        <p:tgtEl>
                                          <p:spTgt spid="82"/>
                                        </p:tgtEl>
                                        <p:attrNameLst>
                                          <p:attrName>ppt_h</p:attrName>
                                        </p:attrNameLst>
                                      </p:cBhvr>
                                      <p:tavLst>
                                        <p:tav tm="0">
                                          <p:val>
                                            <p:fltVal val="0"/>
                                          </p:val>
                                        </p:tav>
                                        <p:tav tm="100000">
                                          <p:val>
                                            <p:strVal val="#ppt_h"/>
                                          </p:val>
                                        </p:tav>
                                      </p:tavLst>
                                    </p:anim>
                                  </p:childTnLst>
                                </p:cTn>
                              </p:par>
                              <p:par>
                                <p:cTn id="63" presetID="6" presetClass="emph" presetSubtype="0" autoRev="1" fill="hold" grpId="1" nodeType="withEffect">
                                  <p:stCondLst>
                                    <p:cond delay="2800"/>
                                  </p:stCondLst>
                                  <p:childTnLst>
                                    <p:animScale>
                                      <p:cBhvr>
                                        <p:cTn id="64" dur="150" fill="hold"/>
                                        <p:tgtEl>
                                          <p:spTgt spid="82"/>
                                        </p:tgtEl>
                                      </p:cBhvr>
                                      <p:by x="110000" y="110000"/>
                                    </p:animScale>
                                  </p:childTnLst>
                                </p:cTn>
                              </p:par>
                              <p:par>
                                <p:cTn id="65" presetID="23" presetClass="entr" presetSubtype="16" fill="hold" nodeType="withEffect">
                                  <p:stCondLst>
                                    <p:cond delay="2500"/>
                                  </p:stCondLst>
                                  <p:childTnLst>
                                    <p:set>
                                      <p:cBhvr>
                                        <p:cTn id="66" dur="1" fill="hold">
                                          <p:stCondLst>
                                            <p:cond delay="0"/>
                                          </p:stCondLst>
                                        </p:cTn>
                                        <p:tgtEl>
                                          <p:spTgt spid="12"/>
                                        </p:tgtEl>
                                        <p:attrNameLst>
                                          <p:attrName>style.visibility</p:attrName>
                                        </p:attrNameLst>
                                      </p:cBhvr>
                                      <p:to>
                                        <p:strVal val="visible"/>
                                      </p:to>
                                    </p:set>
                                    <p:anim calcmode="lin" valueType="num">
                                      <p:cBhvr>
                                        <p:cTn id="67" dur="250" fill="hold"/>
                                        <p:tgtEl>
                                          <p:spTgt spid="12"/>
                                        </p:tgtEl>
                                        <p:attrNameLst>
                                          <p:attrName>ppt_w</p:attrName>
                                        </p:attrNameLst>
                                      </p:cBhvr>
                                      <p:tavLst>
                                        <p:tav tm="0">
                                          <p:val>
                                            <p:fltVal val="0"/>
                                          </p:val>
                                        </p:tav>
                                        <p:tav tm="100000">
                                          <p:val>
                                            <p:strVal val="#ppt_w"/>
                                          </p:val>
                                        </p:tav>
                                      </p:tavLst>
                                    </p:anim>
                                    <p:anim calcmode="lin" valueType="num">
                                      <p:cBhvr>
                                        <p:cTn id="68" dur="250" fill="hold"/>
                                        <p:tgtEl>
                                          <p:spTgt spid="12"/>
                                        </p:tgtEl>
                                        <p:attrNameLst>
                                          <p:attrName>ppt_h</p:attrName>
                                        </p:attrNameLst>
                                      </p:cBhvr>
                                      <p:tavLst>
                                        <p:tav tm="0">
                                          <p:val>
                                            <p:fltVal val="0"/>
                                          </p:val>
                                        </p:tav>
                                        <p:tav tm="100000">
                                          <p:val>
                                            <p:strVal val="#ppt_h"/>
                                          </p:val>
                                        </p:tav>
                                      </p:tavLst>
                                    </p:anim>
                                  </p:childTnLst>
                                </p:cTn>
                              </p:par>
                              <p:par>
                                <p:cTn id="69" presetID="6" presetClass="emph" presetSubtype="0" autoRev="1" fill="hold" nodeType="withEffect">
                                  <p:stCondLst>
                                    <p:cond delay="2750"/>
                                  </p:stCondLst>
                                  <p:childTnLst>
                                    <p:animScale>
                                      <p:cBhvr>
                                        <p:cTn id="70" dur="150" fill="hold"/>
                                        <p:tgtEl>
                                          <p:spTgt spid="12"/>
                                        </p:tgtEl>
                                      </p:cBhvr>
                                      <p:by x="110000" y="110000"/>
                                    </p:animScale>
                                  </p:childTnLst>
                                </p:cTn>
                              </p:par>
                              <p:par>
                                <p:cTn id="71" presetID="23" presetClass="entr" presetSubtype="16" fill="hold" nodeType="withEffect">
                                  <p:stCondLst>
                                    <p:cond delay="2600"/>
                                  </p:stCondLst>
                                  <p:childTnLst>
                                    <p:set>
                                      <p:cBhvr>
                                        <p:cTn id="72" dur="1" fill="hold">
                                          <p:stCondLst>
                                            <p:cond delay="0"/>
                                          </p:stCondLst>
                                        </p:cTn>
                                        <p:tgtEl>
                                          <p:spTgt spid="4"/>
                                        </p:tgtEl>
                                        <p:attrNameLst>
                                          <p:attrName>style.visibility</p:attrName>
                                        </p:attrNameLst>
                                      </p:cBhvr>
                                      <p:to>
                                        <p:strVal val="visible"/>
                                      </p:to>
                                    </p:set>
                                    <p:anim calcmode="lin" valueType="num">
                                      <p:cBhvr>
                                        <p:cTn id="73" dur="250" fill="hold"/>
                                        <p:tgtEl>
                                          <p:spTgt spid="4"/>
                                        </p:tgtEl>
                                        <p:attrNameLst>
                                          <p:attrName>ppt_w</p:attrName>
                                        </p:attrNameLst>
                                      </p:cBhvr>
                                      <p:tavLst>
                                        <p:tav tm="0">
                                          <p:val>
                                            <p:fltVal val="0"/>
                                          </p:val>
                                        </p:tav>
                                        <p:tav tm="100000">
                                          <p:val>
                                            <p:strVal val="#ppt_w"/>
                                          </p:val>
                                        </p:tav>
                                      </p:tavLst>
                                    </p:anim>
                                    <p:anim calcmode="lin" valueType="num">
                                      <p:cBhvr>
                                        <p:cTn id="74" dur="250" fill="hold"/>
                                        <p:tgtEl>
                                          <p:spTgt spid="4"/>
                                        </p:tgtEl>
                                        <p:attrNameLst>
                                          <p:attrName>ppt_h</p:attrName>
                                        </p:attrNameLst>
                                      </p:cBhvr>
                                      <p:tavLst>
                                        <p:tav tm="0">
                                          <p:val>
                                            <p:fltVal val="0"/>
                                          </p:val>
                                        </p:tav>
                                        <p:tav tm="100000">
                                          <p:val>
                                            <p:strVal val="#ppt_h"/>
                                          </p:val>
                                        </p:tav>
                                      </p:tavLst>
                                    </p:anim>
                                  </p:childTnLst>
                                </p:cTn>
                              </p:par>
                              <p:par>
                                <p:cTn id="75" presetID="6" presetClass="emph" presetSubtype="0" autoRev="1" fill="hold" nodeType="withEffect">
                                  <p:stCondLst>
                                    <p:cond delay="2850"/>
                                  </p:stCondLst>
                                  <p:childTnLst>
                                    <p:animScale>
                                      <p:cBhvr>
                                        <p:cTn id="76" dur="150" fill="hold"/>
                                        <p:tgtEl>
                                          <p:spTgt spid="4"/>
                                        </p:tgtEl>
                                      </p:cBhvr>
                                      <p:by x="110000" y="110000"/>
                                    </p:animScale>
                                  </p:childTnLst>
                                </p:cTn>
                              </p:par>
                              <p:par>
                                <p:cTn id="77" presetID="23" presetClass="entr" presetSubtype="16" fill="hold" nodeType="withEffect">
                                  <p:stCondLst>
                                    <p:cond delay="2550"/>
                                  </p:stCondLst>
                                  <p:childTnLst>
                                    <p:set>
                                      <p:cBhvr>
                                        <p:cTn id="78" dur="1" fill="hold">
                                          <p:stCondLst>
                                            <p:cond delay="0"/>
                                          </p:stCondLst>
                                        </p:cTn>
                                        <p:tgtEl>
                                          <p:spTgt spid="16"/>
                                        </p:tgtEl>
                                        <p:attrNameLst>
                                          <p:attrName>style.visibility</p:attrName>
                                        </p:attrNameLst>
                                      </p:cBhvr>
                                      <p:to>
                                        <p:strVal val="visible"/>
                                      </p:to>
                                    </p:set>
                                    <p:anim calcmode="lin" valueType="num">
                                      <p:cBhvr>
                                        <p:cTn id="79" dur="250" fill="hold"/>
                                        <p:tgtEl>
                                          <p:spTgt spid="16"/>
                                        </p:tgtEl>
                                        <p:attrNameLst>
                                          <p:attrName>ppt_w</p:attrName>
                                        </p:attrNameLst>
                                      </p:cBhvr>
                                      <p:tavLst>
                                        <p:tav tm="0">
                                          <p:val>
                                            <p:fltVal val="0"/>
                                          </p:val>
                                        </p:tav>
                                        <p:tav tm="100000">
                                          <p:val>
                                            <p:strVal val="#ppt_w"/>
                                          </p:val>
                                        </p:tav>
                                      </p:tavLst>
                                    </p:anim>
                                    <p:anim calcmode="lin" valueType="num">
                                      <p:cBhvr>
                                        <p:cTn id="80" dur="250" fill="hold"/>
                                        <p:tgtEl>
                                          <p:spTgt spid="16"/>
                                        </p:tgtEl>
                                        <p:attrNameLst>
                                          <p:attrName>ppt_h</p:attrName>
                                        </p:attrNameLst>
                                      </p:cBhvr>
                                      <p:tavLst>
                                        <p:tav tm="0">
                                          <p:val>
                                            <p:fltVal val="0"/>
                                          </p:val>
                                        </p:tav>
                                        <p:tav tm="100000">
                                          <p:val>
                                            <p:strVal val="#ppt_h"/>
                                          </p:val>
                                        </p:tav>
                                      </p:tavLst>
                                    </p:anim>
                                  </p:childTnLst>
                                </p:cTn>
                              </p:par>
                              <p:par>
                                <p:cTn id="81" presetID="6" presetClass="emph" presetSubtype="0" autoRev="1" fill="hold" nodeType="withEffect">
                                  <p:stCondLst>
                                    <p:cond delay="2800"/>
                                  </p:stCondLst>
                                  <p:childTnLst>
                                    <p:animScale>
                                      <p:cBhvr>
                                        <p:cTn id="82" dur="150" fill="hold"/>
                                        <p:tgtEl>
                                          <p:spTgt spid="16"/>
                                        </p:tgtEl>
                                      </p:cBhvr>
                                      <p:by x="110000" y="110000"/>
                                    </p:animScale>
                                  </p:childTnLst>
                                </p:cTn>
                              </p:par>
                              <p:par>
                                <p:cTn id="83" presetID="23" presetClass="entr" presetSubtype="16" fill="hold" nodeType="withEffect">
                                  <p:stCondLst>
                                    <p:cond delay="2600"/>
                                  </p:stCondLst>
                                  <p:childTnLst>
                                    <p:set>
                                      <p:cBhvr>
                                        <p:cTn id="84" dur="1" fill="hold">
                                          <p:stCondLst>
                                            <p:cond delay="0"/>
                                          </p:stCondLst>
                                        </p:cTn>
                                        <p:tgtEl>
                                          <p:spTgt spid="17"/>
                                        </p:tgtEl>
                                        <p:attrNameLst>
                                          <p:attrName>style.visibility</p:attrName>
                                        </p:attrNameLst>
                                      </p:cBhvr>
                                      <p:to>
                                        <p:strVal val="visible"/>
                                      </p:to>
                                    </p:set>
                                    <p:anim calcmode="lin" valueType="num">
                                      <p:cBhvr>
                                        <p:cTn id="85" dur="250" fill="hold"/>
                                        <p:tgtEl>
                                          <p:spTgt spid="17"/>
                                        </p:tgtEl>
                                        <p:attrNameLst>
                                          <p:attrName>ppt_w</p:attrName>
                                        </p:attrNameLst>
                                      </p:cBhvr>
                                      <p:tavLst>
                                        <p:tav tm="0">
                                          <p:val>
                                            <p:fltVal val="0"/>
                                          </p:val>
                                        </p:tav>
                                        <p:tav tm="100000">
                                          <p:val>
                                            <p:strVal val="#ppt_w"/>
                                          </p:val>
                                        </p:tav>
                                      </p:tavLst>
                                    </p:anim>
                                    <p:anim calcmode="lin" valueType="num">
                                      <p:cBhvr>
                                        <p:cTn id="86" dur="250" fill="hold"/>
                                        <p:tgtEl>
                                          <p:spTgt spid="17"/>
                                        </p:tgtEl>
                                        <p:attrNameLst>
                                          <p:attrName>ppt_h</p:attrName>
                                        </p:attrNameLst>
                                      </p:cBhvr>
                                      <p:tavLst>
                                        <p:tav tm="0">
                                          <p:val>
                                            <p:fltVal val="0"/>
                                          </p:val>
                                        </p:tav>
                                        <p:tav tm="100000">
                                          <p:val>
                                            <p:strVal val="#ppt_h"/>
                                          </p:val>
                                        </p:tav>
                                      </p:tavLst>
                                    </p:anim>
                                  </p:childTnLst>
                                </p:cTn>
                              </p:par>
                              <p:par>
                                <p:cTn id="87" presetID="6" presetClass="emph" presetSubtype="0" autoRev="1" fill="hold" nodeType="withEffect">
                                  <p:stCondLst>
                                    <p:cond delay="2850"/>
                                  </p:stCondLst>
                                  <p:childTnLst>
                                    <p:animScale>
                                      <p:cBhvr>
                                        <p:cTn id="88" dur="150" fill="hold"/>
                                        <p:tgtEl>
                                          <p:spTgt spid="17"/>
                                        </p:tgtEl>
                                      </p:cBhvr>
                                      <p:by x="110000" y="110000"/>
                                    </p:animScale>
                                  </p:childTnLst>
                                </p:cTn>
                              </p:par>
                              <p:par>
                                <p:cTn id="89" presetID="23" presetClass="entr" presetSubtype="16" fill="hold" grpId="0" nodeType="withEffect">
                                  <p:stCondLst>
                                    <p:cond delay="2500"/>
                                  </p:stCondLst>
                                  <p:childTnLst>
                                    <p:set>
                                      <p:cBhvr>
                                        <p:cTn id="90" dur="1" fill="hold">
                                          <p:stCondLst>
                                            <p:cond delay="0"/>
                                          </p:stCondLst>
                                        </p:cTn>
                                        <p:tgtEl>
                                          <p:spTgt spid="75"/>
                                        </p:tgtEl>
                                        <p:attrNameLst>
                                          <p:attrName>style.visibility</p:attrName>
                                        </p:attrNameLst>
                                      </p:cBhvr>
                                      <p:to>
                                        <p:strVal val="visible"/>
                                      </p:to>
                                    </p:set>
                                    <p:anim calcmode="lin" valueType="num">
                                      <p:cBhvr>
                                        <p:cTn id="91" dur="250" fill="hold"/>
                                        <p:tgtEl>
                                          <p:spTgt spid="75"/>
                                        </p:tgtEl>
                                        <p:attrNameLst>
                                          <p:attrName>ppt_w</p:attrName>
                                        </p:attrNameLst>
                                      </p:cBhvr>
                                      <p:tavLst>
                                        <p:tav tm="0">
                                          <p:val>
                                            <p:fltVal val="0"/>
                                          </p:val>
                                        </p:tav>
                                        <p:tav tm="100000">
                                          <p:val>
                                            <p:strVal val="#ppt_w"/>
                                          </p:val>
                                        </p:tav>
                                      </p:tavLst>
                                    </p:anim>
                                    <p:anim calcmode="lin" valueType="num">
                                      <p:cBhvr>
                                        <p:cTn id="92" dur="250" fill="hold"/>
                                        <p:tgtEl>
                                          <p:spTgt spid="75"/>
                                        </p:tgtEl>
                                        <p:attrNameLst>
                                          <p:attrName>ppt_h</p:attrName>
                                        </p:attrNameLst>
                                      </p:cBhvr>
                                      <p:tavLst>
                                        <p:tav tm="0">
                                          <p:val>
                                            <p:fltVal val="0"/>
                                          </p:val>
                                        </p:tav>
                                        <p:tav tm="100000">
                                          <p:val>
                                            <p:strVal val="#ppt_h"/>
                                          </p:val>
                                        </p:tav>
                                      </p:tavLst>
                                    </p:anim>
                                  </p:childTnLst>
                                </p:cTn>
                              </p:par>
                              <p:par>
                                <p:cTn id="93" presetID="6" presetClass="emph" presetSubtype="0" autoRev="1" fill="hold" grpId="1" nodeType="withEffect">
                                  <p:stCondLst>
                                    <p:cond delay="2750"/>
                                  </p:stCondLst>
                                  <p:childTnLst>
                                    <p:animScale>
                                      <p:cBhvr>
                                        <p:cTn id="94" dur="150" fill="hold"/>
                                        <p:tgtEl>
                                          <p:spTgt spid="75"/>
                                        </p:tgtEl>
                                      </p:cBhvr>
                                      <p:by x="110000" y="110000"/>
                                    </p:animScale>
                                  </p:childTnLst>
                                </p:cTn>
                              </p:par>
                              <p:par>
                                <p:cTn id="95" presetID="23" presetClass="entr" presetSubtype="16" fill="hold" nodeType="withEffect">
                                  <p:stCondLst>
                                    <p:cond delay="2500"/>
                                  </p:stCondLst>
                                  <p:childTnLst>
                                    <p:set>
                                      <p:cBhvr>
                                        <p:cTn id="96" dur="1" fill="hold">
                                          <p:stCondLst>
                                            <p:cond delay="0"/>
                                          </p:stCondLst>
                                        </p:cTn>
                                        <p:tgtEl>
                                          <p:spTgt spid="10"/>
                                        </p:tgtEl>
                                        <p:attrNameLst>
                                          <p:attrName>style.visibility</p:attrName>
                                        </p:attrNameLst>
                                      </p:cBhvr>
                                      <p:to>
                                        <p:strVal val="visible"/>
                                      </p:to>
                                    </p:set>
                                    <p:anim calcmode="lin" valueType="num">
                                      <p:cBhvr>
                                        <p:cTn id="97" dur="250" fill="hold"/>
                                        <p:tgtEl>
                                          <p:spTgt spid="10"/>
                                        </p:tgtEl>
                                        <p:attrNameLst>
                                          <p:attrName>ppt_w</p:attrName>
                                        </p:attrNameLst>
                                      </p:cBhvr>
                                      <p:tavLst>
                                        <p:tav tm="0">
                                          <p:val>
                                            <p:fltVal val="0"/>
                                          </p:val>
                                        </p:tav>
                                        <p:tav tm="100000">
                                          <p:val>
                                            <p:strVal val="#ppt_w"/>
                                          </p:val>
                                        </p:tav>
                                      </p:tavLst>
                                    </p:anim>
                                    <p:anim calcmode="lin" valueType="num">
                                      <p:cBhvr>
                                        <p:cTn id="98" dur="250" fill="hold"/>
                                        <p:tgtEl>
                                          <p:spTgt spid="10"/>
                                        </p:tgtEl>
                                        <p:attrNameLst>
                                          <p:attrName>ppt_h</p:attrName>
                                        </p:attrNameLst>
                                      </p:cBhvr>
                                      <p:tavLst>
                                        <p:tav tm="0">
                                          <p:val>
                                            <p:fltVal val="0"/>
                                          </p:val>
                                        </p:tav>
                                        <p:tav tm="100000">
                                          <p:val>
                                            <p:strVal val="#ppt_h"/>
                                          </p:val>
                                        </p:tav>
                                      </p:tavLst>
                                    </p:anim>
                                  </p:childTnLst>
                                </p:cTn>
                              </p:par>
                              <p:par>
                                <p:cTn id="99" presetID="6" presetClass="emph" presetSubtype="0" autoRev="1" fill="hold" nodeType="withEffect">
                                  <p:stCondLst>
                                    <p:cond delay="2750"/>
                                  </p:stCondLst>
                                  <p:childTnLst>
                                    <p:animScale>
                                      <p:cBhvr>
                                        <p:cTn id="100" dur="150" fill="hold"/>
                                        <p:tgtEl>
                                          <p:spTgt spid="10"/>
                                        </p:tgtEl>
                                      </p:cBhvr>
                                      <p:by x="110000" y="110000"/>
                                    </p:animScale>
                                  </p:childTnLst>
                                </p:cTn>
                              </p:par>
                              <p:par>
                                <p:cTn id="101" presetID="23" presetClass="entr" presetSubtype="16" fill="hold" nodeType="withEffect">
                                  <p:stCondLst>
                                    <p:cond delay="2700"/>
                                  </p:stCondLst>
                                  <p:childTnLst>
                                    <p:set>
                                      <p:cBhvr>
                                        <p:cTn id="102" dur="1" fill="hold">
                                          <p:stCondLst>
                                            <p:cond delay="0"/>
                                          </p:stCondLst>
                                        </p:cTn>
                                        <p:tgtEl>
                                          <p:spTgt spid="2"/>
                                        </p:tgtEl>
                                        <p:attrNameLst>
                                          <p:attrName>style.visibility</p:attrName>
                                        </p:attrNameLst>
                                      </p:cBhvr>
                                      <p:to>
                                        <p:strVal val="visible"/>
                                      </p:to>
                                    </p:set>
                                    <p:anim calcmode="lin" valueType="num">
                                      <p:cBhvr>
                                        <p:cTn id="103" dur="250" fill="hold"/>
                                        <p:tgtEl>
                                          <p:spTgt spid="2"/>
                                        </p:tgtEl>
                                        <p:attrNameLst>
                                          <p:attrName>ppt_w</p:attrName>
                                        </p:attrNameLst>
                                      </p:cBhvr>
                                      <p:tavLst>
                                        <p:tav tm="0">
                                          <p:val>
                                            <p:fltVal val="0"/>
                                          </p:val>
                                        </p:tav>
                                        <p:tav tm="100000">
                                          <p:val>
                                            <p:strVal val="#ppt_w"/>
                                          </p:val>
                                        </p:tav>
                                      </p:tavLst>
                                    </p:anim>
                                    <p:anim calcmode="lin" valueType="num">
                                      <p:cBhvr>
                                        <p:cTn id="104" dur="250" fill="hold"/>
                                        <p:tgtEl>
                                          <p:spTgt spid="2"/>
                                        </p:tgtEl>
                                        <p:attrNameLst>
                                          <p:attrName>ppt_h</p:attrName>
                                        </p:attrNameLst>
                                      </p:cBhvr>
                                      <p:tavLst>
                                        <p:tav tm="0">
                                          <p:val>
                                            <p:fltVal val="0"/>
                                          </p:val>
                                        </p:tav>
                                        <p:tav tm="100000">
                                          <p:val>
                                            <p:strVal val="#ppt_h"/>
                                          </p:val>
                                        </p:tav>
                                      </p:tavLst>
                                    </p:anim>
                                  </p:childTnLst>
                                </p:cTn>
                              </p:par>
                              <p:par>
                                <p:cTn id="105" presetID="6" presetClass="emph" presetSubtype="0" autoRev="1" fill="hold" nodeType="withEffect">
                                  <p:stCondLst>
                                    <p:cond delay="2950"/>
                                  </p:stCondLst>
                                  <p:childTnLst>
                                    <p:animScale>
                                      <p:cBhvr>
                                        <p:cTn id="106" dur="150" fill="hold"/>
                                        <p:tgtEl>
                                          <p:spTgt spid="2"/>
                                        </p:tgtEl>
                                      </p:cBhvr>
                                      <p:by x="110000" y="110000"/>
                                    </p:animScale>
                                  </p:childTnLst>
                                </p:cTn>
                              </p:par>
                              <p:par>
                                <p:cTn id="107" presetID="23" presetClass="entr" presetSubtype="16" fill="hold" grpId="0" nodeType="withEffect">
                                  <p:stCondLst>
                                    <p:cond delay="2000"/>
                                  </p:stCondLst>
                                  <p:childTnLst>
                                    <p:set>
                                      <p:cBhvr>
                                        <p:cTn id="108" dur="1" fill="hold">
                                          <p:stCondLst>
                                            <p:cond delay="0"/>
                                          </p:stCondLst>
                                        </p:cTn>
                                        <p:tgtEl>
                                          <p:spTgt spid="187"/>
                                        </p:tgtEl>
                                        <p:attrNameLst>
                                          <p:attrName>style.visibility</p:attrName>
                                        </p:attrNameLst>
                                      </p:cBhvr>
                                      <p:to>
                                        <p:strVal val="visible"/>
                                      </p:to>
                                    </p:set>
                                    <p:anim calcmode="lin" valueType="num">
                                      <p:cBhvr>
                                        <p:cTn id="109" dur="250" fill="hold"/>
                                        <p:tgtEl>
                                          <p:spTgt spid="187"/>
                                        </p:tgtEl>
                                        <p:attrNameLst>
                                          <p:attrName>ppt_w</p:attrName>
                                        </p:attrNameLst>
                                      </p:cBhvr>
                                      <p:tavLst>
                                        <p:tav tm="0">
                                          <p:val>
                                            <p:fltVal val="0"/>
                                          </p:val>
                                        </p:tav>
                                        <p:tav tm="100000">
                                          <p:val>
                                            <p:strVal val="#ppt_w"/>
                                          </p:val>
                                        </p:tav>
                                      </p:tavLst>
                                    </p:anim>
                                    <p:anim calcmode="lin" valueType="num">
                                      <p:cBhvr>
                                        <p:cTn id="110" dur="250" fill="hold"/>
                                        <p:tgtEl>
                                          <p:spTgt spid="187"/>
                                        </p:tgtEl>
                                        <p:attrNameLst>
                                          <p:attrName>ppt_h</p:attrName>
                                        </p:attrNameLst>
                                      </p:cBhvr>
                                      <p:tavLst>
                                        <p:tav tm="0">
                                          <p:val>
                                            <p:fltVal val="0"/>
                                          </p:val>
                                        </p:tav>
                                        <p:tav tm="100000">
                                          <p:val>
                                            <p:strVal val="#ppt_h"/>
                                          </p:val>
                                        </p:tav>
                                      </p:tavLst>
                                    </p:anim>
                                  </p:childTnLst>
                                </p:cTn>
                              </p:par>
                              <p:par>
                                <p:cTn id="111" presetID="6" presetClass="emph" presetSubtype="0" autoRev="1" fill="hold" grpId="1" nodeType="withEffect">
                                  <p:stCondLst>
                                    <p:cond delay="2250"/>
                                  </p:stCondLst>
                                  <p:childTnLst>
                                    <p:animScale>
                                      <p:cBhvr>
                                        <p:cTn id="112" dur="150" fill="hold"/>
                                        <p:tgtEl>
                                          <p:spTgt spid="187"/>
                                        </p:tgtEl>
                                      </p:cBhvr>
                                      <p:by x="110000" y="110000"/>
                                    </p:animScale>
                                  </p:childTnLst>
                                </p:cTn>
                              </p:par>
                              <p:par>
                                <p:cTn id="113" presetID="23" presetClass="entr" presetSubtype="16" fill="hold" nodeType="withEffect">
                                  <p:stCondLst>
                                    <p:cond delay="2500"/>
                                  </p:stCondLst>
                                  <p:childTnLst>
                                    <p:set>
                                      <p:cBhvr>
                                        <p:cTn id="114" dur="1" fill="hold">
                                          <p:stCondLst>
                                            <p:cond delay="0"/>
                                          </p:stCondLst>
                                        </p:cTn>
                                        <p:tgtEl>
                                          <p:spTgt spid="5"/>
                                        </p:tgtEl>
                                        <p:attrNameLst>
                                          <p:attrName>style.visibility</p:attrName>
                                        </p:attrNameLst>
                                      </p:cBhvr>
                                      <p:to>
                                        <p:strVal val="visible"/>
                                      </p:to>
                                    </p:set>
                                    <p:anim calcmode="lin" valueType="num">
                                      <p:cBhvr>
                                        <p:cTn id="115" dur="250" fill="hold"/>
                                        <p:tgtEl>
                                          <p:spTgt spid="5"/>
                                        </p:tgtEl>
                                        <p:attrNameLst>
                                          <p:attrName>ppt_w</p:attrName>
                                        </p:attrNameLst>
                                      </p:cBhvr>
                                      <p:tavLst>
                                        <p:tav tm="0">
                                          <p:val>
                                            <p:fltVal val="0"/>
                                          </p:val>
                                        </p:tav>
                                        <p:tav tm="100000">
                                          <p:val>
                                            <p:strVal val="#ppt_w"/>
                                          </p:val>
                                        </p:tav>
                                      </p:tavLst>
                                    </p:anim>
                                    <p:anim calcmode="lin" valueType="num">
                                      <p:cBhvr>
                                        <p:cTn id="116" dur="250" fill="hold"/>
                                        <p:tgtEl>
                                          <p:spTgt spid="5"/>
                                        </p:tgtEl>
                                        <p:attrNameLst>
                                          <p:attrName>ppt_h</p:attrName>
                                        </p:attrNameLst>
                                      </p:cBhvr>
                                      <p:tavLst>
                                        <p:tav tm="0">
                                          <p:val>
                                            <p:fltVal val="0"/>
                                          </p:val>
                                        </p:tav>
                                        <p:tav tm="100000">
                                          <p:val>
                                            <p:strVal val="#ppt_h"/>
                                          </p:val>
                                        </p:tav>
                                      </p:tavLst>
                                    </p:anim>
                                  </p:childTnLst>
                                </p:cTn>
                              </p:par>
                              <p:par>
                                <p:cTn id="117" presetID="6" presetClass="emph" presetSubtype="0" autoRev="1" fill="hold" nodeType="withEffect">
                                  <p:stCondLst>
                                    <p:cond delay="2750"/>
                                  </p:stCondLst>
                                  <p:childTnLst>
                                    <p:animScale>
                                      <p:cBhvr>
                                        <p:cTn id="118" dur="150" fill="hold"/>
                                        <p:tgtEl>
                                          <p:spTgt spid="5"/>
                                        </p:tgtEl>
                                      </p:cBhvr>
                                      <p:by x="110000" y="110000"/>
                                    </p:animScale>
                                  </p:childTnLst>
                                </p:cTn>
                              </p:par>
                              <p:par>
                                <p:cTn id="119" presetID="23" presetClass="entr" presetSubtype="16" fill="hold" nodeType="withEffect">
                                  <p:stCondLst>
                                    <p:cond delay="2600"/>
                                  </p:stCondLst>
                                  <p:childTnLst>
                                    <p:set>
                                      <p:cBhvr>
                                        <p:cTn id="120" dur="1" fill="hold">
                                          <p:stCondLst>
                                            <p:cond delay="0"/>
                                          </p:stCondLst>
                                        </p:cTn>
                                        <p:tgtEl>
                                          <p:spTgt spid="6"/>
                                        </p:tgtEl>
                                        <p:attrNameLst>
                                          <p:attrName>style.visibility</p:attrName>
                                        </p:attrNameLst>
                                      </p:cBhvr>
                                      <p:to>
                                        <p:strVal val="visible"/>
                                      </p:to>
                                    </p:set>
                                    <p:anim calcmode="lin" valueType="num">
                                      <p:cBhvr>
                                        <p:cTn id="121" dur="250" fill="hold"/>
                                        <p:tgtEl>
                                          <p:spTgt spid="6"/>
                                        </p:tgtEl>
                                        <p:attrNameLst>
                                          <p:attrName>ppt_w</p:attrName>
                                        </p:attrNameLst>
                                      </p:cBhvr>
                                      <p:tavLst>
                                        <p:tav tm="0">
                                          <p:val>
                                            <p:fltVal val="0"/>
                                          </p:val>
                                        </p:tav>
                                        <p:tav tm="100000">
                                          <p:val>
                                            <p:strVal val="#ppt_w"/>
                                          </p:val>
                                        </p:tav>
                                      </p:tavLst>
                                    </p:anim>
                                    <p:anim calcmode="lin" valueType="num">
                                      <p:cBhvr>
                                        <p:cTn id="122" dur="250" fill="hold"/>
                                        <p:tgtEl>
                                          <p:spTgt spid="6"/>
                                        </p:tgtEl>
                                        <p:attrNameLst>
                                          <p:attrName>ppt_h</p:attrName>
                                        </p:attrNameLst>
                                      </p:cBhvr>
                                      <p:tavLst>
                                        <p:tav tm="0">
                                          <p:val>
                                            <p:fltVal val="0"/>
                                          </p:val>
                                        </p:tav>
                                        <p:tav tm="100000">
                                          <p:val>
                                            <p:strVal val="#ppt_h"/>
                                          </p:val>
                                        </p:tav>
                                      </p:tavLst>
                                    </p:anim>
                                  </p:childTnLst>
                                </p:cTn>
                              </p:par>
                              <p:par>
                                <p:cTn id="123" presetID="6" presetClass="emph" presetSubtype="0" autoRev="1" fill="hold" nodeType="withEffect">
                                  <p:stCondLst>
                                    <p:cond delay="2850"/>
                                  </p:stCondLst>
                                  <p:childTnLst>
                                    <p:animScale>
                                      <p:cBhvr>
                                        <p:cTn id="124" dur="150" fill="hold"/>
                                        <p:tgtEl>
                                          <p:spTgt spid="6"/>
                                        </p:tgtEl>
                                      </p:cBhvr>
                                      <p:by x="110000" y="110000"/>
                                    </p:animScale>
                                  </p:childTnLst>
                                </p:cTn>
                              </p:par>
                              <p:par>
                                <p:cTn id="125" presetID="23" presetClass="entr" presetSubtype="16" fill="hold" grpId="0" nodeType="withEffect">
                                  <p:stCondLst>
                                    <p:cond delay="2700"/>
                                  </p:stCondLst>
                                  <p:childTnLst>
                                    <p:set>
                                      <p:cBhvr>
                                        <p:cTn id="126" dur="1" fill="hold">
                                          <p:stCondLst>
                                            <p:cond delay="0"/>
                                          </p:stCondLst>
                                        </p:cTn>
                                        <p:tgtEl>
                                          <p:spTgt spid="83"/>
                                        </p:tgtEl>
                                        <p:attrNameLst>
                                          <p:attrName>style.visibility</p:attrName>
                                        </p:attrNameLst>
                                      </p:cBhvr>
                                      <p:to>
                                        <p:strVal val="visible"/>
                                      </p:to>
                                    </p:set>
                                    <p:anim calcmode="lin" valueType="num">
                                      <p:cBhvr>
                                        <p:cTn id="127" dur="250" fill="hold"/>
                                        <p:tgtEl>
                                          <p:spTgt spid="83"/>
                                        </p:tgtEl>
                                        <p:attrNameLst>
                                          <p:attrName>ppt_w</p:attrName>
                                        </p:attrNameLst>
                                      </p:cBhvr>
                                      <p:tavLst>
                                        <p:tav tm="0">
                                          <p:val>
                                            <p:fltVal val="0"/>
                                          </p:val>
                                        </p:tav>
                                        <p:tav tm="100000">
                                          <p:val>
                                            <p:strVal val="#ppt_w"/>
                                          </p:val>
                                        </p:tav>
                                      </p:tavLst>
                                    </p:anim>
                                    <p:anim calcmode="lin" valueType="num">
                                      <p:cBhvr>
                                        <p:cTn id="128" dur="250" fill="hold"/>
                                        <p:tgtEl>
                                          <p:spTgt spid="83"/>
                                        </p:tgtEl>
                                        <p:attrNameLst>
                                          <p:attrName>ppt_h</p:attrName>
                                        </p:attrNameLst>
                                      </p:cBhvr>
                                      <p:tavLst>
                                        <p:tav tm="0">
                                          <p:val>
                                            <p:fltVal val="0"/>
                                          </p:val>
                                        </p:tav>
                                        <p:tav tm="100000">
                                          <p:val>
                                            <p:strVal val="#ppt_h"/>
                                          </p:val>
                                        </p:tav>
                                      </p:tavLst>
                                    </p:anim>
                                  </p:childTnLst>
                                </p:cTn>
                              </p:par>
                              <p:par>
                                <p:cTn id="129" presetID="6" presetClass="emph" presetSubtype="0" autoRev="1" fill="hold" grpId="1" nodeType="withEffect">
                                  <p:stCondLst>
                                    <p:cond delay="2950"/>
                                  </p:stCondLst>
                                  <p:childTnLst>
                                    <p:animScale>
                                      <p:cBhvr>
                                        <p:cTn id="130" dur="150" fill="hold"/>
                                        <p:tgtEl>
                                          <p:spTgt spid="83"/>
                                        </p:tgtEl>
                                      </p:cBhvr>
                                      <p:by x="110000" y="110000"/>
                                    </p:animScale>
                                  </p:childTnLst>
                                </p:cTn>
                              </p:par>
                              <p:par>
                                <p:cTn id="131" presetID="23" presetClass="entr" presetSubtype="16" fill="hold" grpId="0" nodeType="withEffect">
                                  <p:stCondLst>
                                    <p:cond delay="2500"/>
                                  </p:stCondLst>
                                  <p:childTnLst>
                                    <p:set>
                                      <p:cBhvr>
                                        <p:cTn id="132" dur="1" fill="hold">
                                          <p:stCondLst>
                                            <p:cond delay="0"/>
                                          </p:stCondLst>
                                        </p:cTn>
                                        <p:tgtEl>
                                          <p:spTgt spid="188"/>
                                        </p:tgtEl>
                                        <p:attrNameLst>
                                          <p:attrName>style.visibility</p:attrName>
                                        </p:attrNameLst>
                                      </p:cBhvr>
                                      <p:to>
                                        <p:strVal val="visible"/>
                                      </p:to>
                                    </p:set>
                                    <p:anim calcmode="lin" valueType="num">
                                      <p:cBhvr>
                                        <p:cTn id="133" dur="250" fill="hold"/>
                                        <p:tgtEl>
                                          <p:spTgt spid="188"/>
                                        </p:tgtEl>
                                        <p:attrNameLst>
                                          <p:attrName>ppt_w</p:attrName>
                                        </p:attrNameLst>
                                      </p:cBhvr>
                                      <p:tavLst>
                                        <p:tav tm="0">
                                          <p:val>
                                            <p:fltVal val="0"/>
                                          </p:val>
                                        </p:tav>
                                        <p:tav tm="100000">
                                          <p:val>
                                            <p:strVal val="#ppt_w"/>
                                          </p:val>
                                        </p:tav>
                                      </p:tavLst>
                                    </p:anim>
                                    <p:anim calcmode="lin" valueType="num">
                                      <p:cBhvr>
                                        <p:cTn id="134" dur="250" fill="hold"/>
                                        <p:tgtEl>
                                          <p:spTgt spid="188"/>
                                        </p:tgtEl>
                                        <p:attrNameLst>
                                          <p:attrName>ppt_h</p:attrName>
                                        </p:attrNameLst>
                                      </p:cBhvr>
                                      <p:tavLst>
                                        <p:tav tm="0">
                                          <p:val>
                                            <p:fltVal val="0"/>
                                          </p:val>
                                        </p:tav>
                                        <p:tav tm="100000">
                                          <p:val>
                                            <p:strVal val="#ppt_h"/>
                                          </p:val>
                                        </p:tav>
                                      </p:tavLst>
                                    </p:anim>
                                  </p:childTnLst>
                                </p:cTn>
                              </p:par>
                              <p:par>
                                <p:cTn id="135" presetID="6" presetClass="emph" presetSubtype="0" autoRev="1" fill="hold" grpId="1" nodeType="withEffect">
                                  <p:stCondLst>
                                    <p:cond delay="2750"/>
                                  </p:stCondLst>
                                  <p:childTnLst>
                                    <p:animScale>
                                      <p:cBhvr>
                                        <p:cTn id="136" dur="150" fill="hold"/>
                                        <p:tgtEl>
                                          <p:spTgt spid="188"/>
                                        </p:tgtEl>
                                      </p:cBhvr>
                                      <p:by x="110000" y="110000"/>
                                    </p:animScale>
                                  </p:childTnLst>
                                </p:cTn>
                              </p:par>
                              <p:par>
                                <p:cTn id="137" presetID="23" presetClass="entr" presetSubtype="16" fill="hold" grpId="0" nodeType="withEffect">
                                  <p:stCondLst>
                                    <p:cond delay="2000"/>
                                  </p:stCondLst>
                                  <p:childTnLst>
                                    <p:set>
                                      <p:cBhvr>
                                        <p:cTn id="138" dur="1" fill="hold">
                                          <p:stCondLst>
                                            <p:cond delay="0"/>
                                          </p:stCondLst>
                                        </p:cTn>
                                        <p:tgtEl>
                                          <p:spTgt spid="190"/>
                                        </p:tgtEl>
                                        <p:attrNameLst>
                                          <p:attrName>style.visibility</p:attrName>
                                        </p:attrNameLst>
                                      </p:cBhvr>
                                      <p:to>
                                        <p:strVal val="visible"/>
                                      </p:to>
                                    </p:set>
                                    <p:anim calcmode="lin" valueType="num">
                                      <p:cBhvr>
                                        <p:cTn id="139" dur="250" fill="hold"/>
                                        <p:tgtEl>
                                          <p:spTgt spid="190"/>
                                        </p:tgtEl>
                                        <p:attrNameLst>
                                          <p:attrName>ppt_w</p:attrName>
                                        </p:attrNameLst>
                                      </p:cBhvr>
                                      <p:tavLst>
                                        <p:tav tm="0">
                                          <p:val>
                                            <p:fltVal val="0"/>
                                          </p:val>
                                        </p:tav>
                                        <p:tav tm="100000">
                                          <p:val>
                                            <p:strVal val="#ppt_w"/>
                                          </p:val>
                                        </p:tav>
                                      </p:tavLst>
                                    </p:anim>
                                    <p:anim calcmode="lin" valueType="num">
                                      <p:cBhvr>
                                        <p:cTn id="140" dur="250" fill="hold"/>
                                        <p:tgtEl>
                                          <p:spTgt spid="190"/>
                                        </p:tgtEl>
                                        <p:attrNameLst>
                                          <p:attrName>ppt_h</p:attrName>
                                        </p:attrNameLst>
                                      </p:cBhvr>
                                      <p:tavLst>
                                        <p:tav tm="0">
                                          <p:val>
                                            <p:fltVal val="0"/>
                                          </p:val>
                                        </p:tav>
                                        <p:tav tm="100000">
                                          <p:val>
                                            <p:strVal val="#ppt_h"/>
                                          </p:val>
                                        </p:tav>
                                      </p:tavLst>
                                    </p:anim>
                                  </p:childTnLst>
                                </p:cTn>
                              </p:par>
                              <p:par>
                                <p:cTn id="141" presetID="6" presetClass="emph" presetSubtype="0" autoRev="1" fill="hold" grpId="1" nodeType="withEffect">
                                  <p:stCondLst>
                                    <p:cond delay="2250"/>
                                  </p:stCondLst>
                                  <p:childTnLst>
                                    <p:animScale>
                                      <p:cBhvr>
                                        <p:cTn id="142" dur="150" fill="hold"/>
                                        <p:tgtEl>
                                          <p:spTgt spid="190"/>
                                        </p:tgtEl>
                                      </p:cBhvr>
                                      <p:by x="110000" y="110000"/>
                                    </p:animScale>
                                  </p:childTnLst>
                                </p:cTn>
                              </p:par>
                              <p:par>
                                <p:cTn id="143" presetID="23" presetClass="entr" presetSubtype="16" fill="hold" grpId="0" nodeType="withEffect">
                                  <p:stCondLst>
                                    <p:cond delay="2700"/>
                                  </p:stCondLst>
                                  <p:childTnLst>
                                    <p:set>
                                      <p:cBhvr>
                                        <p:cTn id="144" dur="1" fill="hold">
                                          <p:stCondLst>
                                            <p:cond delay="0"/>
                                          </p:stCondLst>
                                        </p:cTn>
                                        <p:tgtEl>
                                          <p:spTgt spid="96"/>
                                        </p:tgtEl>
                                        <p:attrNameLst>
                                          <p:attrName>style.visibility</p:attrName>
                                        </p:attrNameLst>
                                      </p:cBhvr>
                                      <p:to>
                                        <p:strVal val="visible"/>
                                      </p:to>
                                    </p:set>
                                    <p:anim calcmode="lin" valueType="num">
                                      <p:cBhvr>
                                        <p:cTn id="145" dur="250" fill="hold"/>
                                        <p:tgtEl>
                                          <p:spTgt spid="96"/>
                                        </p:tgtEl>
                                        <p:attrNameLst>
                                          <p:attrName>ppt_w</p:attrName>
                                        </p:attrNameLst>
                                      </p:cBhvr>
                                      <p:tavLst>
                                        <p:tav tm="0">
                                          <p:val>
                                            <p:fltVal val="0"/>
                                          </p:val>
                                        </p:tav>
                                        <p:tav tm="100000">
                                          <p:val>
                                            <p:strVal val="#ppt_w"/>
                                          </p:val>
                                        </p:tav>
                                      </p:tavLst>
                                    </p:anim>
                                    <p:anim calcmode="lin" valueType="num">
                                      <p:cBhvr>
                                        <p:cTn id="146" dur="250" fill="hold"/>
                                        <p:tgtEl>
                                          <p:spTgt spid="96"/>
                                        </p:tgtEl>
                                        <p:attrNameLst>
                                          <p:attrName>ppt_h</p:attrName>
                                        </p:attrNameLst>
                                      </p:cBhvr>
                                      <p:tavLst>
                                        <p:tav tm="0">
                                          <p:val>
                                            <p:fltVal val="0"/>
                                          </p:val>
                                        </p:tav>
                                        <p:tav tm="100000">
                                          <p:val>
                                            <p:strVal val="#ppt_h"/>
                                          </p:val>
                                        </p:tav>
                                      </p:tavLst>
                                    </p:anim>
                                  </p:childTnLst>
                                </p:cTn>
                              </p:par>
                              <p:par>
                                <p:cTn id="147" presetID="6" presetClass="emph" presetSubtype="0" autoRev="1" fill="hold" grpId="1" nodeType="withEffect">
                                  <p:stCondLst>
                                    <p:cond delay="2950"/>
                                  </p:stCondLst>
                                  <p:childTnLst>
                                    <p:animScale>
                                      <p:cBhvr>
                                        <p:cTn id="148" dur="150" fill="hold"/>
                                        <p:tgtEl>
                                          <p:spTgt spid="96"/>
                                        </p:tgtEl>
                                      </p:cBhvr>
                                      <p:by x="110000" y="110000"/>
                                    </p:animScale>
                                  </p:childTnLst>
                                </p:cTn>
                              </p:par>
                              <p:par>
                                <p:cTn id="149" presetID="23" presetClass="entr" presetSubtype="16" fill="hold" grpId="0" nodeType="withEffect">
                                  <p:stCondLst>
                                    <p:cond delay="2500"/>
                                  </p:stCondLst>
                                  <p:childTnLst>
                                    <p:set>
                                      <p:cBhvr>
                                        <p:cTn id="150" dur="1" fill="hold">
                                          <p:stCondLst>
                                            <p:cond delay="0"/>
                                          </p:stCondLst>
                                        </p:cTn>
                                        <p:tgtEl>
                                          <p:spTgt spid="97"/>
                                        </p:tgtEl>
                                        <p:attrNameLst>
                                          <p:attrName>style.visibility</p:attrName>
                                        </p:attrNameLst>
                                      </p:cBhvr>
                                      <p:to>
                                        <p:strVal val="visible"/>
                                      </p:to>
                                    </p:set>
                                    <p:anim calcmode="lin" valueType="num">
                                      <p:cBhvr>
                                        <p:cTn id="151" dur="250" fill="hold"/>
                                        <p:tgtEl>
                                          <p:spTgt spid="97"/>
                                        </p:tgtEl>
                                        <p:attrNameLst>
                                          <p:attrName>ppt_w</p:attrName>
                                        </p:attrNameLst>
                                      </p:cBhvr>
                                      <p:tavLst>
                                        <p:tav tm="0">
                                          <p:val>
                                            <p:fltVal val="0"/>
                                          </p:val>
                                        </p:tav>
                                        <p:tav tm="100000">
                                          <p:val>
                                            <p:strVal val="#ppt_w"/>
                                          </p:val>
                                        </p:tav>
                                      </p:tavLst>
                                    </p:anim>
                                    <p:anim calcmode="lin" valueType="num">
                                      <p:cBhvr>
                                        <p:cTn id="152" dur="250" fill="hold"/>
                                        <p:tgtEl>
                                          <p:spTgt spid="97"/>
                                        </p:tgtEl>
                                        <p:attrNameLst>
                                          <p:attrName>ppt_h</p:attrName>
                                        </p:attrNameLst>
                                      </p:cBhvr>
                                      <p:tavLst>
                                        <p:tav tm="0">
                                          <p:val>
                                            <p:fltVal val="0"/>
                                          </p:val>
                                        </p:tav>
                                        <p:tav tm="100000">
                                          <p:val>
                                            <p:strVal val="#ppt_h"/>
                                          </p:val>
                                        </p:tav>
                                      </p:tavLst>
                                    </p:anim>
                                  </p:childTnLst>
                                </p:cTn>
                              </p:par>
                              <p:par>
                                <p:cTn id="153" presetID="6" presetClass="emph" presetSubtype="0" autoRev="1" fill="hold" grpId="1" nodeType="withEffect">
                                  <p:stCondLst>
                                    <p:cond delay="2750"/>
                                  </p:stCondLst>
                                  <p:childTnLst>
                                    <p:animScale>
                                      <p:cBhvr>
                                        <p:cTn id="154" dur="150" fill="hold"/>
                                        <p:tgtEl>
                                          <p:spTgt spid="97"/>
                                        </p:tgtEl>
                                      </p:cBhvr>
                                      <p:by x="110000" y="110000"/>
                                    </p:animScale>
                                  </p:childTnLst>
                                </p:cTn>
                              </p:par>
                              <p:par>
                                <p:cTn id="155" presetID="23" presetClass="entr" presetSubtype="16" fill="hold" nodeType="withEffect">
                                  <p:stCondLst>
                                    <p:cond delay="2000"/>
                                  </p:stCondLst>
                                  <p:childTnLst>
                                    <p:set>
                                      <p:cBhvr>
                                        <p:cTn id="156" dur="1" fill="hold">
                                          <p:stCondLst>
                                            <p:cond delay="0"/>
                                          </p:stCondLst>
                                        </p:cTn>
                                        <p:tgtEl>
                                          <p:spTgt spid="3"/>
                                        </p:tgtEl>
                                        <p:attrNameLst>
                                          <p:attrName>style.visibility</p:attrName>
                                        </p:attrNameLst>
                                      </p:cBhvr>
                                      <p:to>
                                        <p:strVal val="visible"/>
                                      </p:to>
                                    </p:set>
                                    <p:anim calcmode="lin" valueType="num">
                                      <p:cBhvr>
                                        <p:cTn id="157" dur="250" fill="hold"/>
                                        <p:tgtEl>
                                          <p:spTgt spid="3"/>
                                        </p:tgtEl>
                                        <p:attrNameLst>
                                          <p:attrName>ppt_w</p:attrName>
                                        </p:attrNameLst>
                                      </p:cBhvr>
                                      <p:tavLst>
                                        <p:tav tm="0">
                                          <p:val>
                                            <p:fltVal val="0"/>
                                          </p:val>
                                        </p:tav>
                                        <p:tav tm="100000">
                                          <p:val>
                                            <p:strVal val="#ppt_w"/>
                                          </p:val>
                                        </p:tav>
                                      </p:tavLst>
                                    </p:anim>
                                    <p:anim calcmode="lin" valueType="num">
                                      <p:cBhvr>
                                        <p:cTn id="158" dur="250" fill="hold"/>
                                        <p:tgtEl>
                                          <p:spTgt spid="3"/>
                                        </p:tgtEl>
                                        <p:attrNameLst>
                                          <p:attrName>ppt_h</p:attrName>
                                        </p:attrNameLst>
                                      </p:cBhvr>
                                      <p:tavLst>
                                        <p:tav tm="0">
                                          <p:val>
                                            <p:fltVal val="0"/>
                                          </p:val>
                                        </p:tav>
                                        <p:tav tm="100000">
                                          <p:val>
                                            <p:strVal val="#ppt_h"/>
                                          </p:val>
                                        </p:tav>
                                      </p:tavLst>
                                    </p:anim>
                                  </p:childTnLst>
                                </p:cTn>
                              </p:par>
                              <p:par>
                                <p:cTn id="159" presetID="6" presetClass="emph" presetSubtype="0" autoRev="1" fill="hold" nodeType="withEffect">
                                  <p:stCondLst>
                                    <p:cond delay="2250"/>
                                  </p:stCondLst>
                                  <p:childTnLst>
                                    <p:animScale>
                                      <p:cBhvr>
                                        <p:cTn id="160" dur="150" fill="hold"/>
                                        <p:tgtEl>
                                          <p:spTgt spid="3"/>
                                        </p:tgtEl>
                                      </p:cBhvr>
                                      <p:by x="110000" y="110000"/>
                                    </p:animScale>
                                  </p:childTnLst>
                                </p:cTn>
                              </p:par>
                              <p:par>
                                <p:cTn id="161" presetID="23" presetClass="entr" presetSubtype="16" fill="hold" grpId="0" nodeType="withEffect">
                                  <p:stCondLst>
                                    <p:cond delay="2000"/>
                                  </p:stCondLst>
                                  <p:childTnLst>
                                    <p:set>
                                      <p:cBhvr>
                                        <p:cTn id="162" dur="1" fill="hold">
                                          <p:stCondLst>
                                            <p:cond delay="0"/>
                                          </p:stCondLst>
                                        </p:cTn>
                                        <p:tgtEl>
                                          <p:spTgt spid="214"/>
                                        </p:tgtEl>
                                        <p:attrNameLst>
                                          <p:attrName>style.visibility</p:attrName>
                                        </p:attrNameLst>
                                      </p:cBhvr>
                                      <p:to>
                                        <p:strVal val="visible"/>
                                      </p:to>
                                    </p:set>
                                    <p:anim calcmode="lin" valueType="num">
                                      <p:cBhvr>
                                        <p:cTn id="163" dur="250" fill="hold"/>
                                        <p:tgtEl>
                                          <p:spTgt spid="214"/>
                                        </p:tgtEl>
                                        <p:attrNameLst>
                                          <p:attrName>ppt_w</p:attrName>
                                        </p:attrNameLst>
                                      </p:cBhvr>
                                      <p:tavLst>
                                        <p:tav tm="0">
                                          <p:val>
                                            <p:fltVal val="0"/>
                                          </p:val>
                                        </p:tav>
                                        <p:tav tm="100000">
                                          <p:val>
                                            <p:strVal val="#ppt_w"/>
                                          </p:val>
                                        </p:tav>
                                      </p:tavLst>
                                    </p:anim>
                                    <p:anim calcmode="lin" valueType="num">
                                      <p:cBhvr>
                                        <p:cTn id="164" dur="250" fill="hold"/>
                                        <p:tgtEl>
                                          <p:spTgt spid="214"/>
                                        </p:tgtEl>
                                        <p:attrNameLst>
                                          <p:attrName>ppt_h</p:attrName>
                                        </p:attrNameLst>
                                      </p:cBhvr>
                                      <p:tavLst>
                                        <p:tav tm="0">
                                          <p:val>
                                            <p:fltVal val="0"/>
                                          </p:val>
                                        </p:tav>
                                        <p:tav tm="100000">
                                          <p:val>
                                            <p:strVal val="#ppt_h"/>
                                          </p:val>
                                        </p:tav>
                                      </p:tavLst>
                                    </p:anim>
                                  </p:childTnLst>
                                </p:cTn>
                              </p:par>
                              <p:par>
                                <p:cTn id="165" presetID="6" presetClass="emph" presetSubtype="0" autoRev="1" fill="hold" grpId="1" nodeType="withEffect">
                                  <p:stCondLst>
                                    <p:cond delay="2250"/>
                                  </p:stCondLst>
                                  <p:childTnLst>
                                    <p:animScale>
                                      <p:cBhvr>
                                        <p:cTn id="166" dur="150" fill="hold"/>
                                        <p:tgtEl>
                                          <p:spTgt spid="214"/>
                                        </p:tgtEl>
                                      </p:cBhvr>
                                      <p:by x="110000" y="110000"/>
                                    </p:animScale>
                                  </p:childTnLst>
                                </p:cTn>
                              </p:par>
                              <p:par>
                                <p:cTn id="167" presetID="23" presetClass="entr" presetSubtype="16" fill="hold" nodeType="withEffect">
                                  <p:stCondLst>
                                    <p:cond delay="2500"/>
                                  </p:stCondLst>
                                  <p:childTnLst>
                                    <p:set>
                                      <p:cBhvr>
                                        <p:cTn id="168" dur="1" fill="hold">
                                          <p:stCondLst>
                                            <p:cond delay="0"/>
                                          </p:stCondLst>
                                        </p:cTn>
                                        <p:tgtEl>
                                          <p:spTgt spid="20"/>
                                        </p:tgtEl>
                                        <p:attrNameLst>
                                          <p:attrName>style.visibility</p:attrName>
                                        </p:attrNameLst>
                                      </p:cBhvr>
                                      <p:to>
                                        <p:strVal val="visible"/>
                                      </p:to>
                                    </p:set>
                                    <p:anim calcmode="lin" valueType="num">
                                      <p:cBhvr>
                                        <p:cTn id="169" dur="250" fill="hold"/>
                                        <p:tgtEl>
                                          <p:spTgt spid="20"/>
                                        </p:tgtEl>
                                        <p:attrNameLst>
                                          <p:attrName>ppt_w</p:attrName>
                                        </p:attrNameLst>
                                      </p:cBhvr>
                                      <p:tavLst>
                                        <p:tav tm="0">
                                          <p:val>
                                            <p:fltVal val="0"/>
                                          </p:val>
                                        </p:tav>
                                        <p:tav tm="100000">
                                          <p:val>
                                            <p:strVal val="#ppt_w"/>
                                          </p:val>
                                        </p:tav>
                                      </p:tavLst>
                                    </p:anim>
                                    <p:anim calcmode="lin" valueType="num">
                                      <p:cBhvr>
                                        <p:cTn id="170" dur="250" fill="hold"/>
                                        <p:tgtEl>
                                          <p:spTgt spid="20"/>
                                        </p:tgtEl>
                                        <p:attrNameLst>
                                          <p:attrName>ppt_h</p:attrName>
                                        </p:attrNameLst>
                                      </p:cBhvr>
                                      <p:tavLst>
                                        <p:tav tm="0">
                                          <p:val>
                                            <p:fltVal val="0"/>
                                          </p:val>
                                        </p:tav>
                                        <p:tav tm="100000">
                                          <p:val>
                                            <p:strVal val="#ppt_h"/>
                                          </p:val>
                                        </p:tav>
                                      </p:tavLst>
                                    </p:anim>
                                  </p:childTnLst>
                                </p:cTn>
                              </p:par>
                              <p:par>
                                <p:cTn id="171" presetID="6" presetClass="emph" presetSubtype="0" autoRev="1" fill="hold" nodeType="withEffect">
                                  <p:stCondLst>
                                    <p:cond delay="2750"/>
                                  </p:stCondLst>
                                  <p:childTnLst>
                                    <p:animScale>
                                      <p:cBhvr>
                                        <p:cTn id="172" dur="150" fill="hold"/>
                                        <p:tgtEl>
                                          <p:spTgt spid="20"/>
                                        </p:tgtEl>
                                      </p:cBhvr>
                                      <p:by x="110000" y="110000"/>
                                    </p:animScale>
                                  </p:childTnLst>
                                </p:cTn>
                              </p:par>
                              <p:par>
                                <p:cTn id="173" presetID="23" presetClass="entr" presetSubtype="16" fill="hold" nodeType="withEffect">
                                  <p:stCondLst>
                                    <p:cond delay="2000"/>
                                  </p:stCondLst>
                                  <p:childTnLst>
                                    <p:set>
                                      <p:cBhvr>
                                        <p:cTn id="174" dur="1" fill="hold">
                                          <p:stCondLst>
                                            <p:cond delay="0"/>
                                          </p:stCondLst>
                                        </p:cTn>
                                        <p:tgtEl>
                                          <p:spTgt spid="19"/>
                                        </p:tgtEl>
                                        <p:attrNameLst>
                                          <p:attrName>style.visibility</p:attrName>
                                        </p:attrNameLst>
                                      </p:cBhvr>
                                      <p:to>
                                        <p:strVal val="visible"/>
                                      </p:to>
                                    </p:set>
                                    <p:anim calcmode="lin" valueType="num">
                                      <p:cBhvr>
                                        <p:cTn id="175" dur="250" fill="hold"/>
                                        <p:tgtEl>
                                          <p:spTgt spid="19"/>
                                        </p:tgtEl>
                                        <p:attrNameLst>
                                          <p:attrName>ppt_w</p:attrName>
                                        </p:attrNameLst>
                                      </p:cBhvr>
                                      <p:tavLst>
                                        <p:tav tm="0">
                                          <p:val>
                                            <p:fltVal val="0"/>
                                          </p:val>
                                        </p:tav>
                                        <p:tav tm="100000">
                                          <p:val>
                                            <p:strVal val="#ppt_w"/>
                                          </p:val>
                                        </p:tav>
                                      </p:tavLst>
                                    </p:anim>
                                    <p:anim calcmode="lin" valueType="num">
                                      <p:cBhvr>
                                        <p:cTn id="176" dur="250" fill="hold"/>
                                        <p:tgtEl>
                                          <p:spTgt spid="19"/>
                                        </p:tgtEl>
                                        <p:attrNameLst>
                                          <p:attrName>ppt_h</p:attrName>
                                        </p:attrNameLst>
                                      </p:cBhvr>
                                      <p:tavLst>
                                        <p:tav tm="0">
                                          <p:val>
                                            <p:fltVal val="0"/>
                                          </p:val>
                                        </p:tav>
                                        <p:tav tm="100000">
                                          <p:val>
                                            <p:strVal val="#ppt_h"/>
                                          </p:val>
                                        </p:tav>
                                      </p:tavLst>
                                    </p:anim>
                                  </p:childTnLst>
                                </p:cTn>
                              </p:par>
                              <p:par>
                                <p:cTn id="177" presetID="6" presetClass="emph" presetSubtype="0" autoRev="1" fill="hold" nodeType="withEffect">
                                  <p:stCondLst>
                                    <p:cond delay="2250"/>
                                  </p:stCondLst>
                                  <p:childTnLst>
                                    <p:animScale>
                                      <p:cBhvr>
                                        <p:cTn id="178" dur="150" fill="hold"/>
                                        <p:tgtEl>
                                          <p:spTgt spid="19"/>
                                        </p:tgtEl>
                                      </p:cBhvr>
                                      <p:by x="110000" y="110000"/>
                                    </p:animScale>
                                  </p:childTnLst>
                                </p:cTn>
                              </p:par>
                              <p:par>
                                <p:cTn id="179" presetID="23" presetClass="entr" presetSubtype="16" fill="hold" nodeType="withEffect">
                                  <p:stCondLst>
                                    <p:cond delay="2700"/>
                                  </p:stCondLst>
                                  <p:childTnLst>
                                    <p:set>
                                      <p:cBhvr>
                                        <p:cTn id="180" dur="1" fill="hold">
                                          <p:stCondLst>
                                            <p:cond delay="0"/>
                                          </p:stCondLst>
                                        </p:cTn>
                                        <p:tgtEl>
                                          <p:spTgt spid="11"/>
                                        </p:tgtEl>
                                        <p:attrNameLst>
                                          <p:attrName>style.visibility</p:attrName>
                                        </p:attrNameLst>
                                      </p:cBhvr>
                                      <p:to>
                                        <p:strVal val="visible"/>
                                      </p:to>
                                    </p:set>
                                    <p:anim calcmode="lin" valueType="num">
                                      <p:cBhvr>
                                        <p:cTn id="181" dur="250" fill="hold"/>
                                        <p:tgtEl>
                                          <p:spTgt spid="11"/>
                                        </p:tgtEl>
                                        <p:attrNameLst>
                                          <p:attrName>ppt_w</p:attrName>
                                        </p:attrNameLst>
                                      </p:cBhvr>
                                      <p:tavLst>
                                        <p:tav tm="0">
                                          <p:val>
                                            <p:fltVal val="0"/>
                                          </p:val>
                                        </p:tav>
                                        <p:tav tm="100000">
                                          <p:val>
                                            <p:strVal val="#ppt_w"/>
                                          </p:val>
                                        </p:tav>
                                      </p:tavLst>
                                    </p:anim>
                                    <p:anim calcmode="lin" valueType="num">
                                      <p:cBhvr>
                                        <p:cTn id="182" dur="250" fill="hold"/>
                                        <p:tgtEl>
                                          <p:spTgt spid="11"/>
                                        </p:tgtEl>
                                        <p:attrNameLst>
                                          <p:attrName>ppt_h</p:attrName>
                                        </p:attrNameLst>
                                      </p:cBhvr>
                                      <p:tavLst>
                                        <p:tav tm="0">
                                          <p:val>
                                            <p:fltVal val="0"/>
                                          </p:val>
                                        </p:tav>
                                        <p:tav tm="100000">
                                          <p:val>
                                            <p:strVal val="#ppt_h"/>
                                          </p:val>
                                        </p:tav>
                                      </p:tavLst>
                                    </p:anim>
                                  </p:childTnLst>
                                </p:cTn>
                              </p:par>
                              <p:par>
                                <p:cTn id="183" presetID="6" presetClass="emph" presetSubtype="0" autoRev="1" fill="hold" nodeType="withEffect">
                                  <p:stCondLst>
                                    <p:cond delay="2950"/>
                                  </p:stCondLst>
                                  <p:childTnLst>
                                    <p:animScale>
                                      <p:cBhvr>
                                        <p:cTn id="184" dur="150" fill="hold"/>
                                        <p:tgtEl>
                                          <p:spTgt spid="11"/>
                                        </p:tgtEl>
                                      </p:cBhvr>
                                      <p:by x="110000" y="110000"/>
                                    </p:animScale>
                                  </p:childTnLst>
                                </p:cTn>
                              </p:par>
                              <p:par>
                                <p:cTn id="185" presetID="23" presetClass="entr" presetSubtype="16" fill="hold" nodeType="withEffect">
                                  <p:stCondLst>
                                    <p:cond delay="2700"/>
                                  </p:stCondLst>
                                  <p:childTnLst>
                                    <p:set>
                                      <p:cBhvr>
                                        <p:cTn id="186" dur="1" fill="hold">
                                          <p:stCondLst>
                                            <p:cond delay="0"/>
                                          </p:stCondLst>
                                        </p:cTn>
                                        <p:tgtEl>
                                          <p:spTgt spid="18"/>
                                        </p:tgtEl>
                                        <p:attrNameLst>
                                          <p:attrName>style.visibility</p:attrName>
                                        </p:attrNameLst>
                                      </p:cBhvr>
                                      <p:to>
                                        <p:strVal val="visible"/>
                                      </p:to>
                                    </p:set>
                                    <p:anim calcmode="lin" valueType="num">
                                      <p:cBhvr>
                                        <p:cTn id="187" dur="250" fill="hold"/>
                                        <p:tgtEl>
                                          <p:spTgt spid="18"/>
                                        </p:tgtEl>
                                        <p:attrNameLst>
                                          <p:attrName>ppt_w</p:attrName>
                                        </p:attrNameLst>
                                      </p:cBhvr>
                                      <p:tavLst>
                                        <p:tav tm="0">
                                          <p:val>
                                            <p:fltVal val="0"/>
                                          </p:val>
                                        </p:tav>
                                        <p:tav tm="100000">
                                          <p:val>
                                            <p:strVal val="#ppt_w"/>
                                          </p:val>
                                        </p:tav>
                                      </p:tavLst>
                                    </p:anim>
                                    <p:anim calcmode="lin" valueType="num">
                                      <p:cBhvr>
                                        <p:cTn id="188" dur="250" fill="hold"/>
                                        <p:tgtEl>
                                          <p:spTgt spid="18"/>
                                        </p:tgtEl>
                                        <p:attrNameLst>
                                          <p:attrName>ppt_h</p:attrName>
                                        </p:attrNameLst>
                                      </p:cBhvr>
                                      <p:tavLst>
                                        <p:tav tm="0">
                                          <p:val>
                                            <p:fltVal val="0"/>
                                          </p:val>
                                        </p:tav>
                                        <p:tav tm="100000">
                                          <p:val>
                                            <p:strVal val="#ppt_h"/>
                                          </p:val>
                                        </p:tav>
                                      </p:tavLst>
                                    </p:anim>
                                  </p:childTnLst>
                                </p:cTn>
                              </p:par>
                              <p:par>
                                <p:cTn id="189" presetID="6" presetClass="emph" presetSubtype="0" autoRev="1" fill="hold" nodeType="withEffect">
                                  <p:stCondLst>
                                    <p:cond delay="2950"/>
                                  </p:stCondLst>
                                  <p:childTnLst>
                                    <p:animScale>
                                      <p:cBhvr>
                                        <p:cTn id="190" dur="150" fill="hold"/>
                                        <p:tgtEl>
                                          <p:spTgt spid="18"/>
                                        </p:tgtEl>
                                      </p:cBhvr>
                                      <p:by x="110000" y="110000"/>
                                    </p:animScale>
                                  </p:childTnLst>
                                </p:cTn>
                              </p:par>
                              <p:par>
                                <p:cTn id="191" presetID="23" presetClass="entr" presetSubtype="16" fill="hold" nodeType="withEffect">
                                  <p:stCondLst>
                                    <p:cond delay="2600"/>
                                  </p:stCondLst>
                                  <p:childTnLst>
                                    <p:set>
                                      <p:cBhvr>
                                        <p:cTn id="192" dur="1" fill="hold">
                                          <p:stCondLst>
                                            <p:cond delay="0"/>
                                          </p:stCondLst>
                                        </p:cTn>
                                        <p:tgtEl>
                                          <p:spTgt spid="7"/>
                                        </p:tgtEl>
                                        <p:attrNameLst>
                                          <p:attrName>style.visibility</p:attrName>
                                        </p:attrNameLst>
                                      </p:cBhvr>
                                      <p:to>
                                        <p:strVal val="visible"/>
                                      </p:to>
                                    </p:set>
                                    <p:anim calcmode="lin" valueType="num">
                                      <p:cBhvr>
                                        <p:cTn id="193" dur="250" fill="hold"/>
                                        <p:tgtEl>
                                          <p:spTgt spid="7"/>
                                        </p:tgtEl>
                                        <p:attrNameLst>
                                          <p:attrName>ppt_w</p:attrName>
                                        </p:attrNameLst>
                                      </p:cBhvr>
                                      <p:tavLst>
                                        <p:tav tm="0">
                                          <p:val>
                                            <p:fltVal val="0"/>
                                          </p:val>
                                        </p:tav>
                                        <p:tav tm="100000">
                                          <p:val>
                                            <p:strVal val="#ppt_w"/>
                                          </p:val>
                                        </p:tav>
                                      </p:tavLst>
                                    </p:anim>
                                    <p:anim calcmode="lin" valueType="num">
                                      <p:cBhvr>
                                        <p:cTn id="194" dur="250" fill="hold"/>
                                        <p:tgtEl>
                                          <p:spTgt spid="7"/>
                                        </p:tgtEl>
                                        <p:attrNameLst>
                                          <p:attrName>ppt_h</p:attrName>
                                        </p:attrNameLst>
                                      </p:cBhvr>
                                      <p:tavLst>
                                        <p:tav tm="0">
                                          <p:val>
                                            <p:fltVal val="0"/>
                                          </p:val>
                                        </p:tav>
                                        <p:tav tm="100000">
                                          <p:val>
                                            <p:strVal val="#ppt_h"/>
                                          </p:val>
                                        </p:tav>
                                      </p:tavLst>
                                    </p:anim>
                                  </p:childTnLst>
                                </p:cTn>
                              </p:par>
                              <p:par>
                                <p:cTn id="195" presetID="6" presetClass="emph" presetSubtype="0" autoRev="1" fill="hold" nodeType="withEffect">
                                  <p:stCondLst>
                                    <p:cond delay="2850"/>
                                  </p:stCondLst>
                                  <p:childTnLst>
                                    <p:animScale>
                                      <p:cBhvr>
                                        <p:cTn id="196" dur="150" fill="hold"/>
                                        <p:tgtEl>
                                          <p:spTgt spid="7"/>
                                        </p:tgtEl>
                                      </p:cBhvr>
                                      <p:by x="110000" y="110000"/>
                                    </p:animScale>
                                  </p:childTnLst>
                                </p:cTn>
                              </p:par>
                              <p:par>
                                <p:cTn id="197" presetID="23" presetClass="entr" presetSubtype="16" fill="hold" nodeType="withEffect">
                                  <p:stCondLst>
                                    <p:cond delay="2000"/>
                                  </p:stCondLst>
                                  <p:childTnLst>
                                    <p:set>
                                      <p:cBhvr>
                                        <p:cTn id="198" dur="1" fill="hold">
                                          <p:stCondLst>
                                            <p:cond delay="0"/>
                                          </p:stCondLst>
                                        </p:cTn>
                                        <p:tgtEl>
                                          <p:spTgt spid="13"/>
                                        </p:tgtEl>
                                        <p:attrNameLst>
                                          <p:attrName>style.visibility</p:attrName>
                                        </p:attrNameLst>
                                      </p:cBhvr>
                                      <p:to>
                                        <p:strVal val="visible"/>
                                      </p:to>
                                    </p:set>
                                    <p:anim calcmode="lin" valueType="num">
                                      <p:cBhvr>
                                        <p:cTn id="199" dur="250" fill="hold"/>
                                        <p:tgtEl>
                                          <p:spTgt spid="13"/>
                                        </p:tgtEl>
                                        <p:attrNameLst>
                                          <p:attrName>ppt_w</p:attrName>
                                        </p:attrNameLst>
                                      </p:cBhvr>
                                      <p:tavLst>
                                        <p:tav tm="0">
                                          <p:val>
                                            <p:fltVal val="0"/>
                                          </p:val>
                                        </p:tav>
                                        <p:tav tm="100000">
                                          <p:val>
                                            <p:strVal val="#ppt_w"/>
                                          </p:val>
                                        </p:tav>
                                      </p:tavLst>
                                    </p:anim>
                                    <p:anim calcmode="lin" valueType="num">
                                      <p:cBhvr>
                                        <p:cTn id="200" dur="250" fill="hold"/>
                                        <p:tgtEl>
                                          <p:spTgt spid="13"/>
                                        </p:tgtEl>
                                        <p:attrNameLst>
                                          <p:attrName>ppt_h</p:attrName>
                                        </p:attrNameLst>
                                      </p:cBhvr>
                                      <p:tavLst>
                                        <p:tav tm="0">
                                          <p:val>
                                            <p:fltVal val="0"/>
                                          </p:val>
                                        </p:tav>
                                        <p:tav tm="100000">
                                          <p:val>
                                            <p:strVal val="#ppt_h"/>
                                          </p:val>
                                        </p:tav>
                                      </p:tavLst>
                                    </p:anim>
                                  </p:childTnLst>
                                </p:cTn>
                              </p:par>
                              <p:par>
                                <p:cTn id="201" presetID="6" presetClass="emph" presetSubtype="0" autoRev="1" fill="hold" nodeType="withEffect">
                                  <p:stCondLst>
                                    <p:cond delay="2250"/>
                                  </p:stCondLst>
                                  <p:childTnLst>
                                    <p:animScale>
                                      <p:cBhvr>
                                        <p:cTn id="202" dur="150" fill="hold"/>
                                        <p:tgtEl>
                                          <p:spTgt spid="13"/>
                                        </p:tgtEl>
                                      </p:cBhvr>
                                      <p:by x="110000" y="110000"/>
                                    </p:animScale>
                                  </p:childTnLst>
                                </p:cTn>
                              </p:par>
                              <p:par>
                                <p:cTn id="203" presetID="23" presetClass="entr" presetSubtype="16" fill="hold" nodeType="withEffect">
                                  <p:stCondLst>
                                    <p:cond delay="2000"/>
                                  </p:stCondLst>
                                  <p:childTnLst>
                                    <p:set>
                                      <p:cBhvr>
                                        <p:cTn id="204" dur="1" fill="hold">
                                          <p:stCondLst>
                                            <p:cond delay="0"/>
                                          </p:stCondLst>
                                        </p:cTn>
                                        <p:tgtEl>
                                          <p:spTgt spid="9"/>
                                        </p:tgtEl>
                                        <p:attrNameLst>
                                          <p:attrName>style.visibility</p:attrName>
                                        </p:attrNameLst>
                                      </p:cBhvr>
                                      <p:to>
                                        <p:strVal val="visible"/>
                                      </p:to>
                                    </p:set>
                                    <p:anim calcmode="lin" valueType="num">
                                      <p:cBhvr>
                                        <p:cTn id="205" dur="250" fill="hold"/>
                                        <p:tgtEl>
                                          <p:spTgt spid="9"/>
                                        </p:tgtEl>
                                        <p:attrNameLst>
                                          <p:attrName>ppt_w</p:attrName>
                                        </p:attrNameLst>
                                      </p:cBhvr>
                                      <p:tavLst>
                                        <p:tav tm="0">
                                          <p:val>
                                            <p:fltVal val="0"/>
                                          </p:val>
                                        </p:tav>
                                        <p:tav tm="100000">
                                          <p:val>
                                            <p:strVal val="#ppt_w"/>
                                          </p:val>
                                        </p:tav>
                                      </p:tavLst>
                                    </p:anim>
                                    <p:anim calcmode="lin" valueType="num">
                                      <p:cBhvr>
                                        <p:cTn id="206" dur="250" fill="hold"/>
                                        <p:tgtEl>
                                          <p:spTgt spid="9"/>
                                        </p:tgtEl>
                                        <p:attrNameLst>
                                          <p:attrName>ppt_h</p:attrName>
                                        </p:attrNameLst>
                                      </p:cBhvr>
                                      <p:tavLst>
                                        <p:tav tm="0">
                                          <p:val>
                                            <p:fltVal val="0"/>
                                          </p:val>
                                        </p:tav>
                                        <p:tav tm="100000">
                                          <p:val>
                                            <p:strVal val="#ppt_h"/>
                                          </p:val>
                                        </p:tav>
                                      </p:tavLst>
                                    </p:anim>
                                  </p:childTnLst>
                                </p:cTn>
                              </p:par>
                              <p:par>
                                <p:cTn id="207" presetID="6" presetClass="emph" presetSubtype="0" autoRev="1" fill="hold" nodeType="withEffect">
                                  <p:stCondLst>
                                    <p:cond delay="2250"/>
                                  </p:stCondLst>
                                  <p:childTnLst>
                                    <p:animScale>
                                      <p:cBhvr>
                                        <p:cTn id="208" dur="150" fill="hold"/>
                                        <p:tgtEl>
                                          <p:spTgt spid="9"/>
                                        </p:tgtEl>
                                      </p:cBhvr>
                                      <p:by x="110000" y="110000"/>
                                    </p:animScale>
                                  </p:childTnLst>
                                </p:cTn>
                              </p:par>
                              <p:par>
                                <p:cTn id="209" presetID="23" presetClass="entr" presetSubtype="16" fill="hold" nodeType="withEffect">
                                  <p:stCondLst>
                                    <p:cond delay="2700"/>
                                  </p:stCondLst>
                                  <p:childTnLst>
                                    <p:set>
                                      <p:cBhvr>
                                        <p:cTn id="210" dur="1" fill="hold">
                                          <p:stCondLst>
                                            <p:cond delay="0"/>
                                          </p:stCondLst>
                                        </p:cTn>
                                        <p:tgtEl>
                                          <p:spTgt spid="8"/>
                                        </p:tgtEl>
                                        <p:attrNameLst>
                                          <p:attrName>style.visibility</p:attrName>
                                        </p:attrNameLst>
                                      </p:cBhvr>
                                      <p:to>
                                        <p:strVal val="visible"/>
                                      </p:to>
                                    </p:set>
                                    <p:anim calcmode="lin" valueType="num">
                                      <p:cBhvr>
                                        <p:cTn id="211" dur="250" fill="hold"/>
                                        <p:tgtEl>
                                          <p:spTgt spid="8"/>
                                        </p:tgtEl>
                                        <p:attrNameLst>
                                          <p:attrName>ppt_w</p:attrName>
                                        </p:attrNameLst>
                                      </p:cBhvr>
                                      <p:tavLst>
                                        <p:tav tm="0">
                                          <p:val>
                                            <p:fltVal val="0"/>
                                          </p:val>
                                        </p:tav>
                                        <p:tav tm="100000">
                                          <p:val>
                                            <p:strVal val="#ppt_w"/>
                                          </p:val>
                                        </p:tav>
                                      </p:tavLst>
                                    </p:anim>
                                    <p:anim calcmode="lin" valueType="num">
                                      <p:cBhvr>
                                        <p:cTn id="212" dur="250" fill="hold"/>
                                        <p:tgtEl>
                                          <p:spTgt spid="8"/>
                                        </p:tgtEl>
                                        <p:attrNameLst>
                                          <p:attrName>ppt_h</p:attrName>
                                        </p:attrNameLst>
                                      </p:cBhvr>
                                      <p:tavLst>
                                        <p:tav tm="0">
                                          <p:val>
                                            <p:fltVal val="0"/>
                                          </p:val>
                                        </p:tav>
                                        <p:tav tm="100000">
                                          <p:val>
                                            <p:strVal val="#ppt_h"/>
                                          </p:val>
                                        </p:tav>
                                      </p:tavLst>
                                    </p:anim>
                                  </p:childTnLst>
                                </p:cTn>
                              </p:par>
                              <p:par>
                                <p:cTn id="213" presetID="6" presetClass="emph" presetSubtype="0" autoRev="1" fill="hold" nodeType="withEffect">
                                  <p:stCondLst>
                                    <p:cond delay="2950"/>
                                  </p:stCondLst>
                                  <p:childTnLst>
                                    <p:animScale>
                                      <p:cBhvr>
                                        <p:cTn id="214" dur="150" fill="hold"/>
                                        <p:tgtEl>
                                          <p:spTgt spid="8"/>
                                        </p:tgtEl>
                                      </p:cBhvr>
                                      <p:by x="110000" y="110000"/>
                                    </p:animScale>
                                  </p:childTnLst>
                                </p:cTn>
                              </p:par>
                              <p:par>
                                <p:cTn id="215" presetID="23" presetClass="entr" presetSubtype="16" fill="hold" grpId="0" nodeType="withEffect">
                                  <p:stCondLst>
                                    <p:cond delay="2000"/>
                                  </p:stCondLst>
                                  <p:childTnLst>
                                    <p:set>
                                      <p:cBhvr>
                                        <p:cTn id="216" dur="1" fill="hold">
                                          <p:stCondLst>
                                            <p:cond delay="0"/>
                                          </p:stCondLst>
                                        </p:cTn>
                                        <p:tgtEl>
                                          <p:spTgt spid="189"/>
                                        </p:tgtEl>
                                        <p:attrNameLst>
                                          <p:attrName>style.visibility</p:attrName>
                                        </p:attrNameLst>
                                      </p:cBhvr>
                                      <p:to>
                                        <p:strVal val="visible"/>
                                      </p:to>
                                    </p:set>
                                    <p:anim calcmode="lin" valueType="num">
                                      <p:cBhvr>
                                        <p:cTn id="217" dur="250" fill="hold"/>
                                        <p:tgtEl>
                                          <p:spTgt spid="189"/>
                                        </p:tgtEl>
                                        <p:attrNameLst>
                                          <p:attrName>ppt_w</p:attrName>
                                        </p:attrNameLst>
                                      </p:cBhvr>
                                      <p:tavLst>
                                        <p:tav tm="0">
                                          <p:val>
                                            <p:fltVal val="0"/>
                                          </p:val>
                                        </p:tav>
                                        <p:tav tm="100000">
                                          <p:val>
                                            <p:strVal val="#ppt_w"/>
                                          </p:val>
                                        </p:tav>
                                      </p:tavLst>
                                    </p:anim>
                                    <p:anim calcmode="lin" valueType="num">
                                      <p:cBhvr>
                                        <p:cTn id="218" dur="250" fill="hold"/>
                                        <p:tgtEl>
                                          <p:spTgt spid="189"/>
                                        </p:tgtEl>
                                        <p:attrNameLst>
                                          <p:attrName>ppt_h</p:attrName>
                                        </p:attrNameLst>
                                      </p:cBhvr>
                                      <p:tavLst>
                                        <p:tav tm="0">
                                          <p:val>
                                            <p:fltVal val="0"/>
                                          </p:val>
                                        </p:tav>
                                        <p:tav tm="100000">
                                          <p:val>
                                            <p:strVal val="#ppt_h"/>
                                          </p:val>
                                        </p:tav>
                                      </p:tavLst>
                                    </p:anim>
                                  </p:childTnLst>
                                </p:cTn>
                              </p:par>
                              <p:par>
                                <p:cTn id="219" presetID="6" presetClass="emph" presetSubtype="0" autoRev="1" fill="hold" grpId="1" nodeType="withEffect">
                                  <p:stCondLst>
                                    <p:cond delay="2250"/>
                                  </p:stCondLst>
                                  <p:childTnLst>
                                    <p:animScale>
                                      <p:cBhvr>
                                        <p:cTn id="220" dur="150" fill="hold"/>
                                        <p:tgtEl>
                                          <p:spTgt spid="189"/>
                                        </p:tgtEl>
                                      </p:cBhvr>
                                      <p:by x="110000" y="110000"/>
                                    </p:animScale>
                                  </p:childTnLst>
                                </p:cTn>
                              </p:par>
                              <p:par>
                                <p:cTn id="221" presetID="23" presetClass="entr" presetSubtype="16" fill="hold" nodeType="withEffect">
                                  <p:stCondLst>
                                    <p:cond delay="2600"/>
                                  </p:stCondLst>
                                  <p:childTnLst>
                                    <p:set>
                                      <p:cBhvr>
                                        <p:cTn id="222" dur="1" fill="hold">
                                          <p:stCondLst>
                                            <p:cond delay="0"/>
                                          </p:stCondLst>
                                        </p:cTn>
                                        <p:tgtEl>
                                          <p:spTgt spid="15"/>
                                        </p:tgtEl>
                                        <p:attrNameLst>
                                          <p:attrName>style.visibility</p:attrName>
                                        </p:attrNameLst>
                                      </p:cBhvr>
                                      <p:to>
                                        <p:strVal val="visible"/>
                                      </p:to>
                                    </p:set>
                                    <p:anim calcmode="lin" valueType="num">
                                      <p:cBhvr>
                                        <p:cTn id="223" dur="250" fill="hold"/>
                                        <p:tgtEl>
                                          <p:spTgt spid="15"/>
                                        </p:tgtEl>
                                        <p:attrNameLst>
                                          <p:attrName>ppt_w</p:attrName>
                                        </p:attrNameLst>
                                      </p:cBhvr>
                                      <p:tavLst>
                                        <p:tav tm="0">
                                          <p:val>
                                            <p:fltVal val="0"/>
                                          </p:val>
                                        </p:tav>
                                        <p:tav tm="100000">
                                          <p:val>
                                            <p:strVal val="#ppt_w"/>
                                          </p:val>
                                        </p:tav>
                                      </p:tavLst>
                                    </p:anim>
                                    <p:anim calcmode="lin" valueType="num">
                                      <p:cBhvr>
                                        <p:cTn id="224" dur="250" fill="hold"/>
                                        <p:tgtEl>
                                          <p:spTgt spid="15"/>
                                        </p:tgtEl>
                                        <p:attrNameLst>
                                          <p:attrName>ppt_h</p:attrName>
                                        </p:attrNameLst>
                                      </p:cBhvr>
                                      <p:tavLst>
                                        <p:tav tm="0">
                                          <p:val>
                                            <p:fltVal val="0"/>
                                          </p:val>
                                        </p:tav>
                                        <p:tav tm="100000">
                                          <p:val>
                                            <p:strVal val="#ppt_h"/>
                                          </p:val>
                                        </p:tav>
                                      </p:tavLst>
                                    </p:anim>
                                  </p:childTnLst>
                                </p:cTn>
                              </p:par>
                              <p:par>
                                <p:cTn id="225" presetID="6" presetClass="emph" presetSubtype="0" autoRev="1" fill="hold" nodeType="withEffect">
                                  <p:stCondLst>
                                    <p:cond delay="2850"/>
                                  </p:stCondLst>
                                  <p:childTnLst>
                                    <p:animScale>
                                      <p:cBhvr>
                                        <p:cTn id="226" dur="150" fill="hold"/>
                                        <p:tgtEl>
                                          <p:spTgt spid="15"/>
                                        </p:tgtEl>
                                      </p:cBhvr>
                                      <p:by x="110000" y="110000"/>
                                    </p:animScale>
                                  </p:childTnLst>
                                </p:cTn>
                              </p:par>
                              <p:par>
                                <p:cTn id="227" presetID="23" presetClass="entr" presetSubtype="16" fill="hold" nodeType="withEffect">
                                  <p:stCondLst>
                                    <p:cond delay="2600"/>
                                  </p:stCondLst>
                                  <p:childTnLst>
                                    <p:set>
                                      <p:cBhvr>
                                        <p:cTn id="228" dur="1" fill="hold">
                                          <p:stCondLst>
                                            <p:cond delay="0"/>
                                          </p:stCondLst>
                                        </p:cTn>
                                        <p:tgtEl>
                                          <p:spTgt spid="14"/>
                                        </p:tgtEl>
                                        <p:attrNameLst>
                                          <p:attrName>style.visibility</p:attrName>
                                        </p:attrNameLst>
                                      </p:cBhvr>
                                      <p:to>
                                        <p:strVal val="visible"/>
                                      </p:to>
                                    </p:set>
                                    <p:anim calcmode="lin" valueType="num">
                                      <p:cBhvr>
                                        <p:cTn id="229" dur="250" fill="hold"/>
                                        <p:tgtEl>
                                          <p:spTgt spid="14"/>
                                        </p:tgtEl>
                                        <p:attrNameLst>
                                          <p:attrName>ppt_w</p:attrName>
                                        </p:attrNameLst>
                                      </p:cBhvr>
                                      <p:tavLst>
                                        <p:tav tm="0">
                                          <p:val>
                                            <p:fltVal val="0"/>
                                          </p:val>
                                        </p:tav>
                                        <p:tav tm="100000">
                                          <p:val>
                                            <p:strVal val="#ppt_w"/>
                                          </p:val>
                                        </p:tav>
                                      </p:tavLst>
                                    </p:anim>
                                    <p:anim calcmode="lin" valueType="num">
                                      <p:cBhvr>
                                        <p:cTn id="230" dur="250" fill="hold"/>
                                        <p:tgtEl>
                                          <p:spTgt spid="14"/>
                                        </p:tgtEl>
                                        <p:attrNameLst>
                                          <p:attrName>ppt_h</p:attrName>
                                        </p:attrNameLst>
                                      </p:cBhvr>
                                      <p:tavLst>
                                        <p:tav tm="0">
                                          <p:val>
                                            <p:fltVal val="0"/>
                                          </p:val>
                                        </p:tav>
                                        <p:tav tm="100000">
                                          <p:val>
                                            <p:strVal val="#ppt_h"/>
                                          </p:val>
                                        </p:tav>
                                      </p:tavLst>
                                    </p:anim>
                                  </p:childTnLst>
                                </p:cTn>
                              </p:par>
                              <p:par>
                                <p:cTn id="231" presetID="6" presetClass="emph" presetSubtype="0" autoRev="1" fill="hold" nodeType="withEffect">
                                  <p:stCondLst>
                                    <p:cond delay="2850"/>
                                  </p:stCondLst>
                                  <p:childTnLst>
                                    <p:animScale>
                                      <p:cBhvr>
                                        <p:cTn id="232" dur="150" fill="hold"/>
                                        <p:tgtEl>
                                          <p:spTgt spid="14"/>
                                        </p:tgtEl>
                                      </p:cBhvr>
                                      <p:by x="110000" y="110000"/>
                                    </p:animScale>
                                  </p:childTnLst>
                                </p:cTn>
                              </p:par>
                              <p:par>
                                <p:cTn id="233" presetID="23" presetClass="entr" presetSubtype="16" fill="hold" nodeType="withEffect">
                                  <p:stCondLst>
                                    <p:cond delay="3500"/>
                                  </p:stCondLst>
                                  <p:childTnLst>
                                    <p:set>
                                      <p:cBhvr>
                                        <p:cTn id="234" dur="1" fill="hold">
                                          <p:stCondLst>
                                            <p:cond delay="0"/>
                                          </p:stCondLst>
                                        </p:cTn>
                                        <p:tgtEl>
                                          <p:spTgt spid="22"/>
                                        </p:tgtEl>
                                        <p:attrNameLst>
                                          <p:attrName>style.visibility</p:attrName>
                                        </p:attrNameLst>
                                      </p:cBhvr>
                                      <p:to>
                                        <p:strVal val="visible"/>
                                      </p:to>
                                    </p:set>
                                    <p:anim calcmode="lin" valueType="num">
                                      <p:cBhvr>
                                        <p:cTn id="235" dur="250" fill="hold"/>
                                        <p:tgtEl>
                                          <p:spTgt spid="22"/>
                                        </p:tgtEl>
                                        <p:attrNameLst>
                                          <p:attrName>ppt_w</p:attrName>
                                        </p:attrNameLst>
                                      </p:cBhvr>
                                      <p:tavLst>
                                        <p:tav tm="0">
                                          <p:val>
                                            <p:fltVal val="0"/>
                                          </p:val>
                                        </p:tav>
                                        <p:tav tm="100000">
                                          <p:val>
                                            <p:strVal val="#ppt_w"/>
                                          </p:val>
                                        </p:tav>
                                      </p:tavLst>
                                    </p:anim>
                                    <p:anim calcmode="lin" valueType="num">
                                      <p:cBhvr>
                                        <p:cTn id="236" dur="250" fill="hold"/>
                                        <p:tgtEl>
                                          <p:spTgt spid="22"/>
                                        </p:tgtEl>
                                        <p:attrNameLst>
                                          <p:attrName>ppt_h</p:attrName>
                                        </p:attrNameLst>
                                      </p:cBhvr>
                                      <p:tavLst>
                                        <p:tav tm="0">
                                          <p:val>
                                            <p:fltVal val="0"/>
                                          </p:val>
                                        </p:tav>
                                        <p:tav tm="100000">
                                          <p:val>
                                            <p:strVal val="#ppt_h"/>
                                          </p:val>
                                        </p:tav>
                                      </p:tavLst>
                                    </p:anim>
                                  </p:childTnLst>
                                </p:cTn>
                              </p:par>
                              <p:par>
                                <p:cTn id="237" presetID="6" presetClass="emph" presetSubtype="0" autoRev="1" fill="hold" nodeType="withEffect">
                                  <p:stCondLst>
                                    <p:cond delay="3750"/>
                                  </p:stCondLst>
                                  <p:childTnLst>
                                    <p:animScale>
                                      <p:cBhvr>
                                        <p:cTn id="238" dur="150" fill="hold"/>
                                        <p:tgtEl>
                                          <p:spTgt spid="22"/>
                                        </p:tgtEl>
                                      </p:cBhvr>
                                      <p:by x="110000" y="110000"/>
                                    </p:animScale>
                                  </p:childTnLst>
                                </p:cTn>
                              </p:par>
                              <p:par>
                                <p:cTn id="239" presetID="21" presetClass="entr" presetSubtype="1" fill="hold" grpId="0" nodeType="withEffect">
                                  <p:stCondLst>
                                    <p:cond delay="4100"/>
                                  </p:stCondLst>
                                  <p:childTnLst>
                                    <p:set>
                                      <p:cBhvr>
                                        <p:cTn id="240" dur="1" fill="hold">
                                          <p:stCondLst>
                                            <p:cond delay="0"/>
                                          </p:stCondLst>
                                        </p:cTn>
                                        <p:tgtEl>
                                          <p:spTgt spid="222"/>
                                        </p:tgtEl>
                                        <p:attrNameLst>
                                          <p:attrName>style.visibility</p:attrName>
                                        </p:attrNameLst>
                                      </p:cBhvr>
                                      <p:to>
                                        <p:strVal val="visible"/>
                                      </p:to>
                                    </p:set>
                                    <p:animEffect transition="in" filter="wheel(1)">
                                      <p:cBhvr>
                                        <p:cTn id="241" dur="250"/>
                                        <p:tgtEl>
                                          <p:spTgt spid="222"/>
                                        </p:tgtEl>
                                      </p:cBhvr>
                                    </p:animEffect>
                                  </p:childTnLst>
                                </p:cTn>
                              </p:par>
                              <p:par>
                                <p:cTn id="242" presetID="23" presetClass="entr" presetSubtype="16" fill="hold" nodeType="withEffect">
                                  <p:stCondLst>
                                    <p:cond delay="4250"/>
                                  </p:stCondLst>
                                  <p:childTnLst>
                                    <p:set>
                                      <p:cBhvr>
                                        <p:cTn id="243" dur="1" fill="hold">
                                          <p:stCondLst>
                                            <p:cond delay="0"/>
                                          </p:stCondLst>
                                        </p:cTn>
                                        <p:tgtEl>
                                          <p:spTgt spid="26"/>
                                        </p:tgtEl>
                                        <p:attrNameLst>
                                          <p:attrName>style.visibility</p:attrName>
                                        </p:attrNameLst>
                                      </p:cBhvr>
                                      <p:to>
                                        <p:strVal val="visible"/>
                                      </p:to>
                                    </p:set>
                                    <p:anim calcmode="lin" valueType="num">
                                      <p:cBhvr>
                                        <p:cTn id="244" dur="250" fill="hold"/>
                                        <p:tgtEl>
                                          <p:spTgt spid="26"/>
                                        </p:tgtEl>
                                        <p:attrNameLst>
                                          <p:attrName>ppt_w</p:attrName>
                                        </p:attrNameLst>
                                      </p:cBhvr>
                                      <p:tavLst>
                                        <p:tav tm="0">
                                          <p:val>
                                            <p:fltVal val="0"/>
                                          </p:val>
                                        </p:tav>
                                        <p:tav tm="100000">
                                          <p:val>
                                            <p:strVal val="#ppt_w"/>
                                          </p:val>
                                        </p:tav>
                                      </p:tavLst>
                                    </p:anim>
                                    <p:anim calcmode="lin" valueType="num">
                                      <p:cBhvr>
                                        <p:cTn id="245" dur="250" fill="hold"/>
                                        <p:tgtEl>
                                          <p:spTgt spid="26"/>
                                        </p:tgtEl>
                                        <p:attrNameLst>
                                          <p:attrName>ppt_h</p:attrName>
                                        </p:attrNameLst>
                                      </p:cBhvr>
                                      <p:tavLst>
                                        <p:tav tm="0">
                                          <p:val>
                                            <p:fltVal val="0"/>
                                          </p:val>
                                        </p:tav>
                                        <p:tav tm="100000">
                                          <p:val>
                                            <p:strVal val="#ppt_h"/>
                                          </p:val>
                                        </p:tav>
                                      </p:tavLst>
                                    </p:anim>
                                  </p:childTnLst>
                                </p:cTn>
                              </p:par>
                              <p:par>
                                <p:cTn id="246" presetID="6" presetClass="emph" presetSubtype="0" autoRev="1" fill="hold" nodeType="withEffect">
                                  <p:stCondLst>
                                    <p:cond delay="4500"/>
                                  </p:stCondLst>
                                  <p:childTnLst>
                                    <p:animScale>
                                      <p:cBhvr>
                                        <p:cTn id="247" dur="150" fill="hold"/>
                                        <p:tgtEl>
                                          <p:spTgt spid="26"/>
                                        </p:tgtEl>
                                      </p:cBhvr>
                                      <p:by x="120000" y="120000"/>
                                    </p:animScale>
                                  </p:childTnLst>
                                </p:cTn>
                              </p:par>
                              <p:par>
                                <p:cTn id="248" presetID="12" presetClass="entr" presetSubtype="8" fill="hold" grpId="0" nodeType="withEffect">
                                  <p:stCondLst>
                                    <p:cond delay="4750"/>
                                  </p:stCondLst>
                                  <p:childTnLst>
                                    <p:set>
                                      <p:cBhvr>
                                        <p:cTn id="249" dur="1" fill="hold">
                                          <p:stCondLst>
                                            <p:cond delay="0"/>
                                          </p:stCondLst>
                                        </p:cTn>
                                        <p:tgtEl>
                                          <p:spTgt spid="253"/>
                                        </p:tgtEl>
                                        <p:attrNameLst>
                                          <p:attrName>style.visibility</p:attrName>
                                        </p:attrNameLst>
                                      </p:cBhvr>
                                      <p:to>
                                        <p:strVal val="visible"/>
                                      </p:to>
                                    </p:set>
                                    <p:anim calcmode="lin" valueType="num">
                                      <p:cBhvr additive="base">
                                        <p:cTn id="250" dur="500"/>
                                        <p:tgtEl>
                                          <p:spTgt spid="253"/>
                                        </p:tgtEl>
                                        <p:attrNameLst>
                                          <p:attrName>ppt_x</p:attrName>
                                        </p:attrNameLst>
                                      </p:cBhvr>
                                      <p:tavLst>
                                        <p:tav tm="0">
                                          <p:val>
                                            <p:strVal val="#ppt_x-#ppt_w*1.125000"/>
                                          </p:val>
                                        </p:tav>
                                        <p:tav tm="100000">
                                          <p:val>
                                            <p:strVal val="#ppt_x"/>
                                          </p:val>
                                        </p:tav>
                                      </p:tavLst>
                                    </p:anim>
                                    <p:animEffect transition="in" filter="wipe(right)">
                                      <p:cBhvr>
                                        <p:cTn id="251" dur="500"/>
                                        <p:tgtEl>
                                          <p:spTgt spid="253"/>
                                        </p:tgtEl>
                                      </p:cBhvr>
                                    </p:animEffect>
                                  </p:childTnLst>
                                </p:cTn>
                              </p:par>
                              <p:par>
                                <p:cTn id="252" presetID="12" presetClass="entr" presetSubtype="1" fill="hold" grpId="0" nodeType="withEffect">
                                  <p:stCondLst>
                                    <p:cond delay="5250"/>
                                  </p:stCondLst>
                                  <p:childTnLst>
                                    <p:set>
                                      <p:cBhvr>
                                        <p:cTn id="253" dur="1" fill="hold">
                                          <p:stCondLst>
                                            <p:cond delay="0"/>
                                          </p:stCondLst>
                                        </p:cTn>
                                        <p:tgtEl>
                                          <p:spTgt spid="254"/>
                                        </p:tgtEl>
                                        <p:attrNameLst>
                                          <p:attrName>style.visibility</p:attrName>
                                        </p:attrNameLst>
                                      </p:cBhvr>
                                      <p:to>
                                        <p:strVal val="visible"/>
                                      </p:to>
                                    </p:set>
                                    <p:anim calcmode="lin" valueType="num">
                                      <p:cBhvr additive="base">
                                        <p:cTn id="254" dur="500"/>
                                        <p:tgtEl>
                                          <p:spTgt spid="254"/>
                                        </p:tgtEl>
                                        <p:attrNameLst>
                                          <p:attrName>ppt_y</p:attrName>
                                        </p:attrNameLst>
                                      </p:cBhvr>
                                      <p:tavLst>
                                        <p:tav tm="0">
                                          <p:val>
                                            <p:strVal val="#ppt_y-#ppt_h*1.125000"/>
                                          </p:val>
                                        </p:tav>
                                        <p:tav tm="100000">
                                          <p:val>
                                            <p:strVal val="#ppt_y"/>
                                          </p:val>
                                        </p:tav>
                                      </p:tavLst>
                                    </p:anim>
                                    <p:animEffect transition="in" filter="wipe(down)">
                                      <p:cBhvr>
                                        <p:cTn id="255" dur="500"/>
                                        <p:tgtEl>
                                          <p:spTgt spid="254"/>
                                        </p:tgtEl>
                                      </p:cBhvr>
                                    </p:animEffect>
                                  </p:childTnLst>
                                </p:cTn>
                              </p:par>
                              <p:par>
                                <p:cTn id="256" presetID="23" presetClass="entr" presetSubtype="16" fill="hold" nodeType="withEffect">
                                  <p:stCondLst>
                                    <p:cond delay="5250"/>
                                  </p:stCondLst>
                                  <p:childTnLst>
                                    <p:set>
                                      <p:cBhvr>
                                        <p:cTn id="257" dur="1" fill="hold">
                                          <p:stCondLst>
                                            <p:cond delay="0"/>
                                          </p:stCondLst>
                                        </p:cTn>
                                        <p:tgtEl>
                                          <p:spTgt spid="23"/>
                                        </p:tgtEl>
                                        <p:attrNameLst>
                                          <p:attrName>style.visibility</p:attrName>
                                        </p:attrNameLst>
                                      </p:cBhvr>
                                      <p:to>
                                        <p:strVal val="visible"/>
                                      </p:to>
                                    </p:set>
                                    <p:anim calcmode="lin" valueType="num">
                                      <p:cBhvr>
                                        <p:cTn id="258" dur="250" fill="hold"/>
                                        <p:tgtEl>
                                          <p:spTgt spid="23"/>
                                        </p:tgtEl>
                                        <p:attrNameLst>
                                          <p:attrName>ppt_w</p:attrName>
                                        </p:attrNameLst>
                                      </p:cBhvr>
                                      <p:tavLst>
                                        <p:tav tm="0">
                                          <p:val>
                                            <p:fltVal val="0"/>
                                          </p:val>
                                        </p:tav>
                                        <p:tav tm="100000">
                                          <p:val>
                                            <p:strVal val="#ppt_w"/>
                                          </p:val>
                                        </p:tav>
                                      </p:tavLst>
                                    </p:anim>
                                    <p:anim calcmode="lin" valueType="num">
                                      <p:cBhvr>
                                        <p:cTn id="259" dur="250" fill="hold"/>
                                        <p:tgtEl>
                                          <p:spTgt spid="23"/>
                                        </p:tgtEl>
                                        <p:attrNameLst>
                                          <p:attrName>ppt_h</p:attrName>
                                        </p:attrNameLst>
                                      </p:cBhvr>
                                      <p:tavLst>
                                        <p:tav tm="0">
                                          <p:val>
                                            <p:fltVal val="0"/>
                                          </p:val>
                                        </p:tav>
                                        <p:tav tm="100000">
                                          <p:val>
                                            <p:strVal val="#ppt_h"/>
                                          </p:val>
                                        </p:tav>
                                      </p:tavLst>
                                    </p:anim>
                                  </p:childTnLst>
                                </p:cTn>
                              </p:par>
                              <p:par>
                                <p:cTn id="260" presetID="6" presetClass="emph" presetSubtype="0" autoRev="1" fill="hold" nodeType="withEffect">
                                  <p:stCondLst>
                                    <p:cond delay="5500"/>
                                  </p:stCondLst>
                                  <p:childTnLst>
                                    <p:animScale>
                                      <p:cBhvr>
                                        <p:cTn id="261" dur="150" fill="hold"/>
                                        <p:tgtEl>
                                          <p:spTgt spid="23"/>
                                        </p:tgtEl>
                                      </p:cBhvr>
                                      <p:by x="110000" y="110000"/>
                                    </p:animScale>
                                  </p:childTnLst>
                                </p:cTn>
                              </p:par>
                              <p:par>
                                <p:cTn id="262" presetID="21" presetClass="entr" presetSubtype="1" fill="hold" grpId="0" nodeType="withEffect">
                                  <p:stCondLst>
                                    <p:cond delay="5850"/>
                                  </p:stCondLst>
                                  <p:childTnLst>
                                    <p:set>
                                      <p:cBhvr>
                                        <p:cTn id="263" dur="1" fill="hold">
                                          <p:stCondLst>
                                            <p:cond delay="0"/>
                                          </p:stCondLst>
                                        </p:cTn>
                                        <p:tgtEl>
                                          <p:spTgt spid="227"/>
                                        </p:tgtEl>
                                        <p:attrNameLst>
                                          <p:attrName>style.visibility</p:attrName>
                                        </p:attrNameLst>
                                      </p:cBhvr>
                                      <p:to>
                                        <p:strVal val="visible"/>
                                      </p:to>
                                    </p:set>
                                    <p:animEffect transition="in" filter="wheel(1)">
                                      <p:cBhvr>
                                        <p:cTn id="264" dur="250"/>
                                        <p:tgtEl>
                                          <p:spTgt spid="227"/>
                                        </p:tgtEl>
                                      </p:cBhvr>
                                    </p:animEffect>
                                  </p:childTnLst>
                                </p:cTn>
                              </p:par>
                              <p:par>
                                <p:cTn id="265" presetID="23" presetClass="entr" presetSubtype="16" fill="hold" nodeType="withEffect">
                                  <p:stCondLst>
                                    <p:cond delay="6000"/>
                                  </p:stCondLst>
                                  <p:childTnLst>
                                    <p:set>
                                      <p:cBhvr>
                                        <p:cTn id="266" dur="1" fill="hold">
                                          <p:stCondLst>
                                            <p:cond delay="0"/>
                                          </p:stCondLst>
                                        </p:cTn>
                                        <p:tgtEl>
                                          <p:spTgt spid="27"/>
                                        </p:tgtEl>
                                        <p:attrNameLst>
                                          <p:attrName>style.visibility</p:attrName>
                                        </p:attrNameLst>
                                      </p:cBhvr>
                                      <p:to>
                                        <p:strVal val="visible"/>
                                      </p:to>
                                    </p:set>
                                    <p:anim calcmode="lin" valueType="num">
                                      <p:cBhvr>
                                        <p:cTn id="267" dur="250" fill="hold"/>
                                        <p:tgtEl>
                                          <p:spTgt spid="27"/>
                                        </p:tgtEl>
                                        <p:attrNameLst>
                                          <p:attrName>ppt_w</p:attrName>
                                        </p:attrNameLst>
                                      </p:cBhvr>
                                      <p:tavLst>
                                        <p:tav tm="0">
                                          <p:val>
                                            <p:fltVal val="0"/>
                                          </p:val>
                                        </p:tav>
                                        <p:tav tm="100000">
                                          <p:val>
                                            <p:strVal val="#ppt_w"/>
                                          </p:val>
                                        </p:tav>
                                      </p:tavLst>
                                    </p:anim>
                                    <p:anim calcmode="lin" valueType="num">
                                      <p:cBhvr>
                                        <p:cTn id="268" dur="250" fill="hold"/>
                                        <p:tgtEl>
                                          <p:spTgt spid="27"/>
                                        </p:tgtEl>
                                        <p:attrNameLst>
                                          <p:attrName>ppt_h</p:attrName>
                                        </p:attrNameLst>
                                      </p:cBhvr>
                                      <p:tavLst>
                                        <p:tav tm="0">
                                          <p:val>
                                            <p:fltVal val="0"/>
                                          </p:val>
                                        </p:tav>
                                        <p:tav tm="100000">
                                          <p:val>
                                            <p:strVal val="#ppt_h"/>
                                          </p:val>
                                        </p:tav>
                                      </p:tavLst>
                                    </p:anim>
                                  </p:childTnLst>
                                </p:cTn>
                              </p:par>
                              <p:par>
                                <p:cTn id="269" presetID="6" presetClass="emph" presetSubtype="0" autoRev="1" fill="hold" nodeType="withEffect">
                                  <p:stCondLst>
                                    <p:cond delay="6250"/>
                                  </p:stCondLst>
                                  <p:childTnLst>
                                    <p:animScale>
                                      <p:cBhvr>
                                        <p:cTn id="270" dur="150" fill="hold"/>
                                        <p:tgtEl>
                                          <p:spTgt spid="27"/>
                                        </p:tgtEl>
                                      </p:cBhvr>
                                      <p:by x="120000" y="120000"/>
                                    </p:animScale>
                                  </p:childTnLst>
                                </p:cTn>
                              </p:par>
                              <p:par>
                                <p:cTn id="271" presetID="12" presetClass="entr" presetSubtype="8" fill="hold" grpId="0" nodeType="withEffect">
                                  <p:stCondLst>
                                    <p:cond delay="6250"/>
                                  </p:stCondLst>
                                  <p:childTnLst>
                                    <p:set>
                                      <p:cBhvr>
                                        <p:cTn id="272" dur="1" fill="hold">
                                          <p:stCondLst>
                                            <p:cond delay="0"/>
                                          </p:stCondLst>
                                        </p:cTn>
                                        <p:tgtEl>
                                          <p:spTgt spid="255"/>
                                        </p:tgtEl>
                                        <p:attrNameLst>
                                          <p:attrName>style.visibility</p:attrName>
                                        </p:attrNameLst>
                                      </p:cBhvr>
                                      <p:to>
                                        <p:strVal val="visible"/>
                                      </p:to>
                                    </p:set>
                                    <p:anim calcmode="lin" valueType="num">
                                      <p:cBhvr additive="base">
                                        <p:cTn id="273" dur="500"/>
                                        <p:tgtEl>
                                          <p:spTgt spid="255"/>
                                        </p:tgtEl>
                                        <p:attrNameLst>
                                          <p:attrName>ppt_x</p:attrName>
                                        </p:attrNameLst>
                                      </p:cBhvr>
                                      <p:tavLst>
                                        <p:tav tm="0">
                                          <p:val>
                                            <p:strVal val="#ppt_x-#ppt_w*1.125000"/>
                                          </p:val>
                                        </p:tav>
                                        <p:tav tm="100000">
                                          <p:val>
                                            <p:strVal val="#ppt_x"/>
                                          </p:val>
                                        </p:tav>
                                      </p:tavLst>
                                    </p:anim>
                                    <p:animEffect transition="in" filter="wipe(right)">
                                      <p:cBhvr>
                                        <p:cTn id="274" dur="500"/>
                                        <p:tgtEl>
                                          <p:spTgt spid="255"/>
                                        </p:tgtEl>
                                      </p:cBhvr>
                                    </p:animEffect>
                                  </p:childTnLst>
                                </p:cTn>
                              </p:par>
                              <p:par>
                                <p:cTn id="275" presetID="12" presetClass="entr" presetSubtype="1" fill="hold" grpId="0" nodeType="withEffect">
                                  <p:stCondLst>
                                    <p:cond delay="6750"/>
                                  </p:stCondLst>
                                  <p:childTnLst>
                                    <p:set>
                                      <p:cBhvr>
                                        <p:cTn id="276" dur="1" fill="hold">
                                          <p:stCondLst>
                                            <p:cond delay="0"/>
                                          </p:stCondLst>
                                        </p:cTn>
                                        <p:tgtEl>
                                          <p:spTgt spid="256"/>
                                        </p:tgtEl>
                                        <p:attrNameLst>
                                          <p:attrName>style.visibility</p:attrName>
                                        </p:attrNameLst>
                                      </p:cBhvr>
                                      <p:to>
                                        <p:strVal val="visible"/>
                                      </p:to>
                                    </p:set>
                                    <p:anim calcmode="lin" valueType="num">
                                      <p:cBhvr additive="base">
                                        <p:cTn id="277" dur="500"/>
                                        <p:tgtEl>
                                          <p:spTgt spid="256"/>
                                        </p:tgtEl>
                                        <p:attrNameLst>
                                          <p:attrName>ppt_y</p:attrName>
                                        </p:attrNameLst>
                                      </p:cBhvr>
                                      <p:tavLst>
                                        <p:tav tm="0">
                                          <p:val>
                                            <p:strVal val="#ppt_y-#ppt_h*1.125000"/>
                                          </p:val>
                                        </p:tav>
                                        <p:tav tm="100000">
                                          <p:val>
                                            <p:strVal val="#ppt_y"/>
                                          </p:val>
                                        </p:tav>
                                      </p:tavLst>
                                    </p:anim>
                                    <p:animEffect transition="in" filter="wipe(down)">
                                      <p:cBhvr>
                                        <p:cTn id="278" dur="500"/>
                                        <p:tgtEl>
                                          <p:spTgt spid="256"/>
                                        </p:tgtEl>
                                      </p:cBhvr>
                                    </p:animEffect>
                                  </p:childTnLst>
                                </p:cTn>
                              </p:par>
                              <p:par>
                                <p:cTn id="279" presetID="23" presetClass="entr" presetSubtype="16" fill="hold" nodeType="withEffect">
                                  <p:stCondLst>
                                    <p:cond delay="6750"/>
                                  </p:stCondLst>
                                  <p:childTnLst>
                                    <p:set>
                                      <p:cBhvr>
                                        <p:cTn id="280" dur="1" fill="hold">
                                          <p:stCondLst>
                                            <p:cond delay="0"/>
                                          </p:stCondLst>
                                        </p:cTn>
                                        <p:tgtEl>
                                          <p:spTgt spid="24"/>
                                        </p:tgtEl>
                                        <p:attrNameLst>
                                          <p:attrName>style.visibility</p:attrName>
                                        </p:attrNameLst>
                                      </p:cBhvr>
                                      <p:to>
                                        <p:strVal val="visible"/>
                                      </p:to>
                                    </p:set>
                                    <p:anim calcmode="lin" valueType="num">
                                      <p:cBhvr>
                                        <p:cTn id="281" dur="250" fill="hold"/>
                                        <p:tgtEl>
                                          <p:spTgt spid="24"/>
                                        </p:tgtEl>
                                        <p:attrNameLst>
                                          <p:attrName>ppt_w</p:attrName>
                                        </p:attrNameLst>
                                      </p:cBhvr>
                                      <p:tavLst>
                                        <p:tav tm="0">
                                          <p:val>
                                            <p:fltVal val="0"/>
                                          </p:val>
                                        </p:tav>
                                        <p:tav tm="100000">
                                          <p:val>
                                            <p:strVal val="#ppt_w"/>
                                          </p:val>
                                        </p:tav>
                                      </p:tavLst>
                                    </p:anim>
                                    <p:anim calcmode="lin" valueType="num">
                                      <p:cBhvr>
                                        <p:cTn id="282" dur="250" fill="hold"/>
                                        <p:tgtEl>
                                          <p:spTgt spid="24"/>
                                        </p:tgtEl>
                                        <p:attrNameLst>
                                          <p:attrName>ppt_h</p:attrName>
                                        </p:attrNameLst>
                                      </p:cBhvr>
                                      <p:tavLst>
                                        <p:tav tm="0">
                                          <p:val>
                                            <p:fltVal val="0"/>
                                          </p:val>
                                        </p:tav>
                                        <p:tav tm="100000">
                                          <p:val>
                                            <p:strVal val="#ppt_h"/>
                                          </p:val>
                                        </p:tav>
                                      </p:tavLst>
                                    </p:anim>
                                  </p:childTnLst>
                                </p:cTn>
                              </p:par>
                              <p:par>
                                <p:cTn id="283" presetID="6" presetClass="emph" presetSubtype="0" autoRev="1" fill="hold" nodeType="withEffect">
                                  <p:stCondLst>
                                    <p:cond delay="7000"/>
                                  </p:stCondLst>
                                  <p:childTnLst>
                                    <p:animScale>
                                      <p:cBhvr>
                                        <p:cTn id="284" dur="150" fill="hold"/>
                                        <p:tgtEl>
                                          <p:spTgt spid="24"/>
                                        </p:tgtEl>
                                      </p:cBhvr>
                                      <p:by x="110000" y="110000"/>
                                    </p:animScale>
                                  </p:childTnLst>
                                </p:cTn>
                              </p:par>
                              <p:par>
                                <p:cTn id="285" presetID="21" presetClass="entr" presetSubtype="1" fill="hold" grpId="0" nodeType="withEffect">
                                  <p:stCondLst>
                                    <p:cond delay="7100"/>
                                  </p:stCondLst>
                                  <p:childTnLst>
                                    <p:set>
                                      <p:cBhvr>
                                        <p:cTn id="286" dur="1" fill="hold">
                                          <p:stCondLst>
                                            <p:cond delay="0"/>
                                          </p:stCondLst>
                                        </p:cTn>
                                        <p:tgtEl>
                                          <p:spTgt spid="232"/>
                                        </p:tgtEl>
                                        <p:attrNameLst>
                                          <p:attrName>style.visibility</p:attrName>
                                        </p:attrNameLst>
                                      </p:cBhvr>
                                      <p:to>
                                        <p:strVal val="visible"/>
                                      </p:to>
                                    </p:set>
                                    <p:animEffect transition="in" filter="wheel(1)">
                                      <p:cBhvr>
                                        <p:cTn id="287" dur="250"/>
                                        <p:tgtEl>
                                          <p:spTgt spid="232"/>
                                        </p:tgtEl>
                                      </p:cBhvr>
                                    </p:animEffect>
                                  </p:childTnLst>
                                </p:cTn>
                              </p:par>
                              <p:par>
                                <p:cTn id="288" presetID="23" presetClass="entr" presetSubtype="16" fill="hold" nodeType="withEffect">
                                  <p:stCondLst>
                                    <p:cond delay="7250"/>
                                  </p:stCondLst>
                                  <p:childTnLst>
                                    <p:set>
                                      <p:cBhvr>
                                        <p:cTn id="289" dur="1" fill="hold">
                                          <p:stCondLst>
                                            <p:cond delay="0"/>
                                          </p:stCondLst>
                                        </p:cTn>
                                        <p:tgtEl>
                                          <p:spTgt spid="31"/>
                                        </p:tgtEl>
                                        <p:attrNameLst>
                                          <p:attrName>style.visibility</p:attrName>
                                        </p:attrNameLst>
                                      </p:cBhvr>
                                      <p:to>
                                        <p:strVal val="visible"/>
                                      </p:to>
                                    </p:set>
                                    <p:anim calcmode="lin" valueType="num">
                                      <p:cBhvr>
                                        <p:cTn id="290" dur="250" fill="hold"/>
                                        <p:tgtEl>
                                          <p:spTgt spid="31"/>
                                        </p:tgtEl>
                                        <p:attrNameLst>
                                          <p:attrName>ppt_w</p:attrName>
                                        </p:attrNameLst>
                                      </p:cBhvr>
                                      <p:tavLst>
                                        <p:tav tm="0">
                                          <p:val>
                                            <p:fltVal val="0"/>
                                          </p:val>
                                        </p:tav>
                                        <p:tav tm="100000">
                                          <p:val>
                                            <p:strVal val="#ppt_w"/>
                                          </p:val>
                                        </p:tav>
                                      </p:tavLst>
                                    </p:anim>
                                    <p:anim calcmode="lin" valueType="num">
                                      <p:cBhvr>
                                        <p:cTn id="291" dur="250" fill="hold"/>
                                        <p:tgtEl>
                                          <p:spTgt spid="31"/>
                                        </p:tgtEl>
                                        <p:attrNameLst>
                                          <p:attrName>ppt_h</p:attrName>
                                        </p:attrNameLst>
                                      </p:cBhvr>
                                      <p:tavLst>
                                        <p:tav tm="0">
                                          <p:val>
                                            <p:fltVal val="0"/>
                                          </p:val>
                                        </p:tav>
                                        <p:tav tm="100000">
                                          <p:val>
                                            <p:strVal val="#ppt_h"/>
                                          </p:val>
                                        </p:tav>
                                      </p:tavLst>
                                    </p:anim>
                                  </p:childTnLst>
                                </p:cTn>
                              </p:par>
                              <p:par>
                                <p:cTn id="292" presetID="6" presetClass="emph" presetSubtype="0" autoRev="1" fill="hold" nodeType="withEffect">
                                  <p:stCondLst>
                                    <p:cond delay="7500"/>
                                  </p:stCondLst>
                                  <p:childTnLst>
                                    <p:animScale>
                                      <p:cBhvr>
                                        <p:cTn id="293" dur="150" fill="hold"/>
                                        <p:tgtEl>
                                          <p:spTgt spid="31"/>
                                        </p:tgtEl>
                                      </p:cBhvr>
                                      <p:by x="120000" y="120000"/>
                                    </p:animScale>
                                  </p:childTnLst>
                                </p:cTn>
                              </p:par>
                              <p:par>
                                <p:cTn id="294" presetID="12" presetClass="entr" presetSubtype="8" fill="hold" grpId="0" nodeType="withEffect">
                                  <p:stCondLst>
                                    <p:cond delay="7500"/>
                                  </p:stCondLst>
                                  <p:childTnLst>
                                    <p:set>
                                      <p:cBhvr>
                                        <p:cTn id="295" dur="1" fill="hold">
                                          <p:stCondLst>
                                            <p:cond delay="0"/>
                                          </p:stCondLst>
                                        </p:cTn>
                                        <p:tgtEl>
                                          <p:spTgt spid="257"/>
                                        </p:tgtEl>
                                        <p:attrNameLst>
                                          <p:attrName>style.visibility</p:attrName>
                                        </p:attrNameLst>
                                      </p:cBhvr>
                                      <p:to>
                                        <p:strVal val="visible"/>
                                      </p:to>
                                    </p:set>
                                    <p:anim calcmode="lin" valueType="num">
                                      <p:cBhvr additive="base">
                                        <p:cTn id="296" dur="500"/>
                                        <p:tgtEl>
                                          <p:spTgt spid="257"/>
                                        </p:tgtEl>
                                        <p:attrNameLst>
                                          <p:attrName>ppt_x</p:attrName>
                                        </p:attrNameLst>
                                      </p:cBhvr>
                                      <p:tavLst>
                                        <p:tav tm="0">
                                          <p:val>
                                            <p:strVal val="#ppt_x-#ppt_w*1.125000"/>
                                          </p:val>
                                        </p:tav>
                                        <p:tav tm="100000">
                                          <p:val>
                                            <p:strVal val="#ppt_x"/>
                                          </p:val>
                                        </p:tav>
                                      </p:tavLst>
                                    </p:anim>
                                    <p:animEffect transition="in" filter="wipe(right)">
                                      <p:cBhvr>
                                        <p:cTn id="297" dur="500"/>
                                        <p:tgtEl>
                                          <p:spTgt spid="257"/>
                                        </p:tgtEl>
                                      </p:cBhvr>
                                    </p:animEffect>
                                  </p:childTnLst>
                                </p:cTn>
                              </p:par>
                              <p:par>
                                <p:cTn id="298" presetID="12" presetClass="entr" presetSubtype="1" fill="hold" grpId="0" nodeType="withEffect">
                                  <p:stCondLst>
                                    <p:cond delay="8000"/>
                                  </p:stCondLst>
                                  <p:childTnLst>
                                    <p:set>
                                      <p:cBhvr>
                                        <p:cTn id="299" dur="1" fill="hold">
                                          <p:stCondLst>
                                            <p:cond delay="0"/>
                                          </p:stCondLst>
                                        </p:cTn>
                                        <p:tgtEl>
                                          <p:spTgt spid="258"/>
                                        </p:tgtEl>
                                        <p:attrNameLst>
                                          <p:attrName>style.visibility</p:attrName>
                                        </p:attrNameLst>
                                      </p:cBhvr>
                                      <p:to>
                                        <p:strVal val="visible"/>
                                      </p:to>
                                    </p:set>
                                    <p:anim calcmode="lin" valueType="num">
                                      <p:cBhvr additive="base">
                                        <p:cTn id="300" dur="500"/>
                                        <p:tgtEl>
                                          <p:spTgt spid="258"/>
                                        </p:tgtEl>
                                        <p:attrNameLst>
                                          <p:attrName>ppt_y</p:attrName>
                                        </p:attrNameLst>
                                      </p:cBhvr>
                                      <p:tavLst>
                                        <p:tav tm="0">
                                          <p:val>
                                            <p:strVal val="#ppt_y-#ppt_h*1.125000"/>
                                          </p:val>
                                        </p:tav>
                                        <p:tav tm="100000">
                                          <p:val>
                                            <p:strVal val="#ppt_y"/>
                                          </p:val>
                                        </p:tav>
                                      </p:tavLst>
                                    </p:anim>
                                    <p:animEffect transition="in" filter="wipe(down)">
                                      <p:cBhvr>
                                        <p:cTn id="301" dur="500"/>
                                        <p:tgtEl>
                                          <p:spTgt spid="258"/>
                                        </p:tgtEl>
                                      </p:cBhvr>
                                    </p:animEffect>
                                  </p:childTnLst>
                                </p:cTn>
                              </p:par>
                              <p:par>
                                <p:cTn id="302" presetID="23" presetClass="entr" presetSubtype="16" fill="hold" nodeType="withEffect">
                                  <p:stCondLst>
                                    <p:cond delay="8000"/>
                                  </p:stCondLst>
                                  <p:childTnLst>
                                    <p:set>
                                      <p:cBhvr>
                                        <p:cTn id="303" dur="1" fill="hold">
                                          <p:stCondLst>
                                            <p:cond delay="0"/>
                                          </p:stCondLst>
                                        </p:cTn>
                                        <p:tgtEl>
                                          <p:spTgt spid="25"/>
                                        </p:tgtEl>
                                        <p:attrNameLst>
                                          <p:attrName>style.visibility</p:attrName>
                                        </p:attrNameLst>
                                      </p:cBhvr>
                                      <p:to>
                                        <p:strVal val="visible"/>
                                      </p:to>
                                    </p:set>
                                    <p:anim calcmode="lin" valueType="num">
                                      <p:cBhvr>
                                        <p:cTn id="304" dur="250" fill="hold"/>
                                        <p:tgtEl>
                                          <p:spTgt spid="25"/>
                                        </p:tgtEl>
                                        <p:attrNameLst>
                                          <p:attrName>ppt_w</p:attrName>
                                        </p:attrNameLst>
                                      </p:cBhvr>
                                      <p:tavLst>
                                        <p:tav tm="0">
                                          <p:val>
                                            <p:fltVal val="0"/>
                                          </p:val>
                                        </p:tav>
                                        <p:tav tm="100000">
                                          <p:val>
                                            <p:strVal val="#ppt_w"/>
                                          </p:val>
                                        </p:tav>
                                      </p:tavLst>
                                    </p:anim>
                                    <p:anim calcmode="lin" valueType="num">
                                      <p:cBhvr>
                                        <p:cTn id="305" dur="250" fill="hold"/>
                                        <p:tgtEl>
                                          <p:spTgt spid="25"/>
                                        </p:tgtEl>
                                        <p:attrNameLst>
                                          <p:attrName>ppt_h</p:attrName>
                                        </p:attrNameLst>
                                      </p:cBhvr>
                                      <p:tavLst>
                                        <p:tav tm="0">
                                          <p:val>
                                            <p:fltVal val="0"/>
                                          </p:val>
                                        </p:tav>
                                        <p:tav tm="100000">
                                          <p:val>
                                            <p:strVal val="#ppt_h"/>
                                          </p:val>
                                        </p:tav>
                                      </p:tavLst>
                                    </p:anim>
                                  </p:childTnLst>
                                </p:cTn>
                              </p:par>
                              <p:par>
                                <p:cTn id="306" presetID="6" presetClass="emph" presetSubtype="0" autoRev="1" fill="hold" nodeType="withEffect">
                                  <p:stCondLst>
                                    <p:cond delay="8250"/>
                                  </p:stCondLst>
                                  <p:childTnLst>
                                    <p:animScale>
                                      <p:cBhvr>
                                        <p:cTn id="307" dur="150" fill="hold"/>
                                        <p:tgtEl>
                                          <p:spTgt spid="25"/>
                                        </p:tgtEl>
                                      </p:cBhvr>
                                      <p:by x="110000" y="110000"/>
                                    </p:animScale>
                                  </p:childTnLst>
                                </p:cTn>
                              </p:par>
                              <p:par>
                                <p:cTn id="308" presetID="21" presetClass="entr" presetSubtype="1" fill="hold" grpId="0" nodeType="withEffect">
                                  <p:stCondLst>
                                    <p:cond delay="8350"/>
                                  </p:stCondLst>
                                  <p:childTnLst>
                                    <p:set>
                                      <p:cBhvr>
                                        <p:cTn id="309" dur="1" fill="hold">
                                          <p:stCondLst>
                                            <p:cond delay="0"/>
                                          </p:stCondLst>
                                        </p:cTn>
                                        <p:tgtEl>
                                          <p:spTgt spid="237"/>
                                        </p:tgtEl>
                                        <p:attrNameLst>
                                          <p:attrName>style.visibility</p:attrName>
                                        </p:attrNameLst>
                                      </p:cBhvr>
                                      <p:to>
                                        <p:strVal val="visible"/>
                                      </p:to>
                                    </p:set>
                                    <p:animEffect transition="in" filter="wheel(1)">
                                      <p:cBhvr>
                                        <p:cTn id="310" dur="250"/>
                                        <p:tgtEl>
                                          <p:spTgt spid="237"/>
                                        </p:tgtEl>
                                      </p:cBhvr>
                                    </p:animEffect>
                                  </p:childTnLst>
                                </p:cTn>
                              </p:par>
                              <p:par>
                                <p:cTn id="311" presetID="23" presetClass="entr" presetSubtype="16" fill="hold" grpId="0" nodeType="withEffect">
                                  <p:stCondLst>
                                    <p:cond delay="8500"/>
                                  </p:stCondLst>
                                  <p:childTnLst>
                                    <p:set>
                                      <p:cBhvr>
                                        <p:cTn id="312" dur="1" fill="hold">
                                          <p:stCondLst>
                                            <p:cond delay="0"/>
                                          </p:stCondLst>
                                        </p:cTn>
                                        <p:tgtEl>
                                          <p:spTgt spid="252"/>
                                        </p:tgtEl>
                                        <p:attrNameLst>
                                          <p:attrName>style.visibility</p:attrName>
                                        </p:attrNameLst>
                                      </p:cBhvr>
                                      <p:to>
                                        <p:strVal val="visible"/>
                                      </p:to>
                                    </p:set>
                                    <p:anim calcmode="lin" valueType="num">
                                      <p:cBhvr>
                                        <p:cTn id="313" dur="250" fill="hold"/>
                                        <p:tgtEl>
                                          <p:spTgt spid="252"/>
                                        </p:tgtEl>
                                        <p:attrNameLst>
                                          <p:attrName>ppt_w</p:attrName>
                                        </p:attrNameLst>
                                      </p:cBhvr>
                                      <p:tavLst>
                                        <p:tav tm="0">
                                          <p:val>
                                            <p:fltVal val="0"/>
                                          </p:val>
                                        </p:tav>
                                        <p:tav tm="100000">
                                          <p:val>
                                            <p:strVal val="#ppt_w"/>
                                          </p:val>
                                        </p:tav>
                                      </p:tavLst>
                                    </p:anim>
                                    <p:anim calcmode="lin" valueType="num">
                                      <p:cBhvr>
                                        <p:cTn id="314" dur="250" fill="hold"/>
                                        <p:tgtEl>
                                          <p:spTgt spid="252"/>
                                        </p:tgtEl>
                                        <p:attrNameLst>
                                          <p:attrName>ppt_h</p:attrName>
                                        </p:attrNameLst>
                                      </p:cBhvr>
                                      <p:tavLst>
                                        <p:tav tm="0">
                                          <p:val>
                                            <p:fltVal val="0"/>
                                          </p:val>
                                        </p:tav>
                                        <p:tav tm="100000">
                                          <p:val>
                                            <p:strVal val="#ppt_h"/>
                                          </p:val>
                                        </p:tav>
                                      </p:tavLst>
                                    </p:anim>
                                  </p:childTnLst>
                                </p:cTn>
                              </p:par>
                              <p:par>
                                <p:cTn id="315" presetID="6" presetClass="emph" presetSubtype="0" autoRev="1" fill="hold" grpId="1" nodeType="withEffect">
                                  <p:stCondLst>
                                    <p:cond delay="8750"/>
                                  </p:stCondLst>
                                  <p:childTnLst>
                                    <p:animScale>
                                      <p:cBhvr>
                                        <p:cTn id="316" dur="150" fill="hold"/>
                                        <p:tgtEl>
                                          <p:spTgt spid="252"/>
                                        </p:tgtEl>
                                      </p:cBhvr>
                                      <p:by x="120000" y="120000"/>
                                    </p:animScale>
                                  </p:childTnLst>
                                </p:cTn>
                              </p:par>
                              <p:par>
                                <p:cTn id="317" presetID="12" presetClass="entr" presetSubtype="8" fill="hold" grpId="0" nodeType="withEffect">
                                  <p:stCondLst>
                                    <p:cond delay="8750"/>
                                  </p:stCondLst>
                                  <p:childTnLst>
                                    <p:set>
                                      <p:cBhvr>
                                        <p:cTn id="318" dur="1" fill="hold">
                                          <p:stCondLst>
                                            <p:cond delay="0"/>
                                          </p:stCondLst>
                                        </p:cTn>
                                        <p:tgtEl>
                                          <p:spTgt spid="259"/>
                                        </p:tgtEl>
                                        <p:attrNameLst>
                                          <p:attrName>style.visibility</p:attrName>
                                        </p:attrNameLst>
                                      </p:cBhvr>
                                      <p:to>
                                        <p:strVal val="visible"/>
                                      </p:to>
                                    </p:set>
                                    <p:anim calcmode="lin" valueType="num">
                                      <p:cBhvr additive="base">
                                        <p:cTn id="319" dur="500"/>
                                        <p:tgtEl>
                                          <p:spTgt spid="259"/>
                                        </p:tgtEl>
                                        <p:attrNameLst>
                                          <p:attrName>ppt_x</p:attrName>
                                        </p:attrNameLst>
                                      </p:cBhvr>
                                      <p:tavLst>
                                        <p:tav tm="0">
                                          <p:val>
                                            <p:strVal val="#ppt_x-#ppt_w*1.125000"/>
                                          </p:val>
                                        </p:tav>
                                        <p:tav tm="100000">
                                          <p:val>
                                            <p:strVal val="#ppt_x"/>
                                          </p:val>
                                        </p:tav>
                                      </p:tavLst>
                                    </p:anim>
                                    <p:animEffect transition="in" filter="wipe(right)">
                                      <p:cBhvr>
                                        <p:cTn id="320" dur="500"/>
                                        <p:tgtEl>
                                          <p:spTgt spid="259"/>
                                        </p:tgtEl>
                                      </p:cBhvr>
                                    </p:animEffect>
                                  </p:childTnLst>
                                </p:cTn>
                              </p:par>
                            </p:childTnLst>
                          </p:cTn>
                        </p:par>
                        <p:par>
                          <p:cTn id="321" fill="hold">
                            <p:stCondLst>
                              <p:cond delay="9250"/>
                            </p:stCondLst>
                            <p:childTnLst>
                              <p:par>
                                <p:cTn id="322" presetID="12" presetClass="entr" presetSubtype="1" fill="hold" grpId="0" nodeType="afterEffect">
                                  <p:stCondLst>
                                    <p:cond delay="0"/>
                                  </p:stCondLst>
                                  <p:childTnLst>
                                    <p:set>
                                      <p:cBhvr>
                                        <p:cTn id="323" dur="1" fill="hold">
                                          <p:stCondLst>
                                            <p:cond delay="0"/>
                                          </p:stCondLst>
                                        </p:cTn>
                                        <p:tgtEl>
                                          <p:spTgt spid="260"/>
                                        </p:tgtEl>
                                        <p:attrNameLst>
                                          <p:attrName>style.visibility</p:attrName>
                                        </p:attrNameLst>
                                      </p:cBhvr>
                                      <p:to>
                                        <p:strVal val="visible"/>
                                      </p:to>
                                    </p:set>
                                    <p:anim calcmode="lin" valueType="num">
                                      <p:cBhvr additive="base">
                                        <p:cTn id="324" dur="500"/>
                                        <p:tgtEl>
                                          <p:spTgt spid="260"/>
                                        </p:tgtEl>
                                        <p:attrNameLst>
                                          <p:attrName>ppt_y</p:attrName>
                                        </p:attrNameLst>
                                      </p:cBhvr>
                                      <p:tavLst>
                                        <p:tav tm="0">
                                          <p:val>
                                            <p:strVal val="#ppt_y-#ppt_h*1.125000"/>
                                          </p:val>
                                        </p:tav>
                                        <p:tav tm="100000">
                                          <p:val>
                                            <p:strVal val="#ppt_y"/>
                                          </p:val>
                                        </p:tav>
                                      </p:tavLst>
                                    </p:anim>
                                    <p:animEffect transition="in" filter="wipe(down)">
                                      <p:cBhvr>
                                        <p:cTn id="325" dur="5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75" grpId="0" animBg="1"/>
      <p:bldP spid="75" grpId="1" animBg="1"/>
      <p:bldP spid="82" grpId="0" animBg="1"/>
      <p:bldP spid="82" grpId="1" animBg="1"/>
      <p:bldP spid="83" grpId="0" animBg="1"/>
      <p:bldP spid="83" grpId="1" animBg="1"/>
      <p:bldP spid="96" grpId="0" animBg="1"/>
      <p:bldP spid="96" grpId="1" animBg="1"/>
      <p:bldP spid="97" grpId="0" animBg="1"/>
      <p:bldP spid="97" grpId="1" animBg="1"/>
      <p:bldP spid="187" grpId="0" animBg="1"/>
      <p:bldP spid="187" grpId="1" animBg="1"/>
      <p:bldP spid="188" grpId="0" animBg="1"/>
      <p:bldP spid="188" grpId="1" animBg="1"/>
      <p:bldP spid="189" grpId="0" animBg="1"/>
      <p:bldP spid="189" grpId="1" animBg="1"/>
      <p:bldP spid="190" grpId="0" animBg="1"/>
      <p:bldP spid="190" grpId="1" animBg="1"/>
      <p:bldP spid="214" grpId="0" animBg="1"/>
      <p:bldP spid="214" grpId="1" animBg="1"/>
      <p:bldP spid="222" grpId="0" animBg="1"/>
      <p:bldP spid="227" grpId="0" animBg="1"/>
      <p:bldP spid="232" grpId="0" animBg="1"/>
      <p:bldP spid="237" grpId="0" animBg="1"/>
      <p:bldP spid="252" grpId="0" animBg="1"/>
      <p:bldP spid="252" grpId="1" animBg="1"/>
      <p:bldP spid="253" grpId="0"/>
      <p:bldP spid="254" grpId="0"/>
      <p:bldP spid="255" grpId="0"/>
      <p:bldP spid="256" grpId="0"/>
      <p:bldP spid="257" grpId="0"/>
      <p:bldP spid="258" grpId="0"/>
      <p:bldP spid="259" grpId="0"/>
      <p:bldP spid="260" grpId="0"/>
      <p:bldP spid="274" grpId="0" animBg="1"/>
      <p:bldP spid="280" grpId="0" animBg="1"/>
      <p:bldP spid="280" grpId="1" animBg="1"/>
      <p:bldP spid="280" grpId="2" animBg="1"/>
      <p:bldP spid="281" grpId="0" animBg="1"/>
      <p:bldP spid="281" grpId="1" animBg="1"/>
      <p:bldP spid="281"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3481812-CA6E-4CF7-A597-B03BE0D22F0C}" type="slidenum">
              <a:rPr lang="en-GB" smtClean="0"/>
              <a:pPr/>
              <a:t>23</a:t>
            </a:fld>
            <a:endParaRPr lang="en-GB"/>
          </a:p>
        </p:txBody>
      </p:sp>
      <p:grpSp>
        <p:nvGrpSpPr>
          <p:cNvPr id="4" name="Group 41"/>
          <p:cNvGrpSpPr/>
          <p:nvPr/>
        </p:nvGrpSpPr>
        <p:grpSpPr>
          <a:xfrm>
            <a:off x="5185830" y="2946825"/>
            <a:ext cx="1440443" cy="596694"/>
            <a:chOff x="8508022" y="2061983"/>
            <a:chExt cx="1920591" cy="795346"/>
          </a:xfrm>
        </p:grpSpPr>
        <p:sp>
          <p:nvSpPr>
            <p:cNvPr id="43" name="TextBox 42"/>
            <p:cNvSpPr txBox="1"/>
            <p:nvPr/>
          </p:nvSpPr>
          <p:spPr>
            <a:xfrm>
              <a:off x="8508022" y="2061983"/>
              <a:ext cx="1682512" cy="410242"/>
            </a:xfrm>
            <a:prstGeom prst="rect">
              <a:avLst/>
            </a:prstGeom>
            <a:noFill/>
          </p:spPr>
          <p:txBody>
            <a:bodyPr wrap="none" rtlCol="0">
              <a:spAutoFit/>
            </a:bodyPr>
            <a:lstStyle/>
            <a:p>
              <a:r>
                <a:rPr lang="zh-CN" altLang="en-US" sz="1400" dirty="0" smtClean="0">
                  <a:solidFill>
                    <a:schemeClr val="tx1">
                      <a:lumMod val="75000"/>
                      <a:lumOff val="25000"/>
                    </a:schemeClr>
                  </a:solidFill>
                </a:rPr>
                <a:t>点此替换文本</a:t>
              </a:r>
              <a:endParaRPr lang="en-GB" sz="1400" dirty="0">
                <a:solidFill>
                  <a:schemeClr val="tx1">
                    <a:lumMod val="75000"/>
                    <a:lumOff val="25000"/>
                  </a:schemeClr>
                </a:solidFill>
              </a:endParaRPr>
            </a:p>
          </p:txBody>
        </p:sp>
        <p:sp>
          <p:nvSpPr>
            <p:cNvPr id="44" name="Rectangle 43"/>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5" name="Group 45"/>
          <p:cNvGrpSpPr/>
          <p:nvPr/>
        </p:nvGrpSpPr>
        <p:grpSpPr>
          <a:xfrm>
            <a:off x="5182292" y="3687010"/>
            <a:ext cx="1440443" cy="596694"/>
            <a:chOff x="8508022" y="2061983"/>
            <a:chExt cx="1920591" cy="795346"/>
          </a:xfrm>
        </p:grpSpPr>
        <p:sp>
          <p:nvSpPr>
            <p:cNvPr id="47" name="TextBox 46"/>
            <p:cNvSpPr txBox="1"/>
            <p:nvPr/>
          </p:nvSpPr>
          <p:spPr>
            <a:xfrm>
              <a:off x="8508022" y="2061983"/>
              <a:ext cx="1682512" cy="410242"/>
            </a:xfrm>
            <a:prstGeom prst="rect">
              <a:avLst/>
            </a:prstGeom>
            <a:noFill/>
          </p:spPr>
          <p:txBody>
            <a:bodyPr wrap="none" rtlCol="0">
              <a:spAutoFit/>
            </a:bodyPr>
            <a:lstStyle/>
            <a:p>
              <a:r>
                <a:rPr lang="zh-CN" altLang="en-US" sz="1400" dirty="0">
                  <a:solidFill>
                    <a:schemeClr val="tx1">
                      <a:lumMod val="75000"/>
                      <a:lumOff val="25000"/>
                    </a:schemeClr>
                  </a:solidFill>
                </a:rPr>
                <a:t>点此替换文本</a:t>
              </a:r>
              <a:endParaRPr lang="en-GB" altLang="zh-CN" sz="1400" dirty="0">
                <a:solidFill>
                  <a:schemeClr val="tx1">
                    <a:lumMod val="75000"/>
                    <a:lumOff val="25000"/>
                  </a:schemeClr>
                </a:solidFill>
              </a:endParaRPr>
            </a:p>
          </p:txBody>
        </p:sp>
        <p:sp>
          <p:nvSpPr>
            <p:cNvPr id="48" name="Rectangle 47"/>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6" name="Group 49"/>
          <p:cNvGrpSpPr/>
          <p:nvPr/>
        </p:nvGrpSpPr>
        <p:grpSpPr>
          <a:xfrm>
            <a:off x="7182660" y="2946825"/>
            <a:ext cx="1440443" cy="596694"/>
            <a:chOff x="8508022" y="2061983"/>
            <a:chExt cx="1920591" cy="795346"/>
          </a:xfrm>
        </p:grpSpPr>
        <p:sp>
          <p:nvSpPr>
            <p:cNvPr id="51" name="TextBox 50"/>
            <p:cNvSpPr txBox="1"/>
            <p:nvPr/>
          </p:nvSpPr>
          <p:spPr>
            <a:xfrm>
              <a:off x="8508022" y="2061983"/>
              <a:ext cx="1682512" cy="410242"/>
            </a:xfrm>
            <a:prstGeom prst="rect">
              <a:avLst/>
            </a:prstGeom>
            <a:noFill/>
          </p:spPr>
          <p:txBody>
            <a:bodyPr wrap="none" rtlCol="0">
              <a:spAutoFit/>
            </a:bodyPr>
            <a:lstStyle/>
            <a:p>
              <a:r>
                <a:rPr lang="zh-CN" altLang="en-US" sz="1400" dirty="0">
                  <a:solidFill>
                    <a:schemeClr val="tx1">
                      <a:lumMod val="75000"/>
                      <a:lumOff val="25000"/>
                    </a:schemeClr>
                  </a:solidFill>
                </a:rPr>
                <a:t>点此替换文本</a:t>
              </a:r>
              <a:endParaRPr lang="en-GB" altLang="zh-CN" sz="1400" dirty="0">
                <a:solidFill>
                  <a:schemeClr val="tx1">
                    <a:lumMod val="75000"/>
                    <a:lumOff val="25000"/>
                  </a:schemeClr>
                </a:solidFill>
              </a:endParaRPr>
            </a:p>
          </p:txBody>
        </p:sp>
        <p:sp>
          <p:nvSpPr>
            <p:cNvPr id="52" name="Rectangle 51"/>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7" name="Group 53"/>
          <p:cNvGrpSpPr/>
          <p:nvPr/>
        </p:nvGrpSpPr>
        <p:grpSpPr>
          <a:xfrm>
            <a:off x="7182660" y="3687010"/>
            <a:ext cx="1440443" cy="596694"/>
            <a:chOff x="8508022" y="2061983"/>
            <a:chExt cx="1920591" cy="795346"/>
          </a:xfrm>
        </p:grpSpPr>
        <p:sp>
          <p:nvSpPr>
            <p:cNvPr id="55" name="TextBox 54"/>
            <p:cNvSpPr txBox="1"/>
            <p:nvPr/>
          </p:nvSpPr>
          <p:spPr>
            <a:xfrm>
              <a:off x="8508022" y="2061983"/>
              <a:ext cx="1682512" cy="410242"/>
            </a:xfrm>
            <a:prstGeom prst="rect">
              <a:avLst/>
            </a:prstGeom>
            <a:noFill/>
          </p:spPr>
          <p:txBody>
            <a:bodyPr wrap="none" rtlCol="0">
              <a:spAutoFit/>
            </a:bodyPr>
            <a:lstStyle/>
            <a:p>
              <a:r>
                <a:rPr lang="zh-CN" altLang="en-US" sz="1400" dirty="0">
                  <a:solidFill>
                    <a:schemeClr val="tx1">
                      <a:lumMod val="75000"/>
                      <a:lumOff val="25000"/>
                    </a:schemeClr>
                  </a:solidFill>
                </a:rPr>
                <a:t>点此替换文本</a:t>
              </a:r>
              <a:endParaRPr lang="en-GB" altLang="zh-CN" sz="1400" dirty="0">
                <a:solidFill>
                  <a:schemeClr val="tx1">
                    <a:lumMod val="75000"/>
                    <a:lumOff val="25000"/>
                  </a:schemeClr>
                </a:solidFill>
              </a:endParaRPr>
            </a:p>
          </p:txBody>
        </p:sp>
        <p:sp>
          <p:nvSpPr>
            <p:cNvPr id="56" name="Rectangle 55"/>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sp>
        <p:nvSpPr>
          <p:cNvPr id="57" name="Freeform 52"/>
          <p:cNvSpPr>
            <a:spLocks noEditPoints="1"/>
          </p:cNvSpPr>
          <p:nvPr/>
        </p:nvSpPr>
        <p:spPr bwMode="auto">
          <a:xfrm>
            <a:off x="4730262"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vert="horz" wrap="square" lIns="68580" tIns="34290" rIns="68580" bIns="34290" numCol="1" anchor="t" anchorCtr="0" compatLnSpc="1"/>
          <a:lstStyle/>
          <a:p>
            <a:endParaRPr lang="en-US"/>
          </a:p>
        </p:txBody>
      </p:sp>
      <p:sp>
        <p:nvSpPr>
          <p:cNvPr id="58" name="Freeform 52"/>
          <p:cNvSpPr>
            <a:spLocks noEditPoints="1"/>
          </p:cNvSpPr>
          <p:nvPr/>
        </p:nvSpPr>
        <p:spPr bwMode="auto">
          <a:xfrm>
            <a:off x="6741376"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vert="horz" wrap="square" lIns="68580" tIns="34290" rIns="68580" bIns="34290" numCol="1" anchor="t" anchorCtr="0" compatLnSpc="1"/>
          <a:lstStyle/>
          <a:p>
            <a:endParaRPr lang="en-US"/>
          </a:p>
        </p:txBody>
      </p:sp>
      <p:sp>
        <p:nvSpPr>
          <p:cNvPr id="59" name="Freeform 52"/>
          <p:cNvSpPr>
            <a:spLocks noEditPoints="1"/>
          </p:cNvSpPr>
          <p:nvPr/>
        </p:nvSpPr>
        <p:spPr bwMode="auto">
          <a:xfrm>
            <a:off x="4730262"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vert="horz" wrap="square" lIns="68580" tIns="34290" rIns="68580" bIns="34290" numCol="1" anchor="t" anchorCtr="0" compatLnSpc="1"/>
          <a:lstStyle/>
          <a:p>
            <a:endParaRPr lang="en-US"/>
          </a:p>
        </p:txBody>
      </p:sp>
      <p:sp>
        <p:nvSpPr>
          <p:cNvPr id="60" name="Freeform 52"/>
          <p:cNvSpPr>
            <a:spLocks noEditPoints="1"/>
          </p:cNvSpPr>
          <p:nvPr/>
        </p:nvSpPr>
        <p:spPr bwMode="auto">
          <a:xfrm>
            <a:off x="6741376"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4"/>
          </a:solidFill>
          <a:ln>
            <a:noFill/>
          </a:ln>
        </p:spPr>
        <p:txBody>
          <a:bodyPr vert="horz" wrap="square" lIns="68580" tIns="34290" rIns="68580" bIns="34290" numCol="1" anchor="t" anchorCtr="0" compatLnSpc="1"/>
          <a:lstStyle/>
          <a:p>
            <a:endParaRPr lang="en-US"/>
          </a:p>
        </p:txBody>
      </p:sp>
      <p:grpSp>
        <p:nvGrpSpPr>
          <p:cNvPr id="8" name="Group 60"/>
          <p:cNvGrpSpPr/>
          <p:nvPr/>
        </p:nvGrpSpPr>
        <p:grpSpPr>
          <a:xfrm>
            <a:off x="4826927" y="3890922"/>
            <a:ext cx="211685" cy="185010"/>
            <a:chOff x="6357938" y="3535363"/>
            <a:chExt cx="465138" cy="406400"/>
          </a:xfrm>
          <a:solidFill>
            <a:schemeClr val="accent3"/>
          </a:solidFill>
        </p:grpSpPr>
        <p:sp>
          <p:nvSpPr>
            <p:cNvPr id="62" name="AutoShape 43"/>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9" name="Group 64"/>
          <p:cNvGrpSpPr/>
          <p:nvPr/>
        </p:nvGrpSpPr>
        <p:grpSpPr>
          <a:xfrm>
            <a:off x="6847845" y="3871608"/>
            <a:ext cx="211323" cy="211388"/>
            <a:chOff x="8216107" y="2577307"/>
            <a:chExt cx="464344" cy="464344"/>
          </a:xfrm>
          <a:solidFill>
            <a:schemeClr val="accent4"/>
          </a:solidFill>
        </p:grpSpPr>
        <p:sp>
          <p:nvSpPr>
            <p:cNvPr id="66"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7"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8"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9"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10" name="Group 69"/>
          <p:cNvGrpSpPr/>
          <p:nvPr/>
        </p:nvGrpSpPr>
        <p:grpSpPr>
          <a:xfrm>
            <a:off x="6879407" y="3127809"/>
            <a:ext cx="145217" cy="211751"/>
            <a:chOff x="3582988" y="3510757"/>
            <a:chExt cx="319088" cy="465138"/>
          </a:xfrm>
          <a:solidFill>
            <a:schemeClr val="accent2"/>
          </a:solidFill>
        </p:grpSpPr>
        <p:sp>
          <p:nvSpPr>
            <p:cNvPr id="71"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2"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73" name="AutoShape 149"/>
          <p:cNvSpPr/>
          <p:nvPr/>
        </p:nvSpPr>
        <p:spPr bwMode="auto">
          <a:xfrm>
            <a:off x="4833837" y="3152222"/>
            <a:ext cx="211323" cy="1521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p:spPr>
        <p:txBody>
          <a:bodyPr lIns="14288" tIns="14288" rIns="14288" bIns="14288"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nvGrpSpPr>
          <p:cNvPr id="11" name="Group 3"/>
          <p:cNvGrpSpPr/>
          <p:nvPr/>
        </p:nvGrpSpPr>
        <p:grpSpPr>
          <a:xfrm>
            <a:off x="926433" y="1337906"/>
            <a:ext cx="3333623" cy="3169989"/>
            <a:chOff x="1235244" y="1783324"/>
            <a:chExt cx="4444830" cy="4225348"/>
          </a:xfrm>
        </p:grpSpPr>
        <p:sp>
          <p:nvSpPr>
            <p:cNvPr id="75" name="Freeform 74"/>
            <p:cNvSpPr/>
            <p:nvPr/>
          </p:nvSpPr>
          <p:spPr bwMode="auto">
            <a:xfrm>
              <a:off x="1693731" y="3819247"/>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76" name="Freeform 75"/>
            <p:cNvSpPr>
              <a:spLocks noEditPoints="1"/>
            </p:cNvSpPr>
            <p:nvPr/>
          </p:nvSpPr>
          <p:spPr bwMode="auto">
            <a:xfrm>
              <a:off x="4316059" y="2738673"/>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7" name="Freeform 76"/>
            <p:cNvSpPr/>
            <p:nvPr/>
          </p:nvSpPr>
          <p:spPr bwMode="auto">
            <a:xfrm>
              <a:off x="3981451" y="2181218"/>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78" name="Freeform 77"/>
            <p:cNvSpPr/>
            <p:nvPr/>
          </p:nvSpPr>
          <p:spPr bwMode="auto">
            <a:xfrm>
              <a:off x="4312693" y="3325751"/>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9" name="Freeform 78"/>
            <p:cNvSpPr/>
            <p:nvPr/>
          </p:nvSpPr>
          <p:spPr bwMode="auto">
            <a:xfrm>
              <a:off x="4312693" y="3464442"/>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0" name="Freeform 79"/>
            <p:cNvSpPr/>
            <p:nvPr/>
          </p:nvSpPr>
          <p:spPr bwMode="auto">
            <a:xfrm>
              <a:off x="4312693" y="3603132"/>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1" name="Freeform 80"/>
            <p:cNvSpPr/>
            <p:nvPr/>
          </p:nvSpPr>
          <p:spPr bwMode="auto">
            <a:xfrm>
              <a:off x="4429166" y="3743169"/>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2" name="Freeform 81"/>
            <p:cNvSpPr/>
            <p:nvPr/>
          </p:nvSpPr>
          <p:spPr bwMode="auto">
            <a:xfrm>
              <a:off x="5368357" y="2843701"/>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3" name="Freeform 82"/>
            <p:cNvSpPr/>
            <p:nvPr/>
          </p:nvSpPr>
          <p:spPr bwMode="auto">
            <a:xfrm>
              <a:off x="3559994" y="2843701"/>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4" name="Freeform 83"/>
            <p:cNvSpPr/>
            <p:nvPr/>
          </p:nvSpPr>
          <p:spPr bwMode="auto">
            <a:xfrm>
              <a:off x="4577282" y="1783324"/>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5" name="Freeform 84"/>
            <p:cNvSpPr/>
            <p:nvPr/>
          </p:nvSpPr>
          <p:spPr bwMode="auto">
            <a:xfrm>
              <a:off x="5160994" y="2099754"/>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6" name="Freeform 85"/>
            <p:cNvSpPr/>
            <p:nvPr/>
          </p:nvSpPr>
          <p:spPr bwMode="auto">
            <a:xfrm>
              <a:off x="3835355" y="2160347"/>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7" name="Freeform 86"/>
            <p:cNvSpPr>
              <a:spLocks noEditPoints="1"/>
            </p:cNvSpPr>
            <p:nvPr/>
          </p:nvSpPr>
          <p:spPr bwMode="auto">
            <a:xfrm>
              <a:off x="1522051" y="3391057"/>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88" name="Freeform 87"/>
            <p:cNvSpPr/>
            <p:nvPr/>
          </p:nvSpPr>
          <p:spPr bwMode="auto">
            <a:xfrm>
              <a:off x="1858005" y="3031539"/>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89" name="Freeform 88"/>
            <p:cNvSpPr/>
            <p:nvPr/>
          </p:nvSpPr>
          <p:spPr bwMode="auto">
            <a:xfrm>
              <a:off x="2700247" y="2953441"/>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0" name="Freeform 89"/>
            <p:cNvSpPr/>
            <p:nvPr/>
          </p:nvSpPr>
          <p:spPr bwMode="auto">
            <a:xfrm>
              <a:off x="3207881" y="3230149"/>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1" name="Freeform 90"/>
            <p:cNvSpPr/>
            <p:nvPr/>
          </p:nvSpPr>
          <p:spPr bwMode="auto">
            <a:xfrm>
              <a:off x="3539123" y="3895998"/>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2" name="Freeform 91"/>
            <p:cNvSpPr/>
            <p:nvPr/>
          </p:nvSpPr>
          <p:spPr bwMode="auto">
            <a:xfrm>
              <a:off x="1235244" y="3609192"/>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3" name="Freeform 92"/>
            <p:cNvSpPr/>
            <p:nvPr/>
          </p:nvSpPr>
          <p:spPr bwMode="auto">
            <a:xfrm>
              <a:off x="1262847" y="4489809"/>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4" name="Freeform 25"/>
            <p:cNvSpPr>
              <a:spLocks noEditPoints="1"/>
            </p:cNvSpPr>
            <p:nvPr/>
          </p:nvSpPr>
          <p:spPr bwMode="auto">
            <a:xfrm>
              <a:off x="2859135" y="3640835"/>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95" name="Freeform 26"/>
            <p:cNvSpPr>
              <a:spLocks noEditPoints="1"/>
            </p:cNvSpPr>
            <p:nvPr/>
          </p:nvSpPr>
          <p:spPr bwMode="auto">
            <a:xfrm>
              <a:off x="2004775" y="4182132"/>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6" name="Freeform 27"/>
            <p:cNvSpPr>
              <a:spLocks noEditPoints="1"/>
            </p:cNvSpPr>
            <p:nvPr/>
          </p:nvSpPr>
          <p:spPr bwMode="auto">
            <a:xfrm>
              <a:off x="2255899" y="4072391"/>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97" name="Freeform 28"/>
            <p:cNvSpPr>
              <a:spLocks noEditPoints="1"/>
            </p:cNvSpPr>
            <p:nvPr/>
          </p:nvSpPr>
          <p:spPr bwMode="auto">
            <a:xfrm>
              <a:off x="2534626" y="4442008"/>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8" name="Freeform 29"/>
            <p:cNvSpPr/>
            <p:nvPr/>
          </p:nvSpPr>
          <p:spPr bwMode="auto">
            <a:xfrm>
              <a:off x="2836918" y="4452780"/>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99" name="Freeform 30"/>
            <p:cNvSpPr>
              <a:spLocks noEditPoints="1"/>
            </p:cNvSpPr>
            <p:nvPr/>
          </p:nvSpPr>
          <p:spPr bwMode="auto">
            <a:xfrm>
              <a:off x="3011964" y="4483077"/>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0" name="Freeform 31"/>
            <p:cNvSpPr>
              <a:spLocks noEditPoints="1"/>
            </p:cNvSpPr>
            <p:nvPr/>
          </p:nvSpPr>
          <p:spPr bwMode="auto">
            <a:xfrm>
              <a:off x="1681612" y="3959284"/>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1" name="Freeform 32"/>
            <p:cNvSpPr>
              <a:spLocks noEditPoints="1"/>
            </p:cNvSpPr>
            <p:nvPr/>
          </p:nvSpPr>
          <p:spPr bwMode="auto">
            <a:xfrm>
              <a:off x="2461241" y="3628716"/>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2" name="Freeform 33"/>
            <p:cNvSpPr>
              <a:spLocks noEditPoints="1"/>
            </p:cNvSpPr>
            <p:nvPr/>
          </p:nvSpPr>
          <p:spPr bwMode="auto">
            <a:xfrm>
              <a:off x="2365639" y="3525035"/>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103" name="Freeform 34"/>
            <p:cNvSpPr>
              <a:spLocks noEditPoints="1"/>
            </p:cNvSpPr>
            <p:nvPr/>
          </p:nvSpPr>
          <p:spPr bwMode="auto">
            <a:xfrm>
              <a:off x="1937449" y="3623330"/>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4" name="Freeform 35"/>
            <p:cNvSpPr/>
            <p:nvPr/>
          </p:nvSpPr>
          <p:spPr bwMode="auto">
            <a:xfrm>
              <a:off x="2080852" y="3768753"/>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5" name="Freeform 36"/>
            <p:cNvSpPr/>
            <p:nvPr/>
          </p:nvSpPr>
          <p:spPr bwMode="auto">
            <a:xfrm>
              <a:off x="2708816" y="4625133"/>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6" name="Freeform 27"/>
            <p:cNvSpPr>
              <a:spLocks noEditPoints="1"/>
            </p:cNvSpPr>
            <p:nvPr/>
          </p:nvSpPr>
          <p:spPr bwMode="auto">
            <a:xfrm>
              <a:off x="2815215" y="3964670"/>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1"/>
            </a:solidFill>
            <a:ln>
              <a:noFill/>
            </a:ln>
          </p:spPr>
          <p:txBody>
            <a:bodyPr vert="horz" wrap="square" lIns="91440" tIns="45720" rIns="91440" bIns="45720" numCol="1" anchor="t" anchorCtr="0" compatLnSpc="1"/>
            <a:lstStyle/>
            <a:p>
              <a:endParaRPr lang="en-GB"/>
            </a:p>
          </p:txBody>
        </p:sp>
      </p:grpSp>
      <p:sp>
        <p:nvSpPr>
          <p:cNvPr id="107" name="TextBox 106"/>
          <p:cNvSpPr txBox="1"/>
          <p:nvPr/>
        </p:nvSpPr>
        <p:spPr>
          <a:xfrm>
            <a:off x="4620137" y="1707721"/>
            <a:ext cx="923971" cy="684803"/>
          </a:xfrm>
          <a:prstGeom prst="rect">
            <a:avLst/>
          </a:prstGeom>
          <a:noFill/>
        </p:spPr>
        <p:txBody>
          <a:bodyPr wrap="none" lIns="68580" tIns="34290" rIns="68580" bIns="34290" rtlCol="0">
            <a:spAutoFit/>
          </a:bodyPr>
          <a:lstStyle/>
          <a:p>
            <a:r>
              <a:rPr lang="en-US" sz="4000" dirty="0">
                <a:solidFill>
                  <a:schemeClr val="accent1"/>
                </a:solidFill>
              </a:rPr>
              <a:t>70K</a:t>
            </a:r>
            <a:endParaRPr lang="en-GB" sz="4000" dirty="0">
              <a:solidFill>
                <a:schemeClr val="accent1"/>
              </a:solidFill>
            </a:endParaRPr>
          </a:p>
        </p:txBody>
      </p:sp>
      <p:sp>
        <p:nvSpPr>
          <p:cNvPr id="108" name="Rectangle 107"/>
          <p:cNvSpPr/>
          <p:nvPr/>
        </p:nvSpPr>
        <p:spPr>
          <a:xfrm>
            <a:off x="4641632" y="2272518"/>
            <a:ext cx="3117140"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09" name="Rectangle 108"/>
          <p:cNvSpPr/>
          <p:nvPr/>
        </p:nvSpPr>
        <p:spPr>
          <a:xfrm>
            <a:off x="5636473" y="1779093"/>
            <a:ext cx="2776302"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Tree>
    <p:extLst>
      <p:ext uri="{BB962C8B-B14F-4D97-AF65-F5344CB8AC3E}">
        <p14:creationId xmlns:p14="http://schemas.microsoft.com/office/powerpoint/2010/main" val="37010950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p:cTn id="19" dur="500" fill="hold"/>
                                        <p:tgtEl>
                                          <p:spTgt spid="73"/>
                                        </p:tgtEl>
                                        <p:attrNameLst>
                                          <p:attrName>ppt_w</p:attrName>
                                        </p:attrNameLst>
                                      </p:cBhvr>
                                      <p:tavLst>
                                        <p:tav tm="0">
                                          <p:val>
                                            <p:fltVal val="0"/>
                                          </p:val>
                                        </p:tav>
                                        <p:tav tm="100000">
                                          <p:val>
                                            <p:strVal val="#ppt_w"/>
                                          </p:val>
                                        </p:tav>
                                      </p:tavLst>
                                    </p:anim>
                                    <p:anim calcmode="lin" valueType="num">
                                      <p:cBhvr>
                                        <p:cTn id="20" dur="500" fill="hold"/>
                                        <p:tgtEl>
                                          <p:spTgt spid="73"/>
                                        </p:tgtEl>
                                        <p:attrNameLst>
                                          <p:attrName>ppt_h</p:attrName>
                                        </p:attrNameLst>
                                      </p:cBhvr>
                                      <p:tavLst>
                                        <p:tav tm="0">
                                          <p:val>
                                            <p:fltVal val="0"/>
                                          </p:val>
                                        </p:tav>
                                        <p:tav tm="100000">
                                          <p:val>
                                            <p:strVal val="#ppt_h"/>
                                          </p:val>
                                        </p:tav>
                                      </p:tavLst>
                                    </p:anim>
                                    <p:animEffect transition="in" filter="fade">
                                      <p:cBhvr>
                                        <p:cTn id="21" dur="500"/>
                                        <p:tgtEl>
                                          <p:spTgt spid="7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fade">
                                      <p:cBhvr>
                                        <p:cTn id="61" dur="500"/>
                                        <p:tgtEl>
                                          <p:spTgt spid="107"/>
                                        </p:tgtEl>
                                      </p:cBhvr>
                                    </p:animEffect>
                                  </p:childTnLst>
                                </p:cTn>
                              </p:par>
                            </p:childTnLst>
                          </p:cTn>
                        </p:par>
                        <p:par>
                          <p:cTn id="62" fill="hold">
                            <p:stCondLst>
                              <p:cond delay="5500"/>
                            </p:stCondLst>
                            <p:childTnLst>
                              <p:par>
                                <p:cTn id="63" presetID="22" presetClass="entr" presetSubtype="8" fill="hold" grpId="0" nodeType="after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left)">
                                      <p:cBhvr>
                                        <p:cTn id="65" dur="500"/>
                                        <p:tgtEl>
                                          <p:spTgt spid="109"/>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wipe(left)">
                                      <p:cBhvr>
                                        <p:cTn id="69" dur="500"/>
                                        <p:tgtEl>
                                          <p:spTgt spid="108"/>
                                        </p:tgtEl>
                                      </p:cBhvr>
                                    </p:animEffect>
                                  </p:childTnLst>
                                </p:cTn>
                              </p:par>
                            </p:childTnLst>
                          </p:cTn>
                        </p:par>
                        <p:par>
                          <p:cTn id="70" fill="hold">
                            <p:stCondLst>
                              <p:cond delay="6500"/>
                            </p:stCondLst>
                            <p:childTnLst>
                              <p:par>
                                <p:cTn id="71" presetID="10" presetClass="entr" presetSubtype="0" fill="hold" nodeType="after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fade">
                                      <p:cBhvr>
                                        <p:cTn id="73" dur="500"/>
                                        <p:tgtEl>
                                          <p:spTgt spid="4"/>
                                        </p:tgtEl>
                                      </p:cBhvr>
                                    </p:animEffect>
                                  </p:childTnLst>
                                </p:cTn>
                              </p:par>
                              <p:par>
                                <p:cTn id="74" presetID="10" presetClass="entr" presetSubtype="0" fill="hold" nodeType="with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500"/>
                                        <p:tgtEl>
                                          <p:spTgt spid="6"/>
                                        </p:tgtEl>
                                      </p:cBhvr>
                                    </p:animEffect>
                                  </p:childTnLst>
                                </p:cTn>
                              </p:par>
                              <p:par>
                                <p:cTn id="77" presetID="10" presetClass="entr" presetSubtype="0" fill="hold"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500"/>
                                        <p:tgtEl>
                                          <p:spTgt spid="5"/>
                                        </p:tgtEl>
                                      </p:cBhvr>
                                    </p:animEffect>
                                  </p:childTnLst>
                                </p:cTn>
                              </p:par>
                              <p:par>
                                <p:cTn id="80" presetID="10" presetClass="entr" presetSubtype="0" fill="hold" nodeType="with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73" grpId="0" animBg="1"/>
      <p:bldP spid="107" grpId="0"/>
      <p:bldP spid="108" grpId="0"/>
      <p:bldP spid="10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84"/>
          <p:cNvSpPr>
            <a:spLocks noChangeAspect="1" noChangeArrowheads="1" noTextEdit="1"/>
          </p:cNvSpPr>
          <p:nvPr/>
        </p:nvSpPr>
        <p:spPr bwMode="auto">
          <a:xfrm>
            <a:off x="971600" y="1511418"/>
            <a:ext cx="3667762" cy="2954573"/>
          </a:xfrm>
          <a:prstGeom prst="rect">
            <a:avLst/>
          </a:prstGeom>
          <a:noFill/>
          <a:ln w="9525">
            <a:noFill/>
            <a:miter lim="800000"/>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grpSp>
        <p:nvGrpSpPr>
          <p:cNvPr id="2" name="组合 36"/>
          <p:cNvGrpSpPr/>
          <p:nvPr/>
        </p:nvGrpSpPr>
        <p:grpSpPr>
          <a:xfrm>
            <a:off x="1759138" y="3408063"/>
            <a:ext cx="685919" cy="1053162"/>
            <a:chOff x="1759137" y="3407011"/>
            <a:chExt cx="685919" cy="1052837"/>
          </a:xfrm>
          <a:solidFill>
            <a:schemeClr val="accent1"/>
          </a:solidFill>
        </p:grpSpPr>
        <p:sp>
          <p:nvSpPr>
            <p:cNvPr id="4" name="Rectangle 87"/>
            <p:cNvSpPr>
              <a:spLocks noChangeArrowheads="1"/>
            </p:cNvSpPr>
            <p:nvPr/>
          </p:nvSpPr>
          <p:spPr bwMode="auto">
            <a:xfrm>
              <a:off x="1759137" y="4162894"/>
              <a:ext cx="685919" cy="296954"/>
            </a:xfrm>
            <a:prstGeom prst="rect">
              <a:avLst/>
            </a:prstGeom>
            <a:grpFill/>
            <a:ln w="9525">
              <a:solidFill>
                <a:schemeClr val="accent1"/>
              </a:solidFill>
              <a:miter lim="800000"/>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7" name="Freeform 92"/>
            <p:cNvSpPr/>
            <p:nvPr/>
          </p:nvSpPr>
          <p:spPr bwMode="auto">
            <a:xfrm>
              <a:off x="1976662" y="3407011"/>
              <a:ext cx="249281" cy="246138"/>
            </a:xfrm>
            <a:custGeom>
              <a:avLst/>
              <a:gdLst/>
              <a:ahLst/>
              <a:cxnLst>
                <a:cxn ang="0">
                  <a:pos x="55" y="121"/>
                </a:cxn>
                <a:cxn ang="0">
                  <a:pos x="111" y="61"/>
                </a:cxn>
                <a:cxn ang="0">
                  <a:pos x="55" y="0"/>
                </a:cxn>
                <a:cxn ang="0">
                  <a:pos x="0" y="61"/>
                </a:cxn>
                <a:cxn ang="0">
                  <a:pos x="55" y="121"/>
                </a:cxn>
              </a:cxnLst>
              <a:rect l="0" t="0" r="r" b="b"/>
              <a:pathLst>
                <a:path w="111" h="121">
                  <a:moveTo>
                    <a:pt x="55" y="121"/>
                  </a:moveTo>
                  <a:cubicBezTo>
                    <a:pt x="87" y="121"/>
                    <a:pt x="111" y="95"/>
                    <a:pt x="111" y="61"/>
                  </a:cubicBezTo>
                  <a:cubicBezTo>
                    <a:pt x="111" y="29"/>
                    <a:pt x="87" y="0"/>
                    <a:pt x="55" y="0"/>
                  </a:cubicBezTo>
                  <a:cubicBezTo>
                    <a:pt x="25" y="0"/>
                    <a:pt x="0" y="29"/>
                    <a:pt x="0" y="61"/>
                  </a:cubicBezTo>
                  <a:cubicBezTo>
                    <a:pt x="0" y="95"/>
                    <a:pt x="25" y="121"/>
                    <a:pt x="55" y="121"/>
                  </a:cubicBezTo>
                  <a:close/>
                </a:path>
              </a:pathLst>
            </a:custGeom>
            <a:grpFill/>
            <a:ln w="9525">
              <a:solidFill>
                <a:schemeClr val="accent1"/>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8" name="Freeform 93"/>
            <p:cNvSpPr/>
            <p:nvPr/>
          </p:nvSpPr>
          <p:spPr bwMode="auto">
            <a:xfrm>
              <a:off x="2187836" y="4032679"/>
              <a:ext cx="127022" cy="330302"/>
            </a:xfrm>
            <a:custGeom>
              <a:avLst/>
              <a:gdLst/>
              <a:ahLst/>
              <a:cxnLst>
                <a:cxn ang="0">
                  <a:pos x="31" y="18"/>
                </a:cxn>
                <a:cxn ang="0">
                  <a:pos x="15" y="0"/>
                </a:cxn>
                <a:cxn ang="0">
                  <a:pos x="0" y="26"/>
                </a:cxn>
                <a:cxn ang="0">
                  <a:pos x="0" y="135"/>
                </a:cxn>
                <a:cxn ang="0">
                  <a:pos x="26" y="162"/>
                </a:cxn>
                <a:cxn ang="0">
                  <a:pos x="33" y="162"/>
                </a:cxn>
                <a:cxn ang="0">
                  <a:pos x="57" y="135"/>
                </a:cxn>
                <a:cxn ang="0">
                  <a:pos x="57" y="26"/>
                </a:cxn>
                <a:cxn ang="0">
                  <a:pos x="57" y="18"/>
                </a:cxn>
                <a:cxn ang="0">
                  <a:pos x="31" y="18"/>
                </a:cxn>
              </a:cxnLst>
              <a:rect l="0" t="0" r="r" b="b"/>
              <a:pathLst>
                <a:path w="57" h="162">
                  <a:moveTo>
                    <a:pt x="31" y="18"/>
                  </a:moveTo>
                  <a:cubicBezTo>
                    <a:pt x="24" y="15"/>
                    <a:pt x="19" y="8"/>
                    <a:pt x="15" y="0"/>
                  </a:cubicBezTo>
                  <a:cubicBezTo>
                    <a:pt x="5" y="4"/>
                    <a:pt x="0" y="15"/>
                    <a:pt x="0" y="26"/>
                  </a:cubicBezTo>
                  <a:cubicBezTo>
                    <a:pt x="0" y="135"/>
                    <a:pt x="0" y="135"/>
                    <a:pt x="0" y="135"/>
                  </a:cubicBezTo>
                  <a:cubicBezTo>
                    <a:pt x="0" y="149"/>
                    <a:pt x="11" y="162"/>
                    <a:pt x="26" y="162"/>
                  </a:cubicBezTo>
                  <a:cubicBezTo>
                    <a:pt x="33" y="162"/>
                    <a:pt x="33" y="162"/>
                    <a:pt x="33" y="162"/>
                  </a:cubicBezTo>
                  <a:cubicBezTo>
                    <a:pt x="47" y="162"/>
                    <a:pt x="57" y="149"/>
                    <a:pt x="57" y="135"/>
                  </a:cubicBezTo>
                  <a:cubicBezTo>
                    <a:pt x="57" y="26"/>
                    <a:pt x="57" y="26"/>
                    <a:pt x="57" y="26"/>
                  </a:cubicBezTo>
                  <a:cubicBezTo>
                    <a:pt x="57" y="25"/>
                    <a:pt x="57" y="23"/>
                    <a:pt x="57" y="18"/>
                  </a:cubicBezTo>
                  <a:cubicBezTo>
                    <a:pt x="49" y="23"/>
                    <a:pt x="40" y="23"/>
                    <a:pt x="31" y="18"/>
                  </a:cubicBezTo>
                  <a:close/>
                </a:path>
              </a:pathLst>
            </a:custGeom>
            <a:grpFill/>
            <a:ln w="9525">
              <a:solidFill>
                <a:schemeClr val="accent1"/>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9" name="Freeform 94"/>
            <p:cNvSpPr/>
            <p:nvPr/>
          </p:nvSpPr>
          <p:spPr bwMode="auto">
            <a:xfrm>
              <a:off x="1875044" y="4040619"/>
              <a:ext cx="133373" cy="322362"/>
            </a:xfrm>
            <a:custGeom>
              <a:avLst/>
              <a:gdLst/>
              <a:ahLst/>
              <a:cxnLst>
                <a:cxn ang="0">
                  <a:pos x="48" y="0"/>
                </a:cxn>
                <a:cxn ang="0">
                  <a:pos x="33" y="16"/>
                </a:cxn>
                <a:cxn ang="0">
                  <a:pos x="2" y="14"/>
                </a:cxn>
                <a:cxn ang="0">
                  <a:pos x="0" y="22"/>
                </a:cxn>
                <a:cxn ang="0">
                  <a:pos x="0" y="131"/>
                </a:cxn>
                <a:cxn ang="0">
                  <a:pos x="26" y="158"/>
                </a:cxn>
                <a:cxn ang="0">
                  <a:pos x="33" y="158"/>
                </a:cxn>
                <a:cxn ang="0">
                  <a:pos x="59" y="131"/>
                </a:cxn>
                <a:cxn ang="0">
                  <a:pos x="59" y="22"/>
                </a:cxn>
                <a:cxn ang="0">
                  <a:pos x="48" y="0"/>
                </a:cxn>
              </a:cxnLst>
              <a:rect l="0" t="0" r="r" b="b"/>
              <a:pathLst>
                <a:path w="59" h="158">
                  <a:moveTo>
                    <a:pt x="48" y="0"/>
                  </a:moveTo>
                  <a:cubicBezTo>
                    <a:pt x="45" y="6"/>
                    <a:pt x="41" y="12"/>
                    <a:pt x="33" y="16"/>
                  </a:cubicBezTo>
                  <a:cubicBezTo>
                    <a:pt x="22" y="21"/>
                    <a:pt x="10" y="21"/>
                    <a:pt x="2" y="14"/>
                  </a:cubicBezTo>
                  <a:cubicBezTo>
                    <a:pt x="0" y="16"/>
                    <a:pt x="0" y="19"/>
                    <a:pt x="0" y="22"/>
                  </a:cubicBezTo>
                  <a:cubicBezTo>
                    <a:pt x="0" y="131"/>
                    <a:pt x="0" y="131"/>
                    <a:pt x="0" y="131"/>
                  </a:cubicBezTo>
                  <a:cubicBezTo>
                    <a:pt x="0" y="145"/>
                    <a:pt x="10" y="158"/>
                    <a:pt x="26" y="158"/>
                  </a:cubicBezTo>
                  <a:cubicBezTo>
                    <a:pt x="33" y="158"/>
                    <a:pt x="33" y="158"/>
                    <a:pt x="33" y="158"/>
                  </a:cubicBezTo>
                  <a:cubicBezTo>
                    <a:pt x="48" y="158"/>
                    <a:pt x="59" y="145"/>
                    <a:pt x="59" y="131"/>
                  </a:cubicBezTo>
                  <a:cubicBezTo>
                    <a:pt x="59" y="22"/>
                    <a:pt x="59" y="22"/>
                    <a:pt x="59" y="22"/>
                  </a:cubicBezTo>
                  <a:cubicBezTo>
                    <a:pt x="59" y="14"/>
                    <a:pt x="56" y="6"/>
                    <a:pt x="48" y="0"/>
                  </a:cubicBezTo>
                  <a:close/>
                </a:path>
              </a:pathLst>
            </a:custGeom>
            <a:grpFill/>
            <a:ln w="9525">
              <a:solidFill>
                <a:schemeClr val="accent1"/>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10" name="Freeform 95"/>
            <p:cNvSpPr/>
            <p:nvPr/>
          </p:nvSpPr>
          <p:spPr bwMode="auto">
            <a:xfrm>
              <a:off x="1775015" y="3530874"/>
              <a:ext cx="654164" cy="617728"/>
            </a:xfrm>
            <a:custGeom>
              <a:avLst/>
              <a:gdLst/>
              <a:ahLst/>
              <a:cxnLst>
                <a:cxn ang="0">
                  <a:pos x="289" y="130"/>
                </a:cxn>
                <a:cxn ang="0">
                  <a:pos x="264" y="69"/>
                </a:cxn>
                <a:cxn ang="0">
                  <a:pos x="241" y="16"/>
                </a:cxn>
                <a:cxn ang="0">
                  <a:pos x="217" y="0"/>
                </a:cxn>
                <a:cxn ang="0">
                  <a:pos x="211" y="0"/>
                </a:cxn>
                <a:cxn ang="0">
                  <a:pos x="145" y="73"/>
                </a:cxn>
                <a:cxn ang="0">
                  <a:pos x="78" y="0"/>
                </a:cxn>
                <a:cxn ang="0">
                  <a:pos x="73" y="0"/>
                </a:cxn>
                <a:cxn ang="0">
                  <a:pos x="49" y="16"/>
                </a:cxn>
                <a:cxn ang="0">
                  <a:pos x="28" y="69"/>
                </a:cxn>
                <a:cxn ang="0">
                  <a:pos x="2" y="130"/>
                </a:cxn>
                <a:cxn ang="0">
                  <a:pos x="0" y="140"/>
                </a:cxn>
                <a:cxn ang="0">
                  <a:pos x="2" y="151"/>
                </a:cxn>
                <a:cxn ang="0">
                  <a:pos x="42" y="239"/>
                </a:cxn>
                <a:cxn ang="0">
                  <a:pos x="73" y="251"/>
                </a:cxn>
                <a:cxn ang="0">
                  <a:pos x="82" y="216"/>
                </a:cxn>
                <a:cxn ang="0">
                  <a:pos x="49" y="140"/>
                </a:cxn>
                <a:cxn ang="0">
                  <a:pos x="55" y="124"/>
                </a:cxn>
                <a:cxn ang="0">
                  <a:pos x="73" y="83"/>
                </a:cxn>
                <a:cxn ang="0">
                  <a:pos x="73" y="162"/>
                </a:cxn>
                <a:cxn ang="0">
                  <a:pos x="95" y="214"/>
                </a:cxn>
                <a:cxn ang="0">
                  <a:pos x="99" y="237"/>
                </a:cxn>
                <a:cxn ang="0">
                  <a:pos x="117" y="272"/>
                </a:cxn>
                <a:cxn ang="0">
                  <a:pos x="117" y="304"/>
                </a:cxn>
                <a:cxn ang="0">
                  <a:pos x="169" y="304"/>
                </a:cxn>
                <a:cxn ang="0">
                  <a:pos x="169" y="272"/>
                </a:cxn>
                <a:cxn ang="0">
                  <a:pos x="195" y="235"/>
                </a:cxn>
                <a:cxn ang="0">
                  <a:pos x="199" y="212"/>
                </a:cxn>
                <a:cxn ang="0">
                  <a:pos x="217" y="168"/>
                </a:cxn>
                <a:cxn ang="0">
                  <a:pos x="217" y="81"/>
                </a:cxn>
                <a:cxn ang="0">
                  <a:pos x="236" y="126"/>
                </a:cxn>
                <a:cxn ang="0">
                  <a:pos x="241" y="140"/>
                </a:cxn>
                <a:cxn ang="0">
                  <a:pos x="208" y="216"/>
                </a:cxn>
                <a:cxn ang="0">
                  <a:pos x="220" y="251"/>
                </a:cxn>
                <a:cxn ang="0">
                  <a:pos x="251" y="239"/>
                </a:cxn>
                <a:cxn ang="0">
                  <a:pos x="289" y="151"/>
                </a:cxn>
                <a:cxn ang="0">
                  <a:pos x="289" y="140"/>
                </a:cxn>
                <a:cxn ang="0">
                  <a:pos x="289" y="130"/>
                </a:cxn>
              </a:cxnLst>
              <a:rect l="0" t="0" r="r" b="b"/>
              <a:pathLst>
                <a:path w="292" h="304">
                  <a:moveTo>
                    <a:pt x="289" y="130"/>
                  </a:moveTo>
                  <a:cubicBezTo>
                    <a:pt x="264" y="69"/>
                    <a:pt x="264" y="69"/>
                    <a:pt x="264" y="69"/>
                  </a:cubicBezTo>
                  <a:cubicBezTo>
                    <a:pt x="241" y="16"/>
                    <a:pt x="241" y="16"/>
                    <a:pt x="241" y="16"/>
                  </a:cubicBezTo>
                  <a:cubicBezTo>
                    <a:pt x="238" y="7"/>
                    <a:pt x="229" y="0"/>
                    <a:pt x="217" y="0"/>
                  </a:cubicBezTo>
                  <a:cubicBezTo>
                    <a:pt x="211" y="0"/>
                    <a:pt x="211" y="0"/>
                    <a:pt x="211" y="0"/>
                  </a:cubicBezTo>
                  <a:cubicBezTo>
                    <a:pt x="211" y="40"/>
                    <a:pt x="183" y="73"/>
                    <a:pt x="145" y="73"/>
                  </a:cubicBezTo>
                  <a:cubicBezTo>
                    <a:pt x="108" y="73"/>
                    <a:pt x="78" y="40"/>
                    <a:pt x="78" y="0"/>
                  </a:cubicBezTo>
                  <a:cubicBezTo>
                    <a:pt x="73" y="0"/>
                    <a:pt x="73" y="0"/>
                    <a:pt x="73" y="0"/>
                  </a:cubicBezTo>
                  <a:cubicBezTo>
                    <a:pt x="64" y="0"/>
                    <a:pt x="55" y="7"/>
                    <a:pt x="49" y="16"/>
                  </a:cubicBezTo>
                  <a:cubicBezTo>
                    <a:pt x="28" y="69"/>
                    <a:pt x="28" y="69"/>
                    <a:pt x="28" y="69"/>
                  </a:cubicBezTo>
                  <a:cubicBezTo>
                    <a:pt x="2" y="130"/>
                    <a:pt x="2" y="130"/>
                    <a:pt x="2" y="130"/>
                  </a:cubicBezTo>
                  <a:cubicBezTo>
                    <a:pt x="0" y="134"/>
                    <a:pt x="0" y="138"/>
                    <a:pt x="0" y="140"/>
                  </a:cubicBezTo>
                  <a:cubicBezTo>
                    <a:pt x="0" y="144"/>
                    <a:pt x="0" y="147"/>
                    <a:pt x="2" y="151"/>
                  </a:cubicBezTo>
                  <a:cubicBezTo>
                    <a:pt x="42" y="239"/>
                    <a:pt x="42" y="239"/>
                    <a:pt x="42" y="239"/>
                  </a:cubicBezTo>
                  <a:cubicBezTo>
                    <a:pt x="47" y="251"/>
                    <a:pt x="59" y="257"/>
                    <a:pt x="73" y="251"/>
                  </a:cubicBezTo>
                  <a:cubicBezTo>
                    <a:pt x="83" y="245"/>
                    <a:pt x="90" y="231"/>
                    <a:pt x="82" y="216"/>
                  </a:cubicBezTo>
                  <a:cubicBezTo>
                    <a:pt x="49" y="140"/>
                    <a:pt x="49" y="140"/>
                    <a:pt x="49" y="140"/>
                  </a:cubicBezTo>
                  <a:cubicBezTo>
                    <a:pt x="55" y="124"/>
                    <a:pt x="55" y="124"/>
                    <a:pt x="55" y="124"/>
                  </a:cubicBezTo>
                  <a:cubicBezTo>
                    <a:pt x="73" y="83"/>
                    <a:pt x="73" y="83"/>
                    <a:pt x="73" y="83"/>
                  </a:cubicBezTo>
                  <a:cubicBezTo>
                    <a:pt x="73" y="162"/>
                    <a:pt x="73" y="162"/>
                    <a:pt x="73" y="162"/>
                  </a:cubicBezTo>
                  <a:cubicBezTo>
                    <a:pt x="95" y="214"/>
                    <a:pt x="95" y="214"/>
                    <a:pt x="95" y="214"/>
                  </a:cubicBezTo>
                  <a:cubicBezTo>
                    <a:pt x="99" y="223"/>
                    <a:pt x="99" y="229"/>
                    <a:pt x="99" y="237"/>
                  </a:cubicBezTo>
                  <a:cubicBezTo>
                    <a:pt x="109" y="242"/>
                    <a:pt x="117" y="257"/>
                    <a:pt x="117" y="272"/>
                  </a:cubicBezTo>
                  <a:cubicBezTo>
                    <a:pt x="117" y="304"/>
                    <a:pt x="117" y="304"/>
                    <a:pt x="117" y="304"/>
                  </a:cubicBezTo>
                  <a:cubicBezTo>
                    <a:pt x="169" y="304"/>
                    <a:pt x="169" y="304"/>
                    <a:pt x="169" y="304"/>
                  </a:cubicBezTo>
                  <a:cubicBezTo>
                    <a:pt x="169" y="272"/>
                    <a:pt x="169" y="272"/>
                    <a:pt x="169" y="272"/>
                  </a:cubicBezTo>
                  <a:cubicBezTo>
                    <a:pt x="169" y="255"/>
                    <a:pt x="180" y="239"/>
                    <a:pt x="195" y="235"/>
                  </a:cubicBezTo>
                  <a:cubicBezTo>
                    <a:pt x="195" y="227"/>
                    <a:pt x="195" y="221"/>
                    <a:pt x="199" y="212"/>
                  </a:cubicBezTo>
                  <a:cubicBezTo>
                    <a:pt x="217" y="168"/>
                    <a:pt x="217" y="168"/>
                    <a:pt x="217" y="168"/>
                  </a:cubicBezTo>
                  <a:cubicBezTo>
                    <a:pt x="217" y="81"/>
                    <a:pt x="217" y="81"/>
                    <a:pt x="217" y="81"/>
                  </a:cubicBezTo>
                  <a:cubicBezTo>
                    <a:pt x="236" y="126"/>
                    <a:pt x="236" y="126"/>
                    <a:pt x="236" y="126"/>
                  </a:cubicBezTo>
                  <a:cubicBezTo>
                    <a:pt x="241" y="140"/>
                    <a:pt x="241" y="140"/>
                    <a:pt x="241" y="140"/>
                  </a:cubicBezTo>
                  <a:cubicBezTo>
                    <a:pt x="208" y="216"/>
                    <a:pt x="208" y="216"/>
                    <a:pt x="208" y="216"/>
                  </a:cubicBezTo>
                  <a:cubicBezTo>
                    <a:pt x="203" y="231"/>
                    <a:pt x="208" y="245"/>
                    <a:pt x="220" y="251"/>
                  </a:cubicBezTo>
                  <a:cubicBezTo>
                    <a:pt x="231" y="257"/>
                    <a:pt x="245" y="251"/>
                    <a:pt x="251" y="239"/>
                  </a:cubicBezTo>
                  <a:cubicBezTo>
                    <a:pt x="289" y="151"/>
                    <a:pt x="289" y="151"/>
                    <a:pt x="289" y="151"/>
                  </a:cubicBezTo>
                  <a:cubicBezTo>
                    <a:pt x="289" y="147"/>
                    <a:pt x="292" y="144"/>
                    <a:pt x="289" y="140"/>
                  </a:cubicBezTo>
                  <a:cubicBezTo>
                    <a:pt x="292" y="138"/>
                    <a:pt x="289" y="134"/>
                    <a:pt x="289" y="130"/>
                  </a:cubicBezTo>
                  <a:close/>
                </a:path>
              </a:pathLst>
            </a:custGeom>
            <a:grpFill/>
            <a:ln w="9525">
              <a:solidFill>
                <a:schemeClr val="accent1"/>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grpSp>
      <p:grpSp>
        <p:nvGrpSpPr>
          <p:cNvPr id="15" name="组合 35"/>
          <p:cNvGrpSpPr/>
          <p:nvPr/>
        </p:nvGrpSpPr>
        <p:grpSpPr>
          <a:xfrm>
            <a:off x="2440293" y="2372374"/>
            <a:ext cx="682744" cy="2088852"/>
            <a:chOff x="2440293" y="2371641"/>
            <a:chExt cx="682744" cy="2088207"/>
          </a:xfrm>
          <a:solidFill>
            <a:schemeClr val="accent2"/>
          </a:solidFill>
        </p:grpSpPr>
        <p:sp>
          <p:nvSpPr>
            <p:cNvPr id="5" name="Rectangle 88"/>
            <p:cNvSpPr>
              <a:spLocks noChangeArrowheads="1"/>
            </p:cNvSpPr>
            <p:nvPr/>
          </p:nvSpPr>
          <p:spPr bwMode="auto">
            <a:xfrm>
              <a:off x="2440293" y="3931047"/>
              <a:ext cx="682744" cy="528801"/>
            </a:xfrm>
            <a:prstGeom prst="rect">
              <a:avLst/>
            </a:prstGeom>
            <a:grpFill/>
            <a:ln w="9525">
              <a:solidFill>
                <a:schemeClr val="accent2"/>
              </a:solidFill>
              <a:miter lim="800000"/>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11" name="Freeform 96"/>
            <p:cNvSpPr/>
            <p:nvPr/>
          </p:nvSpPr>
          <p:spPr bwMode="auto">
            <a:xfrm>
              <a:off x="2454583" y="2371641"/>
              <a:ext cx="668454" cy="1545114"/>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chemeClr val="accent2"/>
              </a:solidFill>
              <a:round/>
            </a:ln>
          </p:spPr>
          <p:txBody>
            <a:bodyPr vert="horz" wrap="square" lIns="91440" tIns="45720" rIns="91440" bIns="45720" numCol="1" anchor="t" anchorCtr="0" compatLnSpc="1"/>
            <a:lstStyle/>
            <a:p>
              <a:pPr defTabSz="934085"/>
              <a:endParaRPr lang="en-US" sz="1800" dirty="0">
                <a:solidFill>
                  <a:schemeClr val="tx1">
                    <a:lumMod val="50000"/>
                    <a:lumOff val="50000"/>
                  </a:schemeClr>
                </a:solidFill>
              </a:endParaRPr>
            </a:p>
          </p:txBody>
        </p:sp>
        <p:sp>
          <p:nvSpPr>
            <p:cNvPr id="12" name="Oval 97"/>
            <p:cNvSpPr>
              <a:spLocks noChangeArrowheads="1"/>
            </p:cNvSpPr>
            <p:nvPr/>
          </p:nvSpPr>
          <p:spPr bwMode="auto">
            <a:xfrm>
              <a:off x="2667345" y="2503445"/>
              <a:ext cx="250869" cy="247726"/>
            </a:xfrm>
            <a:prstGeom prst="ellipse">
              <a:avLst/>
            </a:prstGeom>
            <a:grpFill/>
            <a:ln w="9525">
              <a:solidFill>
                <a:schemeClr val="accent2"/>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grpSp>
      <p:grpSp>
        <p:nvGrpSpPr>
          <p:cNvPr id="19" name="组合 37"/>
          <p:cNvGrpSpPr/>
          <p:nvPr/>
        </p:nvGrpSpPr>
        <p:grpSpPr>
          <a:xfrm>
            <a:off x="3062702" y="2636062"/>
            <a:ext cx="755781" cy="1825163"/>
            <a:chOff x="3062701" y="2635248"/>
            <a:chExt cx="755781" cy="1824600"/>
          </a:xfrm>
          <a:solidFill>
            <a:schemeClr val="accent3"/>
          </a:solidFill>
        </p:grpSpPr>
        <p:sp>
          <p:nvSpPr>
            <p:cNvPr id="6" name="Rectangle 89"/>
            <p:cNvSpPr>
              <a:spLocks noChangeArrowheads="1"/>
            </p:cNvSpPr>
            <p:nvPr/>
          </p:nvSpPr>
          <p:spPr bwMode="auto">
            <a:xfrm>
              <a:off x="3123036" y="4080318"/>
              <a:ext cx="681156" cy="379530"/>
            </a:xfrm>
            <a:prstGeom prst="rect">
              <a:avLst/>
            </a:prstGeom>
            <a:grpFill/>
            <a:ln w="9525">
              <a:solidFill>
                <a:schemeClr val="accent3"/>
              </a:solidFill>
              <a:miter lim="800000"/>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13" name="Freeform 98"/>
            <p:cNvSpPr/>
            <p:nvPr/>
          </p:nvSpPr>
          <p:spPr bwMode="auto">
            <a:xfrm>
              <a:off x="3062701" y="2929026"/>
              <a:ext cx="755781" cy="1124297"/>
            </a:xfrm>
            <a:custGeom>
              <a:avLst/>
              <a:gdLst/>
              <a:ahLst/>
              <a:cxnLst>
                <a:cxn ang="0">
                  <a:pos x="333" y="115"/>
                </a:cxn>
                <a:cxn ang="0">
                  <a:pos x="331" y="112"/>
                </a:cxn>
                <a:cxn ang="0">
                  <a:pos x="242" y="2"/>
                </a:cxn>
                <a:cxn ang="0">
                  <a:pos x="96" y="0"/>
                </a:cxn>
                <a:cxn ang="0">
                  <a:pos x="73" y="11"/>
                </a:cxn>
                <a:cxn ang="0">
                  <a:pos x="4" y="114"/>
                </a:cxn>
                <a:cxn ang="0">
                  <a:pos x="2" y="118"/>
                </a:cxn>
                <a:cxn ang="0">
                  <a:pos x="0" y="128"/>
                </a:cxn>
                <a:cxn ang="0">
                  <a:pos x="2" y="138"/>
                </a:cxn>
                <a:cxn ang="0">
                  <a:pos x="8" y="149"/>
                </a:cxn>
                <a:cxn ang="0">
                  <a:pos x="11" y="150"/>
                </a:cxn>
                <a:cxn ang="0">
                  <a:pos x="119" y="192"/>
                </a:cxn>
                <a:cxn ang="0">
                  <a:pos x="58" y="123"/>
                </a:cxn>
                <a:cxn ang="0">
                  <a:pos x="96" y="128"/>
                </a:cxn>
                <a:cxn ang="0">
                  <a:pos x="131" y="201"/>
                </a:cxn>
                <a:cxn ang="0">
                  <a:pos x="96" y="219"/>
                </a:cxn>
                <a:cxn ang="0">
                  <a:pos x="96" y="305"/>
                </a:cxn>
                <a:cxn ang="0">
                  <a:pos x="96" y="411"/>
                </a:cxn>
                <a:cxn ang="0">
                  <a:pos x="96" y="525"/>
                </a:cxn>
                <a:cxn ang="0">
                  <a:pos x="127" y="553"/>
                </a:cxn>
                <a:cxn ang="0">
                  <a:pos x="155" y="416"/>
                </a:cxn>
                <a:cxn ang="0">
                  <a:pos x="155" y="408"/>
                </a:cxn>
                <a:cxn ang="0">
                  <a:pos x="183" y="305"/>
                </a:cxn>
                <a:cxn ang="0">
                  <a:pos x="183" y="411"/>
                </a:cxn>
                <a:cxn ang="0">
                  <a:pos x="183" y="525"/>
                </a:cxn>
                <a:cxn ang="0">
                  <a:pos x="216" y="553"/>
                </a:cxn>
                <a:cxn ang="0">
                  <a:pos x="242" y="416"/>
                </a:cxn>
                <a:cxn ang="0">
                  <a:pos x="242" y="408"/>
                </a:cxn>
                <a:cxn ang="0">
                  <a:pos x="242" y="296"/>
                </a:cxn>
                <a:cxn ang="0">
                  <a:pos x="234" y="219"/>
                </a:cxn>
                <a:cxn ang="0">
                  <a:pos x="216" y="144"/>
                </a:cxn>
                <a:cxn ang="0">
                  <a:pos x="242" y="69"/>
                </a:cxn>
                <a:cxn ang="0">
                  <a:pos x="224" y="156"/>
                </a:cxn>
                <a:cxn ang="0">
                  <a:pos x="247" y="201"/>
                </a:cxn>
                <a:cxn ang="0">
                  <a:pos x="325" y="149"/>
                </a:cxn>
                <a:cxn ang="0">
                  <a:pos x="333" y="142"/>
                </a:cxn>
                <a:cxn ang="0">
                  <a:pos x="335" y="132"/>
                </a:cxn>
                <a:cxn ang="0">
                  <a:pos x="335" y="124"/>
                </a:cxn>
              </a:cxnLst>
              <a:rect l="0" t="0" r="r" b="b"/>
              <a:pathLst>
                <a:path w="337" h="553">
                  <a:moveTo>
                    <a:pt x="333" y="118"/>
                  </a:moveTo>
                  <a:cubicBezTo>
                    <a:pt x="333" y="115"/>
                    <a:pt x="333" y="115"/>
                    <a:pt x="333" y="115"/>
                  </a:cubicBezTo>
                  <a:cubicBezTo>
                    <a:pt x="333" y="115"/>
                    <a:pt x="333" y="115"/>
                    <a:pt x="331" y="114"/>
                  </a:cubicBezTo>
                  <a:cubicBezTo>
                    <a:pt x="331" y="114"/>
                    <a:pt x="331" y="114"/>
                    <a:pt x="331" y="112"/>
                  </a:cubicBezTo>
                  <a:cubicBezTo>
                    <a:pt x="262" y="11"/>
                    <a:pt x="262" y="11"/>
                    <a:pt x="262" y="11"/>
                  </a:cubicBezTo>
                  <a:cubicBezTo>
                    <a:pt x="256" y="4"/>
                    <a:pt x="249" y="0"/>
                    <a:pt x="242" y="2"/>
                  </a:cubicBezTo>
                  <a:cubicBezTo>
                    <a:pt x="242" y="0"/>
                    <a:pt x="242" y="0"/>
                    <a:pt x="242" y="0"/>
                  </a:cubicBezTo>
                  <a:cubicBezTo>
                    <a:pt x="96" y="0"/>
                    <a:pt x="96" y="0"/>
                    <a:pt x="96" y="0"/>
                  </a:cubicBezTo>
                  <a:cubicBezTo>
                    <a:pt x="96" y="2"/>
                    <a:pt x="96" y="2"/>
                    <a:pt x="96" y="2"/>
                  </a:cubicBezTo>
                  <a:cubicBezTo>
                    <a:pt x="85" y="0"/>
                    <a:pt x="78" y="4"/>
                    <a:pt x="73" y="11"/>
                  </a:cubicBezTo>
                  <a:cubicBezTo>
                    <a:pt x="4" y="112"/>
                    <a:pt x="4" y="112"/>
                    <a:pt x="4" y="112"/>
                  </a:cubicBezTo>
                  <a:cubicBezTo>
                    <a:pt x="4" y="114"/>
                    <a:pt x="4" y="114"/>
                    <a:pt x="4" y="114"/>
                  </a:cubicBezTo>
                  <a:cubicBezTo>
                    <a:pt x="2" y="114"/>
                    <a:pt x="2" y="114"/>
                    <a:pt x="2" y="114"/>
                  </a:cubicBezTo>
                  <a:cubicBezTo>
                    <a:pt x="2" y="115"/>
                    <a:pt x="2" y="115"/>
                    <a:pt x="2" y="118"/>
                  </a:cubicBezTo>
                  <a:cubicBezTo>
                    <a:pt x="2" y="120"/>
                    <a:pt x="0" y="123"/>
                    <a:pt x="0" y="124"/>
                  </a:cubicBezTo>
                  <a:cubicBezTo>
                    <a:pt x="0" y="124"/>
                    <a:pt x="0" y="125"/>
                    <a:pt x="0" y="128"/>
                  </a:cubicBezTo>
                  <a:cubicBezTo>
                    <a:pt x="0" y="129"/>
                    <a:pt x="0" y="132"/>
                    <a:pt x="0" y="132"/>
                  </a:cubicBezTo>
                  <a:cubicBezTo>
                    <a:pt x="0" y="136"/>
                    <a:pt x="2" y="136"/>
                    <a:pt x="2" y="138"/>
                  </a:cubicBezTo>
                  <a:cubicBezTo>
                    <a:pt x="2" y="139"/>
                    <a:pt x="2" y="139"/>
                    <a:pt x="2" y="142"/>
                  </a:cubicBezTo>
                  <a:cubicBezTo>
                    <a:pt x="4" y="144"/>
                    <a:pt x="5" y="146"/>
                    <a:pt x="8" y="149"/>
                  </a:cubicBezTo>
                  <a:cubicBezTo>
                    <a:pt x="10" y="149"/>
                    <a:pt x="10" y="149"/>
                    <a:pt x="10" y="149"/>
                  </a:cubicBezTo>
                  <a:cubicBezTo>
                    <a:pt x="10" y="149"/>
                    <a:pt x="10" y="150"/>
                    <a:pt x="11" y="150"/>
                  </a:cubicBezTo>
                  <a:cubicBezTo>
                    <a:pt x="87" y="201"/>
                    <a:pt x="87" y="201"/>
                    <a:pt x="87" y="201"/>
                  </a:cubicBezTo>
                  <a:cubicBezTo>
                    <a:pt x="98" y="209"/>
                    <a:pt x="113" y="204"/>
                    <a:pt x="119" y="192"/>
                  </a:cubicBezTo>
                  <a:cubicBezTo>
                    <a:pt x="127" y="180"/>
                    <a:pt x="122" y="165"/>
                    <a:pt x="112" y="156"/>
                  </a:cubicBezTo>
                  <a:cubicBezTo>
                    <a:pt x="58" y="123"/>
                    <a:pt x="58" y="123"/>
                    <a:pt x="58" y="123"/>
                  </a:cubicBezTo>
                  <a:cubicBezTo>
                    <a:pt x="96" y="68"/>
                    <a:pt x="96" y="68"/>
                    <a:pt x="96" y="68"/>
                  </a:cubicBezTo>
                  <a:cubicBezTo>
                    <a:pt x="96" y="128"/>
                    <a:pt x="96" y="128"/>
                    <a:pt x="96" y="128"/>
                  </a:cubicBezTo>
                  <a:cubicBezTo>
                    <a:pt x="119" y="144"/>
                    <a:pt x="119" y="144"/>
                    <a:pt x="119" y="144"/>
                  </a:cubicBezTo>
                  <a:cubicBezTo>
                    <a:pt x="138" y="156"/>
                    <a:pt x="143" y="180"/>
                    <a:pt x="131" y="201"/>
                  </a:cubicBezTo>
                  <a:cubicBezTo>
                    <a:pt x="124" y="214"/>
                    <a:pt x="113" y="219"/>
                    <a:pt x="100" y="219"/>
                  </a:cubicBezTo>
                  <a:cubicBezTo>
                    <a:pt x="98" y="219"/>
                    <a:pt x="97" y="219"/>
                    <a:pt x="96" y="219"/>
                  </a:cubicBezTo>
                  <a:cubicBezTo>
                    <a:pt x="96" y="296"/>
                    <a:pt x="96" y="296"/>
                    <a:pt x="96" y="296"/>
                  </a:cubicBezTo>
                  <a:cubicBezTo>
                    <a:pt x="96" y="305"/>
                    <a:pt x="96" y="305"/>
                    <a:pt x="96" y="305"/>
                  </a:cubicBezTo>
                  <a:cubicBezTo>
                    <a:pt x="96" y="408"/>
                    <a:pt x="96" y="408"/>
                    <a:pt x="96" y="408"/>
                  </a:cubicBezTo>
                  <a:cubicBezTo>
                    <a:pt x="96" y="408"/>
                    <a:pt x="96" y="409"/>
                    <a:pt x="96" y="411"/>
                  </a:cubicBezTo>
                  <a:cubicBezTo>
                    <a:pt x="96" y="411"/>
                    <a:pt x="96" y="413"/>
                    <a:pt x="96" y="416"/>
                  </a:cubicBezTo>
                  <a:cubicBezTo>
                    <a:pt x="96" y="525"/>
                    <a:pt x="96" y="525"/>
                    <a:pt x="96" y="525"/>
                  </a:cubicBezTo>
                  <a:cubicBezTo>
                    <a:pt x="96" y="541"/>
                    <a:pt x="106" y="553"/>
                    <a:pt x="119" y="553"/>
                  </a:cubicBezTo>
                  <a:cubicBezTo>
                    <a:pt x="127" y="553"/>
                    <a:pt x="127" y="553"/>
                    <a:pt x="127" y="553"/>
                  </a:cubicBezTo>
                  <a:cubicBezTo>
                    <a:pt x="142" y="553"/>
                    <a:pt x="155" y="541"/>
                    <a:pt x="155" y="525"/>
                  </a:cubicBezTo>
                  <a:cubicBezTo>
                    <a:pt x="155" y="416"/>
                    <a:pt x="155" y="416"/>
                    <a:pt x="155" y="416"/>
                  </a:cubicBezTo>
                  <a:cubicBezTo>
                    <a:pt x="155" y="413"/>
                    <a:pt x="153" y="411"/>
                    <a:pt x="153" y="411"/>
                  </a:cubicBezTo>
                  <a:cubicBezTo>
                    <a:pt x="153" y="409"/>
                    <a:pt x="155" y="408"/>
                    <a:pt x="155" y="408"/>
                  </a:cubicBezTo>
                  <a:cubicBezTo>
                    <a:pt x="155" y="305"/>
                    <a:pt x="155" y="305"/>
                    <a:pt x="155" y="305"/>
                  </a:cubicBezTo>
                  <a:cubicBezTo>
                    <a:pt x="183" y="305"/>
                    <a:pt x="183" y="305"/>
                    <a:pt x="183" y="305"/>
                  </a:cubicBezTo>
                  <a:cubicBezTo>
                    <a:pt x="183" y="408"/>
                    <a:pt x="183" y="408"/>
                    <a:pt x="183" y="408"/>
                  </a:cubicBezTo>
                  <a:cubicBezTo>
                    <a:pt x="183" y="408"/>
                    <a:pt x="183" y="409"/>
                    <a:pt x="183" y="411"/>
                  </a:cubicBezTo>
                  <a:cubicBezTo>
                    <a:pt x="183" y="411"/>
                    <a:pt x="183" y="413"/>
                    <a:pt x="183" y="416"/>
                  </a:cubicBezTo>
                  <a:cubicBezTo>
                    <a:pt x="183" y="525"/>
                    <a:pt x="183" y="525"/>
                    <a:pt x="183" y="525"/>
                  </a:cubicBezTo>
                  <a:cubicBezTo>
                    <a:pt x="183" y="541"/>
                    <a:pt x="196" y="553"/>
                    <a:pt x="208" y="553"/>
                  </a:cubicBezTo>
                  <a:cubicBezTo>
                    <a:pt x="216" y="553"/>
                    <a:pt x="216" y="553"/>
                    <a:pt x="216" y="553"/>
                  </a:cubicBezTo>
                  <a:cubicBezTo>
                    <a:pt x="230" y="553"/>
                    <a:pt x="242" y="541"/>
                    <a:pt x="242" y="525"/>
                  </a:cubicBezTo>
                  <a:cubicBezTo>
                    <a:pt x="242" y="416"/>
                    <a:pt x="242" y="416"/>
                    <a:pt x="242" y="416"/>
                  </a:cubicBezTo>
                  <a:cubicBezTo>
                    <a:pt x="242" y="413"/>
                    <a:pt x="242" y="411"/>
                    <a:pt x="242" y="411"/>
                  </a:cubicBezTo>
                  <a:cubicBezTo>
                    <a:pt x="242" y="409"/>
                    <a:pt x="242" y="408"/>
                    <a:pt x="242" y="408"/>
                  </a:cubicBezTo>
                  <a:cubicBezTo>
                    <a:pt x="242" y="305"/>
                    <a:pt x="242" y="305"/>
                    <a:pt x="242" y="305"/>
                  </a:cubicBezTo>
                  <a:cubicBezTo>
                    <a:pt x="242" y="296"/>
                    <a:pt x="242" y="296"/>
                    <a:pt x="242" y="296"/>
                  </a:cubicBezTo>
                  <a:cubicBezTo>
                    <a:pt x="242" y="219"/>
                    <a:pt x="242" y="219"/>
                    <a:pt x="242" y="219"/>
                  </a:cubicBezTo>
                  <a:cubicBezTo>
                    <a:pt x="240" y="219"/>
                    <a:pt x="238" y="219"/>
                    <a:pt x="234" y="219"/>
                  </a:cubicBezTo>
                  <a:cubicBezTo>
                    <a:pt x="221" y="219"/>
                    <a:pt x="209" y="214"/>
                    <a:pt x="203" y="201"/>
                  </a:cubicBezTo>
                  <a:cubicBezTo>
                    <a:pt x="193" y="180"/>
                    <a:pt x="199" y="156"/>
                    <a:pt x="216" y="144"/>
                  </a:cubicBezTo>
                  <a:cubicBezTo>
                    <a:pt x="242" y="125"/>
                    <a:pt x="242" y="125"/>
                    <a:pt x="242" y="125"/>
                  </a:cubicBezTo>
                  <a:cubicBezTo>
                    <a:pt x="242" y="69"/>
                    <a:pt x="242" y="69"/>
                    <a:pt x="242" y="69"/>
                  </a:cubicBezTo>
                  <a:cubicBezTo>
                    <a:pt x="277" y="123"/>
                    <a:pt x="277" y="123"/>
                    <a:pt x="277" y="123"/>
                  </a:cubicBezTo>
                  <a:cubicBezTo>
                    <a:pt x="224" y="156"/>
                    <a:pt x="224" y="156"/>
                    <a:pt x="224" y="156"/>
                  </a:cubicBezTo>
                  <a:cubicBezTo>
                    <a:pt x="212" y="165"/>
                    <a:pt x="208" y="180"/>
                    <a:pt x="216" y="192"/>
                  </a:cubicBezTo>
                  <a:cubicBezTo>
                    <a:pt x="221" y="204"/>
                    <a:pt x="236" y="209"/>
                    <a:pt x="247" y="201"/>
                  </a:cubicBezTo>
                  <a:cubicBezTo>
                    <a:pt x="323" y="150"/>
                    <a:pt x="323" y="150"/>
                    <a:pt x="323" y="150"/>
                  </a:cubicBezTo>
                  <a:cubicBezTo>
                    <a:pt x="325" y="150"/>
                    <a:pt x="325" y="149"/>
                    <a:pt x="325" y="149"/>
                  </a:cubicBezTo>
                  <a:cubicBezTo>
                    <a:pt x="327" y="149"/>
                    <a:pt x="327" y="149"/>
                    <a:pt x="327" y="149"/>
                  </a:cubicBezTo>
                  <a:cubicBezTo>
                    <a:pt x="329" y="146"/>
                    <a:pt x="331" y="144"/>
                    <a:pt x="333" y="142"/>
                  </a:cubicBezTo>
                  <a:cubicBezTo>
                    <a:pt x="333" y="139"/>
                    <a:pt x="333" y="139"/>
                    <a:pt x="333" y="139"/>
                  </a:cubicBezTo>
                  <a:cubicBezTo>
                    <a:pt x="335" y="138"/>
                    <a:pt x="335" y="136"/>
                    <a:pt x="335" y="132"/>
                  </a:cubicBezTo>
                  <a:cubicBezTo>
                    <a:pt x="337" y="132"/>
                    <a:pt x="335" y="129"/>
                    <a:pt x="335" y="128"/>
                  </a:cubicBezTo>
                  <a:cubicBezTo>
                    <a:pt x="335" y="125"/>
                    <a:pt x="337" y="125"/>
                    <a:pt x="335" y="124"/>
                  </a:cubicBezTo>
                  <a:cubicBezTo>
                    <a:pt x="335" y="123"/>
                    <a:pt x="335" y="120"/>
                    <a:pt x="333" y="118"/>
                  </a:cubicBezTo>
                  <a:close/>
                </a:path>
              </a:pathLst>
            </a:custGeom>
            <a:grpFill/>
            <a:ln w="9525">
              <a:solidFill>
                <a:schemeClr val="accent3"/>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sp>
          <p:nvSpPr>
            <p:cNvPr id="14" name="Freeform 99"/>
            <p:cNvSpPr/>
            <p:nvPr/>
          </p:nvSpPr>
          <p:spPr bwMode="auto">
            <a:xfrm>
              <a:off x="3313569" y="2635248"/>
              <a:ext cx="254044" cy="254078"/>
            </a:xfrm>
            <a:custGeom>
              <a:avLst/>
              <a:gdLst/>
              <a:ahLst/>
              <a:cxnLst>
                <a:cxn ang="0">
                  <a:pos x="55" y="125"/>
                </a:cxn>
                <a:cxn ang="0">
                  <a:pos x="113" y="62"/>
                </a:cxn>
                <a:cxn ang="0">
                  <a:pos x="55" y="0"/>
                </a:cxn>
                <a:cxn ang="0">
                  <a:pos x="0" y="62"/>
                </a:cxn>
                <a:cxn ang="0">
                  <a:pos x="55" y="125"/>
                </a:cxn>
              </a:cxnLst>
              <a:rect l="0" t="0" r="r" b="b"/>
              <a:pathLst>
                <a:path w="113" h="125">
                  <a:moveTo>
                    <a:pt x="55" y="125"/>
                  </a:moveTo>
                  <a:cubicBezTo>
                    <a:pt x="87" y="125"/>
                    <a:pt x="113" y="96"/>
                    <a:pt x="113" y="62"/>
                  </a:cubicBezTo>
                  <a:cubicBezTo>
                    <a:pt x="113" y="29"/>
                    <a:pt x="87" y="0"/>
                    <a:pt x="55" y="0"/>
                  </a:cubicBezTo>
                  <a:cubicBezTo>
                    <a:pt x="26" y="0"/>
                    <a:pt x="0" y="29"/>
                    <a:pt x="0" y="62"/>
                  </a:cubicBezTo>
                  <a:cubicBezTo>
                    <a:pt x="0" y="96"/>
                    <a:pt x="26" y="125"/>
                    <a:pt x="55" y="125"/>
                  </a:cubicBezTo>
                  <a:close/>
                </a:path>
              </a:pathLst>
            </a:custGeom>
            <a:grpFill/>
            <a:ln w="9525">
              <a:solidFill>
                <a:schemeClr val="accent3"/>
              </a:solidFill>
              <a:round/>
            </a:ln>
          </p:spPr>
          <p:txBody>
            <a:bodyPr vert="horz" wrap="square" lIns="91440" tIns="45720" rIns="91440" bIns="45720" numCol="1" anchor="t" anchorCtr="0" compatLnSpc="1"/>
            <a:lstStyle/>
            <a:p>
              <a:pPr defTabSz="934085"/>
              <a:endParaRPr lang="en-US" sz="1800">
                <a:solidFill>
                  <a:schemeClr val="tx1">
                    <a:lumMod val="50000"/>
                    <a:lumOff val="50000"/>
                  </a:schemeClr>
                </a:solidFill>
              </a:endParaRPr>
            </a:p>
          </p:txBody>
        </p:sp>
      </p:grpSp>
      <p:grpSp>
        <p:nvGrpSpPr>
          <p:cNvPr id="23" name="Group 45"/>
          <p:cNvGrpSpPr/>
          <p:nvPr/>
        </p:nvGrpSpPr>
        <p:grpSpPr>
          <a:xfrm>
            <a:off x="1150271" y="2516440"/>
            <a:ext cx="900875" cy="1006322"/>
            <a:chOff x="1016839" y="2356953"/>
            <a:chExt cx="900719" cy="1005700"/>
          </a:xfrm>
        </p:grpSpPr>
        <p:sp>
          <p:nvSpPr>
            <p:cNvPr id="18" name="Freeform 1304"/>
            <p:cNvSpPr/>
            <p:nvPr/>
          </p:nvSpPr>
          <p:spPr bwMode="auto">
            <a:xfrm rot="19310162">
              <a:off x="1031709" y="2356953"/>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defTabSz="934085"/>
              <a:endParaRPr lang="en-US" sz="1800">
                <a:solidFill>
                  <a:schemeClr val="bg1"/>
                </a:solidFill>
              </a:endParaRPr>
            </a:p>
          </p:txBody>
        </p:sp>
        <p:sp>
          <p:nvSpPr>
            <p:cNvPr id="16" name="Title 1"/>
            <p:cNvSpPr txBox="1"/>
            <p:nvPr/>
          </p:nvSpPr>
          <p:spPr>
            <a:xfrm>
              <a:off x="1066800" y="2501235"/>
              <a:ext cx="685800" cy="307587"/>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en-US" sz="1400" dirty="0">
                  <a:solidFill>
                    <a:schemeClr val="bg1"/>
                  </a:solidFill>
                </a:rPr>
                <a:t>5</a:t>
              </a:r>
              <a:r>
                <a:rPr lang="zh-CN" altLang="en-US" sz="1400" dirty="0">
                  <a:solidFill>
                    <a:schemeClr val="bg1"/>
                  </a:solidFill>
                  <a:latin typeface="微软雅黑" panose="020B0503020204020204" pitchFamily="34" charset="-122"/>
                  <a:ea typeface="微软雅黑" panose="020B0503020204020204" pitchFamily="34" charset="-122"/>
                </a:rPr>
                <a:t>万</a:t>
              </a:r>
              <a:endParaRPr lang="en-US" sz="1400" dirty="0">
                <a:solidFill>
                  <a:schemeClr val="bg1"/>
                </a:solidFill>
              </a:endParaRPr>
            </a:p>
          </p:txBody>
        </p:sp>
        <p:sp>
          <p:nvSpPr>
            <p:cNvPr id="17" name="Content Placeholder 2"/>
            <p:cNvSpPr txBox="1"/>
            <p:nvPr/>
          </p:nvSpPr>
          <p:spPr>
            <a:xfrm>
              <a:off x="1016839" y="2736858"/>
              <a:ext cx="793300" cy="2158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pPr>
              <a:r>
                <a:rPr lang="zh-CN" altLang="en-US" sz="1200" dirty="0">
                  <a:solidFill>
                    <a:schemeClr val="bg1"/>
                  </a:solidFill>
                  <a:latin typeface="微软雅黑" pitchFamily="34" charset="-122"/>
                  <a:ea typeface="微软雅黑" pitchFamily="34" charset="-122"/>
                </a:rPr>
                <a:t>添加标题</a:t>
              </a:r>
            </a:p>
          </p:txBody>
        </p:sp>
      </p:grpSp>
      <p:grpSp>
        <p:nvGrpSpPr>
          <p:cNvPr id="27" name="Group 47"/>
          <p:cNvGrpSpPr/>
          <p:nvPr/>
        </p:nvGrpSpPr>
        <p:grpSpPr>
          <a:xfrm>
            <a:off x="3527112" y="1787293"/>
            <a:ext cx="886003" cy="1006322"/>
            <a:chOff x="3393267" y="1628255"/>
            <a:chExt cx="885849" cy="1005700"/>
          </a:xfrm>
        </p:grpSpPr>
        <p:sp>
          <p:nvSpPr>
            <p:cNvPr id="22" name="Freeform 1304"/>
            <p:cNvSpPr/>
            <p:nvPr/>
          </p:nvSpPr>
          <p:spPr bwMode="auto">
            <a:xfrm rot="2308264">
              <a:off x="3393267" y="1628255"/>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defTabSz="934085"/>
              <a:endParaRPr lang="en-US" sz="1800">
                <a:solidFill>
                  <a:schemeClr val="bg1"/>
                </a:solidFill>
              </a:endParaRPr>
            </a:p>
          </p:txBody>
        </p:sp>
        <p:sp>
          <p:nvSpPr>
            <p:cNvPr id="20" name="Title 1"/>
            <p:cNvSpPr txBox="1"/>
            <p:nvPr/>
          </p:nvSpPr>
          <p:spPr>
            <a:xfrm>
              <a:off x="3581400" y="1781598"/>
              <a:ext cx="685800" cy="307587"/>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1400" dirty="0">
                  <a:solidFill>
                    <a:schemeClr val="bg1"/>
                  </a:solidFill>
                </a:rPr>
                <a:t>12</a:t>
              </a:r>
              <a:r>
                <a:rPr lang="zh-CN" altLang="en-US" sz="1400" dirty="0">
                  <a:solidFill>
                    <a:schemeClr val="bg1"/>
                  </a:solidFill>
                  <a:latin typeface="微软雅黑" panose="020B0503020204020204" pitchFamily="34" charset="-122"/>
                  <a:ea typeface="微软雅黑" panose="020B0503020204020204" pitchFamily="34" charset="-122"/>
                </a:rPr>
                <a:t>万</a:t>
              </a:r>
              <a:endParaRPr lang="en-US" sz="1400" dirty="0">
                <a:solidFill>
                  <a:schemeClr val="bg1"/>
                </a:solidFill>
              </a:endParaRPr>
            </a:p>
          </p:txBody>
        </p:sp>
        <p:sp>
          <p:nvSpPr>
            <p:cNvPr id="21" name="Content Placeholder 2"/>
            <p:cNvSpPr txBox="1"/>
            <p:nvPr/>
          </p:nvSpPr>
          <p:spPr>
            <a:xfrm>
              <a:off x="3466034" y="1997820"/>
              <a:ext cx="798541" cy="23529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pPr>
              <a:r>
                <a:rPr lang="zh-CN" altLang="en-US" sz="1200" dirty="0">
                  <a:solidFill>
                    <a:schemeClr val="bg1"/>
                  </a:solidFill>
                  <a:latin typeface="微软雅黑" pitchFamily="34" charset="-122"/>
                  <a:ea typeface="微软雅黑" pitchFamily="34" charset="-122"/>
                </a:rPr>
                <a:t>添加标题</a:t>
              </a:r>
            </a:p>
          </p:txBody>
        </p:sp>
      </p:grpSp>
      <p:grpSp>
        <p:nvGrpSpPr>
          <p:cNvPr id="30" name="Group 46"/>
          <p:cNvGrpSpPr/>
          <p:nvPr/>
        </p:nvGrpSpPr>
        <p:grpSpPr>
          <a:xfrm>
            <a:off x="2371996" y="1420061"/>
            <a:ext cx="903859" cy="1006322"/>
            <a:chOff x="2238351" y="1261250"/>
            <a:chExt cx="903702" cy="1005700"/>
          </a:xfrm>
        </p:grpSpPr>
        <p:sp>
          <p:nvSpPr>
            <p:cNvPr id="26" name="Freeform 1304"/>
            <p:cNvSpPr/>
            <p:nvPr/>
          </p:nvSpPr>
          <p:spPr bwMode="auto">
            <a:xfrm>
              <a:off x="2238351" y="1261250"/>
              <a:ext cx="885849" cy="10057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defTabSz="934085"/>
              <a:endParaRPr lang="en-US" sz="1800">
                <a:solidFill>
                  <a:schemeClr val="bg1"/>
                </a:solidFill>
              </a:endParaRPr>
            </a:p>
          </p:txBody>
        </p:sp>
        <p:sp>
          <p:nvSpPr>
            <p:cNvPr id="24" name="Title 1"/>
            <p:cNvSpPr txBox="1"/>
            <p:nvPr/>
          </p:nvSpPr>
          <p:spPr>
            <a:xfrm>
              <a:off x="2340165" y="1441514"/>
              <a:ext cx="685800" cy="307587"/>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r>
                <a:rPr lang="id-ID" sz="1400" dirty="0">
                  <a:solidFill>
                    <a:schemeClr val="bg1"/>
                  </a:solidFill>
                </a:rPr>
                <a:t>1</a:t>
              </a:r>
              <a:r>
                <a:rPr lang="en-US" sz="1400" dirty="0">
                  <a:solidFill>
                    <a:schemeClr val="bg1"/>
                  </a:solidFill>
                </a:rPr>
                <a:t>5</a:t>
              </a:r>
              <a:r>
                <a:rPr lang="zh-CN" altLang="en-US" sz="1400" dirty="0">
                  <a:solidFill>
                    <a:schemeClr val="bg1"/>
                  </a:solidFill>
                  <a:latin typeface="微软雅黑" panose="020B0503020204020204" pitchFamily="34" charset="-122"/>
                  <a:ea typeface="微软雅黑" panose="020B0503020204020204" pitchFamily="34" charset="-122"/>
                </a:rPr>
                <a:t>万</a:t>
              </a:r>
              <a:endParaRPr lang="en-US" sz="1400" dirty="0">
                <a:solidFill>
                  <a:schemeClr val="bg1"/>
                </a:solidFill>
              </a:endParaRPr>
            </a:p>
          </p:txBody>
        </p:sp>
        <p:sp>
          <p:nvSpPr>
            <p:cNvPr id="25" name="Content Placeholder 2"/>
            <p:cNvSpPr txBox="1"/>
            <p:nvPr/>
          </p:nvSpPr>
          <p:spPr>
            <a:xfrm>
              <a:off x="2290203" y="1657405"/>
              <a:ext cx="851850" cy="2158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None/>
              </a:pPr>
              <a:r>
                <a:rPr lang="zh-CN" altLang="en-US" sz="1200" dirty="0">
                  <a:solidFill>
                    <a:schemeClr val="bg1"/>
                  </a:solidFill>
                  <a:latin typeface="微软雅黑" pitchFamily="34" charset="-122"/>
                  <a:ea typeface="微软雅黑" pitchFamily="34" charset="-122"/>
                </a:rPr>
                <a:t>添加标题</a:t>
              </a:r>
            </a:p>
          </p:txBody>
        </p:sp>
      </p:grpSp>
      <p:grpSp>
        <p:nvGrpSpPr>
          <p:cNvPr id="33" name="Group 72"/>
          <p:cNvGrpSpPr/>
          <p:nvPr/>
        </p:nvGrpSpPr>
        <p:grpSpPr>
          <a:xfrm>
            <a:off x="5142016" y="1636440"/>
            <a:ext cx="3222268" cy="977085"/>
            <a:chOff x="740692" y="1365880"/>
            <a:chExt cx="3221708" cy="976482"/>
          </a:xfrm>
        </p:grpSpPr>
        <p:sp>
          <p:nvSpPr>
            <p:cNvPr id="28" name="TextBox 27"/>
            <p:cNvSpPr txBox="1"/>
            <p:nvPr/>
          </p:nvSpPr>
          <p:spPr>
            <a:xfrm>
              <a:off x="740692" y="1365880"/>
              <a:ext cx="582011" cy="461380"/>
            </a:xfrm>
            <a:prstGeom prst="rect">
              <a:avLst/>
            </a:prstGeom>
            <a:noFill/>
          </p:spPr>
          <p:txBody>
            <a:bodyPr wrap="square" rtlCol="0">
              <a:spAutoFit/>
            </a:bodyPr>
            <a:lstStyle/>
            <a:p>
              <a:pPr defTabSz="934085"/>
              <a:r>
                <a:rPr lang="id-ID" sz="2400" spc="-300" dirty="0">
                  <a:solidFill>
                    <a:schemeClr val="tx1">
                      <a:lumMod val="65000"/>
                      <a:lumOff val="35000"/>
                    </a:schemeClr>
                  </a:solidFill>
                  <a:latin typeface="Agency FB" panose="020B0503020202020204" pitchFamily="34" charset="0"/>
                </a:rPr>
                <a:t>01</a:t>
              </a:r>
              <a:endParaRPr lang="en-US" sz="2400" spc="-300" dirty="0">
                <a:solidFill>
                  <a:schemeClr val="tx1">
                    <a:lumMod val="65000"/>
                    <a:lumOff val="35000"/>
                  </a:schemeClr>
                </a:solidFill>
                <a:latin typeface="Agency FB" panose="020B0503020202020204" pitchFamily="34" charset="0"/>
              </a:endParaRPr>
            </a:p>
          </p:txBody>
        </p:sp>
        <p:sp>
          <p:nvSpPr>
            <p:cNvPr id="29" name="Content Placeholder 2"/>
            <p:cNvSpPr txBox="1"/>
            <p:nvPr/>
          </p:nvSpPr>
          <p:spPr>
            <a:xfrm>
              <a:off x="1238672" y="1448491"/>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标题一文字</a:t>
              </a:r>
              <a:r>
                <a:rPr lang="en-US" sz="1200" b="1" dirty="0">
                  <a:solidFill>
                    <a:schemeClr val="tx1">
                      <a:lumMod val="50000"/>
                      <a:lumOff val="50000"/>
                    </a:schemeClr>
                  </a:solidFill>
                </a:rPr>
                <a:t/>
              </a:r>
              <a:br>
                <a:rPr lang="en-US" sz="1200" b="1" dirty="0">
                  <a:solidFill>
                    <a:schemeClr val="tx1">
                      <a:lumMod val="50000"/>
                      <a:lumOff val="50000"/>
                    </a:schemeClr>
                  </a:solidFill>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6" name="Group 73"/>
          <p:cNvGrpSpPr/>
          <p:nvPr/>
        </p:nvGrpSpPr>
        <p:grpSpPr>
          <a:xfrm>
            <a:off x="5142016" y="2644552"/>
            <a:ext cx="3222268" cy="944864"/>
            <a:chOff x="740692" y="1407836"/>
            <a:chExt cx="3221708" cy="944281"/>
          </a:xfrm>
        </p:grpSpPr>
        <p:sp>
          <p:nvSpPr>
            <p:cNvPr id="31" name="TextBox 30"/>
            <p:cNvSpPr txBox="1"/>
            <p:nvPr/>
          </p:nvSpPr>
          <p:spPr>
            <a:xfrm>
              <a:off x="740692" y="1407836"/>
              <a:ext cx="510015" cy="461380"/>
            </a:xfrm>
            <a:prstGeom prst="rect">
              <a:avLst/>
            </a:prstGeom>
            <a:noFill/>
          </p:spPr>
          <p:txBody>
            <a:bodyPr wrap="square" rtlCol="0">
              <a:spAutoFit/>
            </a:bodyPr>
            <a:lstStyle/>
            <a:p>
              <a:pPr defTabSz="934085"/>
              <a:r>
                <a:rPr lang="id-ID" sz="2400" spc="-300" dirty="0">
                  <a:solidFill>
                    <a:schemeClr val="tx1">
                      <a:lumMod val="65000"/>
                      <a:lumOff val="35000"/>
                    </a:schemeClr>
                  </a:solidFill>
                  <a:latin typeface="微软雅黑" pitchFamily="34" charset="-122"/>
                  <a:ea typeface="微软雅黑" pitchFamily="34" charset="-122"/>
                </a:rPr>
                <a:t>02</a:t>
              </a:r>
              <a:endParaRPr lang="en-US" sz="2400" spc="-300" dirty="0">
                <a:solidFill>
                  <a:schemeClr val="tx1">
                    <a:lumMod val="65000"/>
                    <a:lumOff val="35000"/>
                  </a:schemeClr>
                </a:solidFill>
                <a:latin typeface="微软雅黑" pitchFamily="34" charset="-122"/>
                <a:ea typeface="微软雅黑" pitchFamily="34" charset="-122"/>
              </a:endParaRPr>
            </a:p>
          </p:txBody>
        </p:sp>
        <p:sp>
          <p:nvSpPr>
            <p:cNvPr id="32" name="Content Placeholder 2"/>
            <p:cNvSpPr txBox="1"/>
            <p:nvPr/>
          </p:nvSpPr>
          <p:spPr>
            <a:xfrm>
              <a:off x="1238672" y="1458246"/>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标题二文字</a:t>
              </a:r>
              <a:r>
                <a:rPr lang="en-US" sz="1200" b="1" dirty="0">
                  <a:solidFill>
                    <a:schemeClr val="tx1">
                      <a:lumMod val="50000"/>
                      <a:lumOff val="50000"/>
                    </a:schemeClr>
                  </a:solidFill>
                </a:rPr>
                <a:t/>
              </a:r>
              <a:br>
                <a:rPr lang="en-US" sz="1200" b="1" dirty="0">
                  <a:solidFill>
                    <a:schemeClr val="tx1">
                      <a:lumMod val="50000"/>
                      <a:lumOff val="50000"/>
                    </a:schemeClr>
                  </a:solidFill>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sz="900" dirty="0">
                <a:solidFill>
                  <a:schemeClr val="tx1">
                    <a:lumMod val="50000"/>
                    <a:lumOff val="50000"/>
                  </a:schemeClr>
                </a:solidFill>
              </a:endParaRPr>
            </a:p>
          </p:txBody>
        </p:sp>
      </p:grpSp>
      <p:grpSp>
        <p:nvGrpSpPr>
          <p:cNvPr id="37" name="Group 76"/>
          <p:cNvGrpSpPr/>
          <p:nvPr/>
        </p:nvGrpSpPr>
        <p:grpSpPr>
          <a:xfrm>
            <a:off x="5186717" y="3623047"/>
            <a:ext cx="3177567" cy="957459"/>
            <a:chOff x="785386" y="1395126"/>
            <a:chExt cx="3177014" cy="956868"/>
          </a:xfrm>
        </p:grpSpPr>
        <p:sp>
          <p:nvSpPr>
            <p:cNvPr id="34" name="TextBox 33"/>
            <p:cNvSpPr txBox="1"/>
            <p:nvPr/>
          </p:nvSpPr>
          <p:spPr>
            <a:xfrm>
              <a:off x="785386" y="1395126"/>
              <a:ext cx="537317" cy="461380"/>
            </a:xfrm>
            <a:prstGeom prst="rect">
              <a:avLst/>
            </a:prstGeom>
            <a:noFill/>
          </p:spPr>
          <p:txBody>
            <a:bodyPr wrap="square" rtlCol="0">
              <a:spAutoFit/>
            </a:bodyPr>
            <a:lstStyle/>
            <a:p>
              <a:pPr defTabSz="934085"/>
              <a:r>
                <a:rPr lang="id-ID" sz="2400" spc="-300" dirty="0">
                  <a:solidFill>
                    <a:schemeClr val="tx1">
                      <a:lumMod val="65000"/>
                      <a:lumOff val="35000"/>
                    </a:schemeClr>
                  </a:solidFill>
                  <a:latin typeface="Agency FB" panose="020B0503020202020204" pitchFamily="34" charset="0"/>
                </a:rPr>
                <a:t>03</a:t>
              </a:r>
              <a:endParaRPr lang="en-US" sz="2400" spc="-300" dirty="0">
                <a:solidFill>
                  <a:schemeClr val="tx1">
                    <a:lumMod val="65000"/>
                    <a:lumOff val="35000"/>
                  </a:schemeClr>
                </a:solidFill>
                <a:latin typeface="Agency FB" panose="020B0503020202020204" pitchFamily="34" charset="0"/>
              </a:endParaRPr>
            </a:p>
          </p:txBody>
        </p:sp>
        <p:sp>
          <p:nvSpPr>
            <p:cNvPr id="35" name="Content Placeholder 2"/>
            <p:cNvSpPr txBox="1"/>
            <p:nvPr/>
          </p:nvSpPr>
          <p:spPr>
            <a:xfrm>
              <a:off x="1238672" y="1458123"/>
              <a:ext cx="2723728" cy="89387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标题三文字</a:t>
              </a:r>
              <a:r>
                <a:rPr lang="en-US" sz="1200" b="1" dirty="0">
                  <a:solidFill>
                    <a:schemeClr val="tx1">
                      <a:lumMod val="50000"/>
                      <a:lumOff val="50000"/>
                    </a:schemeClr>
                  </a:solidFill>
                </a:rPr>
                <a:t/>
              </a:r>
              <a:br>
                <a:rPr lang="en-US" sz="1200" b="1" dirty="0">
                  <a:solidFill>
                    <a:schemeClr val="tx1">
                      <a:lumMod val="50000"/>
                      <a:lumOff val="50000"/>
                    </a:schemeClr>
                  </a:solidFill>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en-US" sz="900" dirty="0">
                <a:solidFill>
                  <a:schemeClr val="tx1">
                    <a:lumMod val="50000"/>
                    <a:lumOff val="50000"/>
                  </a:schemeClr>
                </a:solidFill>
              </a:endParaRPr>
            </a:p>
          </p:txBody>
        </p:sp>
      </p:grpSp>
    </p:spTree>
    <p:extLst>
      <p:ext uri="{BB962C8B-B14F-4D97-AF65-F5344CB8AC3E}">
        <p14:creationId xmlns:p14="http://schemas.microsoft.com/office/powerpoint/2010/main" val="28692040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3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par>
                                <p:cTn id="27" presetID="10" presetClass="entr" presetSubtype="0" fill="hold" nodeType="withEffect">
                                  <p:stCondLst>
                                    <p:cond delay="60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4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80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1+#ppt_w/2"/>
                                          </p:val>
                                        </p:tav>
                                        <p:tav tm="100000">
                                          <p:val>
                                            <p:strVal val="#ppt_x"/>
                                          </p:val>
                                        </p:tav>
                                      </p:tavLst>
                                    </p:anim>
                                    <p:anim calcmode="lin" valueType="num">
                                      <p:cBhvr additive="base">
                                        <p:cTn id="4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B7CEC6CA-C99E-48A2-BCE8-7980071A0B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80" y="0"/>
            <a:ext cx="9159180" cy="5145088"/>
          </a:xfrm>
          <a:prstGeom prst="rect">
            <a:avLst/>
          </a:prstGeom>
        </p:spPr>
      </p:pic>
      <p:sp>
        <p:nvSpPr>
          <p:cNvPr id="5" name="文本框 159"/>
          <p:cNvSpPr txBox="1"/>
          <p:nvPr/>
        </p:nvSpPr>
        <p:spPr>
          <a:xfrm>
            <a:off x="2195736" y="4197824"/>
            <a:ext cx="5252354" cy="325546"/>
          </a:xfrm>
          <a:prstGeom prst="rect">
            <a:avLst/>
          </a:prstGeom>
          <a:noFill/>
        </p:spPr>
        <p:txBody>
          <a:bodyPr wrap="square" lIns="65032" tIns="32516" rIns="65032" bIns="32516" rtlCol="0">
            <a:spAutoFit/>
          </a:bodyPr>
          <a:lstStyle/>
          <a:p>
            <a:pPr algn="ctr">
              <a:lnSpc>
                <a:spcPct val="150000"/>
              </a:lnSpc>
              <a:buNone/>
            </a:pPr>
            <a:r>
              <a:rPr lang="en-US" altLang="zh-CN" sz="600" dirty="0">
                <a:solidFill>
                  <a:schemeClr val="bg1"/>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bg1"/>
              </a:solidFill>
              <a:latin typeface="Arial" panose="020B0604020202020204" pitchFamily="34" charset="0"/>
              <a:cs typeface="Arial" panose="020B0604020202020204" pitchFamily="34" charset="0"/>
            </a:endParaRPr>
          </a:p>
        </p:txBody>
      </p:sp>
      <p:sp>
        <p:nvSpPr>
          <p:cNvPr id="10" name="文本框 159">
            <a:extLst>
              <a:ext uri="{FF2B5EF4-FFF2-40B4-BE49-F238E27FC236}">
                <a16:creationId xmlns:a16="http://schemas.microsoft.com/office/drawing/2014/main" xmlns="" id="{D1084BD8-4FD6-4AF6-86A0-2EB211286D4D}"/>
              </a:ext>
            </a:extLst>
          </p:cNvPr>
          <p:cNvSpPr txBox="1"/>
          <p:nvPr/>
        </p:nvSpPr>
        <p:spPr>
          <a:xfrm>
            <a:off x="3357467" y="4557541"/>
            <a:ext cx="2870717" cy="308041"/>
          </a:xfrm>
          <a:prstGeom prst="rect">
            <a:avLst/>
          </a:prstGeom>
          <a:noFill/>
        </p:spPr>
        <p:txBody>
          <a:bodyPr wrap="square" lIns="65032" tIns="32516" rIns="65032" bIns="32516" rtlCol="0">
            <a:spAutoFit/>
          </a:bodyPr>
          <a:lstStyle/>
          <a:p>
            <a:pPr algn="ctr">
              <a:lnSpc>
                <a:spcPct val="150000"/>
              </a:lnSpc>
              <a:buNone/>
            </a:pPr>
            <a:r>
              <a:rPr lang="zh-CN" altLang="en-US" sz="1050" dirty="0" smtClean="0">
                <a:solidFill>
                  <a:schemeClr val="bg1"/>
                </a:solidFill>
                <a:latin typeface="Arial" panose="020B0604020202020204" pitchFamily="34" charset="0"/>
                <a:cs typeface="Arial" panose="020B0604020202020204" pitchFamily="34" charset="0"/>
              </a:rPr>
              <a:t>汇报人</a:t>
            </a:r>
            <a:r>
              <a:rPr lang="zh-CN" altLang="en-US" sz="1050" dirty="0" smtClean="0">
                <a:solidFill>
                  <a:schemeClr val="bg1"/>
                </a:solidFill>
                <a:latin typeface="Arial" panose="020B0604020202020204" pitchFamily="34" charset="0"/>
                <a:cs typeface="Arial" panose="020B0604020202020204" pitchFamily="34" charset="0"/>
              </a:rPr>
              <a:t>：</a:t>
            </a:r>
            <a:r>
              <a:rPr lang="en-US" altLang="zh-CN" sz="1050" dirty="0" smtClean="0">
                <a:solidFill>
                  <a:schemeClr val="bg1"/>
                </a:solidFill>
                <a:latin typeface="Arial" panose="020B0604020202020204" pitchFamily="34" charset="0"/>
                <a:cs typeface="Arial" panose="020B0604020202020204" pitchFamily="34" charset="0"/>
              </a:rPr>
              <a:t>xxx</a:t>
            </a:r>
            <a:r>
              <a:rPr lang="zh-CN" altLang="en-US" sz="1050" dirty="0" smtClean="0">
                <a:solidFill>
                  <a:schemeClr val="bg1"/>
                </a:solidFill>
                <a:latin typeface="Arial" panose="020B0604020202020204" pitchFamily="34" charset="0"/>
                <a:cs typeface="Arial" panose="020B0604020202020204" pitchFamily="34" charset="0"/>
              </a:rPr>
              <a:t>    </a:t>
            </a:r>
            <a:r>
              <a:rPr lang="zh-CN" altLang="en-US" sz="1050" dirty="0" smtClean="0">
                <a:solidFill>
                  <a:schemeClr val="bg1"/>
                </a:solidFill>
                <a:latin typeface="Arial" panose="020B0604020202020204" pitchFamily="34" charset="0"/>
                <a:cs typeface="Arial" panose="020B0604020202020204" pitchFamily="34" charset="0"/>
              </a:rPr>
              <a:t>时间：</a:t>
            </a:r>
            <a:r>
              <a:rPr lang="en-US" altLang="zh-CN" sz="1050" dirty="0" smtClean="0">
                <a:solidFill>
                  <a:schemeClr val="bg1"/>
                </a:solidFill>
                <a:latin typeface="Arial" panose="020B0604020202020204" pitchFamily="34" charset="0"/>
                <a:cs typeface="Arial" panose="020B0604020202020204" pitchFamily="34" charset="0"/>
              </a:rPr>
              <a:t>XX</a:t>
            </a:r>
            <a:r>
              <a:rPr lang="zh-CN" altLang="en-US" sz="1050" dirty="0" smtClean="0">
                <a:solidFill>
                  <a:schemeClr val="bg1"/>
                </a:solidFill>
                <a:latin typeface="Arial" panose="020B0604020202020204" pitchFamily="34" charset="0"/>
                <a:cs typeface="Arial" panose="020B0604020202020204" pitchFamily="34" charset="0"/>
              </a:rPr>
              <a:t>年</a:t>
            </a:r>
            <a:r>
              <a:rPr lang="en-US" altLang="zh-CN" sz="1050" dirty="0" smtClean="0">
                <a:solidFill>
                  <a:schemeClr val="bg1"/>
                </a:solidFill>
                <a:latin typeface="Arial" panose="020B0604020202020204" pitchFamily="34" charset="0"/>
                <a:cs typeface="Arial" panose="020B0604020202020204" pitchFamily="34" charset="0"/>
              </a:rPr>
              <a:t>XX</a:t>
            </a:r>
            <a:r>
              <a:rPr lang="zh-CN" altLang="en-US" sz="1050" dirty="0" smtClean="0">
                <a:solidFill>
                  <a:schemeClr val="bg1"/>
                </a:solidFill>
                <a:latin typeface="Arial" panose="020B0604020202020204" pitchFamily="34" charset="0"/>
                <a:cs typeface="Arial" panose="020B0604020202020204" pitchFamily="34" charset="0"/>
              </a:rPr>
              <a:t>月</a:t>
            </a:r>
            <a:endParaRPr lang="zh-CN" altLang="en-US" sz="1050" dirty="0">
              <a:solidFill>
                <a:schemeClr val="bg1"/>
              </a:solidFill>
              <a:latin typeface="Arial" panose="020B0604020202020204" pitchFamily="34" charset="0"/>
              <a:cs typeface="Arial" panose="020B0604020202020204" pitchFamily="34" charset="0"/>
            </a:endParaRPr>
          </a:p>
        </p:txBody>
      </p:sp>
      <p:pic>
        <p:nvPicPr>
          <p:cNvPr id="12" name="图片 11">
            <a:extLst>
              <a:ext uri="{FF2B5EF4-FFF2-40B4-BE49-F238E27FC236}">
                <a16:creationId xmlns:a16="http://schemas.microsoft.com/office/drawing/2014/main" xmlns="" id="{5F9AB2B2-EF6F-4D75-83B5-1FC8AF05C5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105" t="13109" r="13848" b="17997"/>
          <a:stretch/>
        </p:blipFill>
        <p:spPr>
          <a:xfrm>
            <a:off x="1903474" y="282492"/>
            <a:ext cx="5544616" cy="3544652"/>
          </a:xfrm>
          <a:prstGeom prst="rect">
            <a:avLst/>
          </a:prstGeom>
        </p:spPr>
      </p:pic>
      <p:sp>
        <p:nvSpPr>
          <p:cNvPr id="4" name="文本框 158"/>
          <p:cNvSpPr txBox="1"/>
          <p:nvPr/>
        </p:nvSpPr>
        <p:spPr>
          <a:xfrm>
            <a:off x="2339752" y="3616660"/>
            <a:ext cx="5734086" cy="619665"/>
          </a:xfrm>
          <a:prstGeom prst="rect">
            <a:avLst/>
          </a:prstGeom>
          <a:noFill/>
        </p:spPr>
        <p:txBody>
          <a:bodyPr wrap="square" lIns="65032" tIns="32516" rIns="65032" bIns="32516" rtlCol="0">
            <a:spAutoFit/>
          </a:bodyPr>
          <a:lstStyle/>
          <a:p>
            <a:r>
              <a:rPr kumimoji="1" lang="zh-CN" altLang="en-US" sz="3600" dirty="0">
                <a:solidFill>
                  <a:schemeClr val="bg1"/>
                </a:solidFill>
                <a:latin typeface="微软雅黑" panose="020B0503020204020204" pitchFamily="34" charset="-122"/>
                <a:ea typeface="微软雅黑" panose="020B0503020204020204" pitchFamily="34" charset="-122"/>
              </a:rPr>
              <a:t>演讲完毕  谢谢您的观看</a:t>
            </a:r>
          </a:p>
        </p:txBody>
      </p:sp>
    </p:spTree>
    <p:extLst>
      <p:ext uri="{BB962C8B-B14F-4D97-AF65-F5344CB8AC3E}">
        <p14:creationId xmlns:p14="http://schemas.microsoft.com/office/powerpoint/2010/main" val="23785241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9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4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 calcmode="lin" valueType="num">
                                      <p:cBhvr>
                                        <p:cTn id="2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5"/>
                                        </p:tgtEl>
                                      </p:cBhvr>
                                    </p:animEffect>
                                  </p:childTnLst>
                                </p:cTn>
                              </p:par>
                            </p:childTnLst>
                          </p:cTn>
                        </p:par>
                        <p:par>
                          <p:cTn id="24" fill="hold">
                            <p:stCondLst>
                              <p:cond delay="97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4" grpId="0"/>
      <p:bldP spid="4" grpId="1"/>
    </p:bldLst>
  </p:timing>
</p:sld>
</file>

<file path=ppt/theme/theme1.xml><?xml version="1.0" encoding="utf-8"?>
<a:theme xmlns:a="http://schemas.openxmlformats.org/drawingml/2006/main" name="Office 主题">
  <a:themeElements>
    <a:clrScheme name="自定义 1061">
      <a:dk1>
        <a:sysClr val="windowText" lastClr="000000"/>
      </a:dk1>
      <a:lt1>
        <a:sysClr val="window" lastClr="FFFFFF"/>
      </a:lt1>
      <a:dk2>
        <a:srgbClr val="1F497D"/>
      </a:dk2>
      <a:lt2>
        <a:srgbClr val="EEECE1"/>
      </a:lt2>
      <a:accent1>
        <a:srgbClr val="CD2929"/>
      </a:accent1>
      <a:accent2>
        <a:srgbClr val="595959"/>
      </a:accent2>
      <a:accent3>
        <a:srgbClr val="CD2929"/>
      </a:accent3>
      <a:accent4>
        <a:srgbClr val="595959"/>
      </a:accent4>
      <a:accent5>
        <a:srgbClr val="CD2929"/>
      </a:accent5>
      <a:accent6>
        <a:srgbClr val="59595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1862</Words>
  <Application>Microsoft Office PowerPoint</Application>
  <PresentationFormat>自定义</PresentationFormat>
  <Paragraphs>251</Paragraphs>
  <Slides>25</Slides>
  <Notes>23</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115</cp:revision>
  <dcterms:created xsi:type="dcterms:W3CDTF">2017-06-17T15:55:29Z</dcterms:created>
  <dcterms:modified xsi:type="dcterms:W3CDTF">2018-01-26T02:01:00Z</dcterms:modified>
</cp:coreProperties>
</file>