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62" r:id="rId4"/>
    <p:sldId id="259" r:id="rId5"/>
    <p:sldId id="258" r:id="rId6"/>
    <p:sldId id="268" r:id="rId7"/>
    <p:sldId id="269" r:id="rId8"/>
    <p:sldId id="270" r:id="rId9"/>
    <p:sldId id="271" r:id="rId10"/>
    <p:sldId id="263" r:id="rId11"/>
    <p:sldId id="267" r:id="rId12"/>
    <p:sldId id="272" r:id="rId13"/>
    <p:sldId id="273" r:id="rId14"/>
    <p:sldId id="274" r:id="rId15"/>
    <p:sldId id="264" r:id="rId16"/>
    <p:sldId id="260" r:id="rId17"/>
    <p:sldId id="275" r:id="rId18"/>
    <p:sldId id="276" r:id="rId19"/>
    <p:sldId id="277" r:id="rId20"/>
    <p:sldId id="278" r:id="rId21"/>
    <p:sldId id="265" r:id="rId22"/>
    <p:sldId id="266" r:id="rId23"/>
    <p:sldId id="281" r:id="rId24"/>
    <p:sldId id="279" r:id="rId25"/>
    <p:sldId id="280" r:id="rId26"/>
    <p:sldId id="282" r:id="rId27"/>
    <p:sldId id="261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A16A"/>
    <a:srgbClr val="C7D3BD"/>
    <a:srgbClr val="A4BDC2"/>
    <a:srgbClr val="98A1AB"/>
    <a:srgbClr val="FDF9EE"/>
    <a:srgbClr val="E2E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912" autoAdjust="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606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248982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468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5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3446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46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3448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629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089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6257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760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1563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458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500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6143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5975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1768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8584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3101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7590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7254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3890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0730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626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910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3344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587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442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468AD-F090-4BC8-A43A-B50303BD729F}" type="datetimeFigureOut">
              <a:rPr lang="zh-CN" altLang="en-US" smtClean="0"/>
              <a:pPr/>
              <a:t>2018/4/16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E4D37-3056-4B4D-B2DA-04F78E37D21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12" Type="http://schemas.microsoft.com/office/2007/relationships/hdphoto" Target="../media/hdphoto5.wd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5.png"/><Relationship Id="rId5" Type="http://schemas.openxmlformats.org/officeDocument/2006/relationships/image" Target="../media/image1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75" y="3520099"/>
            <a:ext cx="3444814" cy="308468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053847" y="1381650"/>
            <a:ext cx="2750855" cy="2819759"/>
            <a:chOff x="1736739" y="745588"/>
            <a:chExt cx="2750855" cy="281975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739" y="745588"/>
              <a:ext cx="2750855" cy="274941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31" y="0"/>
            <a:ext cx="8721969" cy="303541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88" y="3417611"/>
            <a:ext cx="1919353" cy="9786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93" y="1687905"/>
            <a:ext cx="2174961" cy="19661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86" y="1127308"/>
            <a:ext cx="3284418" cy="29382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75" y="1399977"/>
            <a:ext cx="1538890" cy="49080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804700" y="2320131"/>
            <a:ext cx="81528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中国风图片</a:t>
            </a:r>
            <a:r>
              <a:rPr lang="zh-CN" altLang="en-US" sz="4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动态</a:t>
            </a:r>
            <a:r>
              <a:rPr lang="en-US" altLang="zh-CN" sz="4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PPT</a:t>
            </a:r>
            <a:r>
              <a:rPr lang="zh-CN" altLang="en-US" sz="48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模板</a:t>
            </a:r>
            <a:endParaRPr lang="zh-CN" altLang="en-US" sz="48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31" y="0"/>
            <a:ext cx="8721969" cy="303541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053847" y="1381650"/>
            <a:ext cx="2750855" cy="2819759"/>
            <a:chOff x="1736739" y="745588"/>
            <a:chExt cx="2750855" cy="281975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739" y="745588"/>
              <a:ext cx="2750855" cy="2749418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802" y="3438403"/>
            <a:ext cx="1919353" cy="97865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75" y="1399977"/>
            <a:ext cx="1538890" cy="49080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598277" y="1364631"/>
            <a:ext cx="1661993" cy="27834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9600" b="1" dirty="0">
                <a:latin typeface="华文行楷" panose="02010800040101010101" pitchFamily="2" charset="-122"/>
                <a:ea typeface="华文行楷" panose="02010800040101010101" pitchFamily="2" charset="-122"/>
              </a:rPr>
              <a:t>目录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601834" y="3397246"/>
            <a:ext cx="47964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601834" y="4320757"/>
            <a:ext cx="47964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01834" y="5244268"/>
            <a:ext cx="47964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5601834" y="6167780"/>
            <a:ext cx="4796444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601834" y="2954274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01833" y="3860677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601832" y="4784187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601832" y="5707697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172941" y="2976738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172941" y="3900248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172941" y="4823758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7172941" y="5750853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7846856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-31328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191389" y="1698717"/>
            <a:ext cx="2171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01</a:t>
            </a:r>
            <a:endParaRPr lang="zh-CN" altLang="en-US" sz="13800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29"/>
          <p:cNvSpPr txBox="1">
            <a:spLocks noChangeArrowheads="1"/>
          </p:cNvSpPr>
          <p:nvPr/>
        </p:nvSpPr>
        <p:spPr bwMode="auto">
          <a:xfrm>
            <a:off x="4074319" y="4664293"/>
            <a:ext cx="4119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</a:p>
        </p:txBody>
      </p:sp>
      <p:sp>
        <p:nvSpPr>
          <p:cNvPr id="13" name="矩形 33"/>
          <p:cNvSpPr>
            <a:spLocks noChangeArrowheads="1"/>
          </p:cNvSpPr>
          <p:nvPr/>
        </p:nvSpPr>
        <p:spPr bwMode="auto">
          <a:xfrm>
            <a:off x="2765425" y="5275747"/>
            <a:ext cx="67373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699791" y="1622419"/>
            <a:ext cx="2750855" cy="2819759"/>
            <a:chOff x="1736739" y="745588"/>
            <a:chExt cx="2750855" cy="281975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739" y="745588"/>
              <a:ext cx="2750855" cy="27494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58" y="3360823"/>
            <a:ext cx="1919353" cy="9786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319" y="1640746"/>
            <a:ext cx="1538890" cy="49080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1955263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3866115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98A1AB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5776967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7687820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C7D3BD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2885782" y="2479392"/>
            <a:ext cx="466785" cy="438121"/>
          </a:xfrm>
          <a:custGeom>
            <a:avLst/>
            <a:gdLst>
              <a:gd name="T0" fmla="*/ 214 w 236"/>
              <a:gd name="T1" fmla="*/ 0 h 221"/>
              <a:gd name="T2" fmla="*/ 22 w 236"/>
              <a:gd name="T3" fmla="*/ 0 h 221"/>
              <a:gd name="T4" fmla="*/ 0 w 236"/>
              <a:gd name="T5" fmla="*/ 22 h 221"/>
              <a:gd name="T6" fmla="*/ 0 w 236"/>
              <a:gd name="T7" fmla="*/ 170 h 221"/>
              <a:gd name="T8" fmla="*/ 22 w 236"/>
              <a:gd name="T9" fmla="*/ 192 h 221"/>
              <a:gd name="T10" fmla="*/ 96 w 236"/>
              <a:gd name="T11" fmla="*/ 192 h 221"/>
              <a:gd name="T12" fmla="*/ 96 w 236"/>
              <a:gd name="T13" fmla="*/ 201 h 221"/>
              <a:gd name="T14" fmla="*/ 50 w 236"/>
              <a:gd name="T15" fmla="*/ 207 h 221"/>
              <a:gd name="T16" fmla="*/ 44 w 236"/>
              <a:gd name="T17" fmla="*/ 214 h 221"/>
              <a:gd name="T18" fmla="*/ 51 w 236"/>
              <a:gd name="T19" fmla="*/ 221 h 221"/>
              <a:gd name="T20" fmla="*/ 184 w 236"/>
              <a:gd name="T21" fmla="*/ 221 h 221"/>
              <a:gd name="T22" fmla="*/ 192 w 236"/>
              <a:gd name="T23" fmla="*/ 214 h 221"/>
              <a:gd name="T24" fmla="*/ 186 w 236"/>
              <a:gd name="T25" fmla="*/ 207 h 221"/>
              <a:gd name="T26" fmla="*/ 140 w 236"/>
              <a:gd name="T27" fmla="*/ 201 h 221"/>
              <a:gd name="T28" fmla="*/ 140 w 236"/>
              <a:gd name="T29" fmla="*/ 192 h 221"/>
              <a:gd name="T30" fmla="*/ 214 w 236"/>
              <a:gd name="T31" fmla="*/ 192 h 221"/>
              <a:gd name="T32" fmla="*/ 236 w 236"/>
              <a:gd name="T33" fmla="*/ 170 h 221"/>
              <a:gd name="T34" fmla="*/ 236 w 236"/>
              <a:gd name="T35" fmla="*/ 22 h 221"/>
              <a:gd name="T36" fmla="*/ 214 w 236"/>
              <a:gd name="T37" fmla="*/ 0 h 221"/>
              <a:gd name="T38" fmla="*/ 221 w 236"/>
              <a:gd name="T39" fmla="*/ 170 h 221"/>
              <a:gd name="T40" fmla="*/ 214 w 236"/>
              <a:gd name="T41" fmla="*/ 177 h 221"/>
              <a:gd name="T42" fmla="*/ 147 w 236"/>
              <a:gd name="T43" fmla="*/ 177 h 221"/>
              <a:gd name="T44" fmla="*/ 88 w 236"/>
              <a:gd name="T45" fmla="*/ 177 h 221"/>
              <a:gd name="T46" fmla="*/ 22 w 236"/>
              <a:gd name="T47" fmla="*/ 177 h 221"/>
              <a:gd name="T48" fmla="*/ 15 w 236"/>
              <a:gd name="T49" fmla="*/ 170 h 221"/>
              <a:gd name="T50" fmla="*/ 15 w 236"/>
              <a:gd name="T51" fmla="*/ 22 h 221"/>
              <a:gd name="T52" fmla="*/ 22 w 236"/>
              <a:gd name="T53" fmla="*/ 15 h 221"/>
              <a:gd name="T54" fmla="*/ 214 w 236"/>
              <a:gd name="T55" fmla="*/ 15 h 221"/>
              <a:gd name="T56" fmla="*/ 221 w 236"/>
              <a:gd name="T57" fmla="*/ 22 h 221"/>
              <a:gd name="T58" fmla="*/ 221 w 236"/>
              <a:gd name="T59" fmla="*/ 17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"/>
          <p:cNvSpPr>
            <a:spLocks noEditPoints="1"/>
          </p:cNvSpPr>
          <p:nvPr/>
        </p:nvSpPr>
        <p:spPr bwMode="auto">
          <a:xfrm>
            <a:off x="4955677" y="2452678"/>
            <a:ext cx="281527" cy="409608"/>
          </a:xfrm>
          <a:custGeom>
            <a:avLst/>
            <a:gdLst>
              <a:gd name="T0" fmla="*/ 132 w 153"/>
              <a:gd name="T1" fmla="*/ 0 h 222"/>
              <a:gd name="T2" fmla="*/ 21 w 153"/>
              <a:gd name="T3" fmla="*/ 0 h 222"/>
              <a:gd name="T4" fmla="*/ 0 w 153"/>
              <a:gd name="T5" fmla="*/ 21 h 222"/>
              <a:gd name="T6" fmla="*/ 0 w 153"/>
              <a:gd name="T7" fmla="*/ 202 h 222"/>
              <a:gd name="T8" fmla="*/ 21 w 153"/>
              <a:gd name="T9" fmla="*/ 222 h 222"/>
              <a:gd name="T10" fmla="*/ 132 w 153"/>
              <a:gd name="T11" fmla="*/ 222 h 222"/>
              <a:gd name="T12" fmla="*/ 153 w 153"/>
              <a:gd name="T13" fmla="*/ 202 h 222"/>
              <a:gd name="T14" fmla="*/ 153 w 153"/>
              <a:gd name="T15" fmla="*/ 21 h 222"/>
              <a:gd name="T16" fmla="*/ 132 w 153"/>
              <a:gd name="T17" fmla="*/ 0 h 222"/>
              <a:gd name="T18" fmla="*/ 139 w 153"/>
              <a:gd name="T19" fmla="*/ 202 h 222"/>
              <a:gd name="T20" fmla="*/ 132 w 153"/>
              <a:gd name="T21" fmla="*/ 208 h 222"/>
              <a:gd name="T22" fmla="*/ 21 w 153"/>
              <a:gd name="T23" fmla="*/ 208 h 222"/>
              <a:gd name="T24" fmla="*/ 14 w 153"/>
              <a:gd name="T25" fmla="*/ 202 h 222"/>
              <a:gd name="T26" fmla="*/ 14 w 153"/>
              <a:gd name="T27" fmla="*/ 188 h 222"/>
              <a:gd name="T28" fmla="*/ 139 w 153"/>
              <a:gd name="T29" fmla="*/ 188 h 222"/>
              <a:gd name="T30" fmla="*/ 139 w 153"/>
              <a:gd name="T31" fmla="*/ 202 h 222"/>
              <a:gd name="T32" fmla="*/ 139 w 153"/>
              <a:gd name="T33" fmla="*/ 181 h 222"/>
              <a:gd name="T34" fmla="*/ 14 w 153"/>
              <a:gd name="T35" fmla="*/ 181 h 222"/>
              <a:gd name="T36" fmla="*/ 14 w 153"/>
              <a:gd name="T37" fmla="*/ 41 h 222"/>
              <a:gd name="T38" fmla="*/ 139 w 153"/>
              <a:gd name="T39" fmla="*/ 41 h 222"/>
              <a:gd name="T40" fmla="*/ 139 w 153"/>
              <a:gd name="T41" fmla="*/ 181 h 222"/>
              <a:gd name="T42" fmla="*/ 139 w 153"/>
              <a:gd name="T43" fmla="*/ 34 h 222"/>
              <a:gd name="T44" fmla="*/ 14 w 153"/>
              <a:gd name="T45" fmla="*/ 34 h 222"/>
              <a:gd name="T46" fmla="*/ 14 w 153"/>
              <a:gd name="T47" fmla="*/ 21 h 222"/>
              <a:gd name="T48" fmla="*/ 21 w 153"/>
              <a:gd name="T49" fmla="*/ 14 h 222"/>
              <a:gd name="T50" fmla="*/ 132 w 153"/>
              <a:gd name="T51" fmla="*/ 14 h 222"/>
              <a:gd name="T52" fmla="*/ 139 w 153"/>
              <a:gd name="T53" fmla="*/ 21 h 222"/>
              <a:gd name="T54" fmla="*/ 139 w 153"/>
              <a:gd name="T55" fmla="*/ 3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6754320" y="2498088"/>
            <a:ext cx="486140" cy="318704"/>
          </a:xfrm>
          <a:custGeom>
            <a:avLst/>
            <a:gdLst>
              <a:gd name="T0" fmla="*/ 254 w 290"/>
              <a:gd name="T1" fmla="*/ 0 h 190"/>
              <a:gd name="T2" fmla="*/ 36 w 290"/>
              <a:gd name="T3" fmla="*/ 0 h 190"/>
              <a:gd name="T4" fmla="*/ 0 w 290"/>
              <a:gd name="T5" fmla="*/ 36 h 190"/>
              <a:gd name="T6" fmla="*/ 0 w 290"/>
              <a:gd name="T7" fmla="*/ 154 h 190"/>
              <a:gd name="T8" fmla="*/ 36 w 290"/>
              <a:gd name="T9" fmla="*/ 190 h 190"/>
              <a:gd name="T10" fmla="*/ 254 w 290"/>
              <a:gd name="T11" fmla="*/ 190 h 190"/>
              <a:gd name="T12" fmla="*/ 290 w 290"/>
              <a:gd name="T13" fmla="*/ 154 h 190"/>
              <a:gd name="T14" fmla="*/ 290 w 290"/>
              <a:gd name="T15" fmla="*/ 36 h 190"/>
              <a:gd name="T16" fmla="*/ 254 w 290"/>
              <a:gd name="T17" fmla="*/ 0 h 190"/>
              <a:gd name="T18" fmla="*/ 18 w 290"/>
              <a:gd name="T19" fmla="*/ 47 h 190"/>
              <a:gd name="T20" fmla="*/ 81 w 290"/>
              <a:gd name="T21" fmla="*/ 95 h 190"/>
              <a:gd name="T22" fmla="*/ 18 w 290"/>
              <a:gd name="T23" fmla="*/ 143 h 190"/>
              <a:gd name="T24" fmla="*/ 18 w 290"/>
              <a:gd name="T25" fmla="*/ 47 h 190"/>
              <a:gd name="T26" fmla="*/ 272 w 290"/>
              <a:gd name="T27" fmla="*/ 154 h 190"/>
              <a:gd name="T28" fmla="*/ 254 w 290"/>
              <a:gd name="T29" fmla="*/ 172 h 190"/>
              <a:gd name="T30" fmla="*/ 36 w 290"/>
              <a:gd name="T31" fmla="*/ 172 h 190"/>
              <a:gd name="T32" fmla="*/ 18 w 290"/>
              <a:gd name="T33" fmla="*/ 154 h 190"/>
              <a:gd name="T34" fmla="*/ 89 w 290"/>
              <a:gd name="T35" fmla="*/ 101 h 190"/>
              <a:gd name="T36" fmla="*/ 129 w 290"/>
              <a:gd name="T37" fmla="*/ 131 h 190"/>
              <a:gd name="T38" fmla="*/ 145 w 290"/>
              <a:gd name="T39" fmla="*/ 136 h 190"/>
              <a:gd name="T40" fmla="*/ 161 w 290"/>
              <a:gd name="T41" fmla="*/ 131 h 190"/>
              <a:gd name="T42" fmla="*/ 201 w 290"/>
              <a:gd name="T43" fmla="*/ 101 h 190"/>
              <a:gd name="T44" fmla="*/ 272 w 290"/>
              <a:gd name="T45" fmla="*/ 154 h 190"/>
              <a:gd name="T46" fmla="*/ 272 w 290"/>
              <a:gd name="T47" fmla="*/ 143 h 190"/>
              <a:gd name="T48" fmla="*/ 209 w 290"/>
              <a:gd name="T49" fmla="*/ 95 h 190"/>
              <a:gd name="T50" fmla="*/ 272 w 290"/>
              <a:gd name="T51" fmla="*/ 47 h 190"/>
              <a:gd name="T52" fmla="*/ 272 w 290"/>
              <a:gd name="T53" fmla="*/ 143 h 190"/>
              <a:gd name="T54" fmla="*/ 156 w 290"/>
              <a:gd name="T55" fmla="*/ 123 h 190"/>
              <a:gd name="T56" fmla="*/ 145 w 290"/>
              <a:gd name="T57" fmla="*/ 127 h 190"/>
              <a:gd name="T58" fmla="*/ 134 w 290"/>
              <a:gd name="T59" fmla="*/ 123 h 190"/>
              <a:gd name="T60" fmla="*/ 97 w 290"/>
              <a:gd name="T61" fmla="*/ 95 h 190"/>
              <a:gd name="T62" fmla="*/ 89 w 290"/>
              <a:gd name="T63" fmla="*/ 89 h 190"/>
              <a:gd name="T64" fmla="*/ 18 w 290"/>
              <a:gd name="T65" fmla="*/ 36 h 190"/>
              <a:gd name="T66" fmla="*/ 18 w 290"/>
              <a:gd name="T67" fmla="*/ 36 h 190"/>
              <a:gd name="T68" fmla="*/ 36 w 290"/>
              <a:gd name="T69" fmla="*/ 18 h 190"/>
              <a:gd name="T70" fmla="*/ 254 w 290"/>
              <a:gd name="T71" fmla="*/ 18 h 190"/>
              <a:gd name="T72" fmla="*/ 272 w 290"/>
              <a:gd name="T73" fmla="*/ 36 h 190"/>
              <a:gd name="T74" fmla="*/ 156 w 290"/>
              <a:gd name="T75" fmla="*/ 123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9"/>
          <p:cNvSpPr>
            <a:spLocks noEditPoints="1"/>
          </p:cNvSpPr>
          <p:nvPr/>
        </p:nvSpPr>
        <p:spPr bwMode="auto">
          <a:xfrm>
            <a:off x="8751618" y="2438655"/>
            <a:ext cx="423004" cy="423631"/>
          </a:xfrm>
          <a:custGeom>
            <a:avLst/>
            <a:gdLst>
              <a:gd name="T0" fmla="*/ 0 w 222"/>
              <a:gd name="T1" fmla="*/ 111 h 222"/>
              <a:gd name="T2" fmla="*/ 222 w 222"/>
              <a:gd name="T3" fmla="*/ 111 h 222"/>
              <a:gd name="T4" fmla="*/ 207 w 222"/>
              <a:gd name="T5" fmla="*/ 107 h 222"/>
              <a:gd name="T6" fmla="*/ 156 w 222"/>
              <a:gd name="T7" fmla="*/ 62 h 222"/>
              <a:gd name="T8" fmla="*/ 207 w 222"/>
              <a:gd name="T9" fmla="*/ 107 h 222"/>
              <a:gd name="T10" fmla="*/ 78 w 222"/>
              <a:gd name="T11" fmla="*/ 170 h 222"/>
              <a:gd name="T12" fmla="*/ 107 w 222"/>
              <a:gd name="T13" fmla="*/ 207 h 222"/>
              <a:gd name="T14" fmla="*/ 115 w 222"/>
              <a:gd name="T15" fmla="*/ 14 h 222"/>
              <a:gd name="T16" fmla="*/ 114 w 222"/>
              <a:gd name="T17" fmla="*/ 64 h 222"/>
              <a:gd name="T18" fmla="*/ 115 w 222"/>
              <a:gd name="T19" fmla="*/ 14 h 222"/>
              <a:gd name="T20" fmla="*/ 178 w 222"/>
              <a:gd name="T21" fmla="*/ 41 h 222"/>
              <a:gd name="T22" fmla="*/ 127 w 222"/>
              <a:gd name="T23" fmla="*/ 15 h 222"/>
              <a:gd name="T24" fmla="*/ 107 w 222"/>
              <a:gd name="T25" fmla="*/ 64 h 222"/>
              <a:gd name="T26" fmla="*/ 107 w 222"/>
              <a:gd name="T27" fmla="*/ 14 h 222"/>
              <a:gd name="T28" fmla="*/ 68 w 222"/>
              <a:gd name="T29" fmla="*/ 56 h 222"/>
              <a:gd name="T30" fmla="*/ 95 w 222"/>
              <a:gd name="T31" fmla="*/ 15 h 222"/>
              <a:gd name="T32" fmla="*/ 72 w 222"/>
              <a:gd name="T33" fmla="*/ 65 h 222"/>
              <a:gd name="T34" fmla="*/ 107 w 222"/>
              <a:gd name="T35" fmla="*/ 107 h 222"/>
              <a:gd name="T36" fmla="*/ 72 w 222"/>
              <a:gd name="T37" fmla="*/ 65 h 222"/>
              <a:gd name="T38" fmla="*/ 107 w 222"/>
              <a:gd name="T39" fmla="*/ 157 h 222"/>
              <a:gd name="T40" fmla="*/ 64 w 222"/>
              <a:gd name="T41" fmla="*/ 114 h 222"/>
              <a:gd name="T42" fmla="*/ 95 w 222"/>
              <a:gd name="T43" fmla="*/ 206 h 222"/>
              <a:gd name="T44" fmla="*/ 71 w 222"/>
              <a:gd name="T45" fmla="*/ 172 h 222"/>
              <a:gd name="T46" fmla="*/ 114 w 222"/>
              <a:gd name="T47" fmla="*/ 207 h 222"/>
              <a:gd name="T48" fmla="*/ 144 w 222"/>
              <a:gd name="T49" fmla="*/ 170 h 222"/>
              <a:gd name="T50" fmla="*/ 114 w 222"/>
              <a:gd name="T51" fmla="*/ 207 h 222"/>
              <a:gd name="T52" fmla="*/ 174 w 222"/>
              <a:gd name="T53" fmla="*/ 184 h 222"/>
              <a:gd name="T54" fmla="*/ 151 w 222"/>
              <a:gd name="T55" fmla="*/ 172 h 222"/>
              <a:gd name="T56" fmla="*/ 114 w 222"/>
              <a:gd name="T57" fmla="*/ 157 h 222"/>
              <a:gd name="T58" fmla="*/ 157 w 222"/>
              <a:gd name="T59" fmla="*/ 114 h 222"/>
              <a:gd name="T60" fmla="*/ 114 w 222"/>
              <a:gd name="T61" fmla="*/ 107 h 222"/>
              <a:gd name="T62" fmla="*/ 149 w 222"/>
              <a:gd name="T63" fmla="*/ 65 h 222"/>
              <a:gd name="T64" fmla="*/ 114 w 222"/>
              <a:gd name="T65" fmla="*/ 107 h 222"/>
              <a:gd name="T66" fmla="*/ 65 w 222"/>
              <a:gd name="T67" fmla="*/ 62 h 222"/>
              <a:gd name="T68" fmla="*/ 14 w 222"/>
              <a:gd name="T69" fmla="*/ 107 h 222"/>
              <a:gd name="T70" fmla="*/ 14 w 222"/>
              <a:gd name="T71" fmla="*/ 114 h 222"/>
              <a:gd name="T72" fmla="*/ 68 w 222"/>
              <a:gd name="T73" fmla="*/ 165 h 222"/>
              <a:gd name="T74" fmla="*/ 14 w 222"/>
              <a:gd name="T75" fmla="*/ 114 h 222"/>
              <a:gd name="T76" fmla="*/ 154 w 222"/>
              <a:gd name="T77" fmla="*/ 165 h 222"/>
              <a:gd name="T78" fmla="*/ 207 w 222"/>
              <a:gd name="T79" fmla="*/ 11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65053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555139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627970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1291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535260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440922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539368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63</a:t>
            </a: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87500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955263" y="5150461"/>
            <a:ext cx="8240771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400" dirty="0" smtClean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建亮亮图文旗舰店</a:t>
            </a:r>
            <a:r>
              <a:rPr lang="en-US" altLang="zh-CN" sz="1400" dirty="0" smtClean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  <a:r>
              <a:rPr lang="zh-CN" altLang="en-US" sz="1400" dirty="0" smtClean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议</a:t>
            </a:r>
            <a:r>
              <a:rPr lang="zh-CN" altLang="en-US" sz="1400" dirty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33F4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" name="Block Arc 38"/>
          <p:cNvSpPr/>
          <p:nvPr/>
        </p:nvSpPr>
        <p:spPr>
          <a:xfrm rot="2990966">
            <a:off x="4350991" y="2087748"/>
            <a:ext cx="3157910" cy="3157908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rgbClr val="C7D3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Block Arc 37"/>
          <p:cNvSpPr/>
          <p:nvPr/>
        </p:nvSpPr>
        <p:spPr>
          <a:xfrm rot="19115698">
            <a:off x="4338403" y="2094041"/>
            <a:ext cx="3157908" cy="3157910"/>
          </a:xfrm>
          <a:prstGeom prst="blockArc">
            <a:avLst>
              <a:gd name="adj1" fmla="val 11150769"/>
              <a:gd name="adj2" fmla="val 16298175"/>
              <a:gd name="adj3" fmla="val 16327"/>
            </a:avLst>
          </a:prstGeom>
          <a:solidFill>
            <a:srgbClr val="A4BD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Block Arc 40"/>
          <p:cNvSpPr/>
          <p:nvPr/>
        </p:nvSpPr>
        <p:spPr>
          <a:xfrm rot="13947231">
            <a:off x="4346272" y="2109778"/>
            <a:ext cx="3157910" cy="3157910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rgbClr val="98A1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Block Arc 39"/>
          <p:cNvSpPr/>
          <p:nvPr/>
        </p:nvSpPr>
        <p:spPr>
          <a:xfrm rot="8470872">
            <a:off x="4358861" y="2098763"/>
            <a:ext cx="3157910" cy="3157908"/>
          </a:xfrm>
          <a:prstGeom prst="blockArc">
            <a:avLst>
              <a:gd name="adj1" fmla="val 10800000"/>
              <a:gd name="adj2" fmla="val 16298175"/>
              <a:gd name="adj3" fmla="val 16327"/>
            </a:avLst>
          </a:prstGeom>
          <a:solidFill>
            <a:srgbClr val="8EA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44"/>
          <p:cNvSpPr txBox="1">
            <a:spLocks noChangeArrowheads="1"/>
          </p:cNvSpPr>
          <p:nvPr/>
        </p:nvSpPr>
        <p:spPr bwMode="auto">
          <a:xfrm>
            <a:off x="4818308" y="3625007"/>
            <a:ext cx="553357" cy="3139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sz="144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Medium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0" name="Isosceles Triangle 41"/>
          <p:cNvSpPr/>
          <p:nvPr/>
        </p:nvSpPr>
        <p:spPr>
          <a:xfrm rot="2938533">
            <a:off x="4790771" y="2417385"/>
            <a:ext cx="756827" cy="295808"/>
          </a:xfrm>
          <a:prstGeom prst="triangle">
            <a:avLst/>
          </a:prstGeom>
          <a:solidFill>
            <a:srgbClr val="A4BD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Medium"/>
              <a:sym typeface="Arial" panose="020B0604020202020204" pitchFamily="34" charset="0"/>
            </a:endParaRPr>
          </a:p>
        </p:txBody>
      </p:sp>
      <p:sp>
        <p:nvSpPr>
          <p:cNvPr id="11" name="Isosceles Triangle 42"/>
          <p:cNvSpPr/>
          <p:nvPr/>
        </p:nvSpPr>
        <p:spPr>
          <a:xfrm rot="8461846">
            <a:off x="6654522" y="2809961"/>
            <a:ext cx="756827" cy="295808"/>
          </a:xfrm>
          <a:prstGeom prst="triangle">
            <a:avLst/>
          </a:prstGeom>
          <a:solidFill>
            <a:srgbClr val="C7D3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Medium"/>
              <a:sym typeface="Arial" panose="020B0604020202020204" pitchFamily="34" charset="0"/>
            </a:endParaRPr>
          </a:p>
        </p:txBody>
      </p:sp>
      <p:sp>
        <p:nvSpPr>
          <p:cNvPr id="12" name="Isosceles Triangle 43"/>
          <p:cNvSpPr/>
          <p:nvPr/>
        </p:nvSpPr>
        <p:spPr>
          <a:xfrm rot="14072155">
            <a:off x="6250930" y="4632799"/>
            <a:ext cx="756827" cy="295808"/>
          </a:xfrm>
          <a:prstGeom prst="triangle">
            <a:avLst/>
          </a:prstGeom>
          <a:solidFill>
            <a:srgbClr val="8EA16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Medium"/>
              <a:sym typeface="Arial" panose="020B0604020202020204" pitchFamily="34" charset="0"/>
            </a:endParaRPr>
          </a:p>
        </p:txBody>
      </p:sp>
      <p:sp>
        <p:nvSpPr>
          <p:cNvPr id="13" name="Isosceles Triangle 44"/>
          <p:cNvSpPr/>
          <p:nvPr/>
        </p:nvSpPr>
        <p:spPr>
          <a:xfrm rot="19459203">
            <a:off x="4395051" y="4219771"/>
            <a:ext cx="756827" cy="297381"/>
          </a:xfrm>
          <a:prstGeom prst="triangle">
            <a:avLst/>
          </a:prstGeom>
          <a:solidFill>
            <a:srgbClr val="98A1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Medium"/>
              <a:sym typeface="Arial" panose="020B0604020202020204" pitchFamily="34" charset="0"/>
            </a:endParaRPr>
          </a:p>
        </p:txBody>
      </p:sp>
      <p:sp>
        <p:nvSpPr>
          <p:cNvPr id="14" name="TextBox 61"/>
          <p:cNvSpPr txBox="1">
            <a:spLocks noChangeArrowheads="1"/>
          </p:cNvSpPr>
          <p:nvPr/>
        </p:nvSpPr>
        <p:spPr bwMode="auto">
          <a:xfrm>
            <a:off x="5932304" y="2234080"/>
            <a:ext cx="35779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A</a:t>
            </a:r>
          </a:p>
        </p:txBody>
      </p:sp>
      <p:sp>
        <p:nvSpPr>
          <p:cNvPr id="15" name="TextBox 62"/>
          <p:cNvSpPr txBox="1">
            <a:spLocks noChangeArrowheads="1"/>
          </p:cNvSpPr>
          <p:nvPr/>
        </p:nvSpPr>
        <p:spPr bwMode="auto">
          <a:xfrm>
            <a:off x="5559398" y="4849150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C</a:t>
            </a:r>
          </a:p>
        </p:txBody>
      </p:sp>
      <p:sp>
        <p:nvSpPr>
          <p:cNvPr id="16" name="TextBox 63"/>
          <p:cNvSpPr txBox="1">
            <a:spLocks noChangeArrowheads="1"/>
          </p:cNvSpPr>
          <p:nvPr/>
        </p:nvSpPr>
        <p:spPr bwMode="auto">
          <a:xfrm>
            <a:off x="4470002" y="3344922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D</a:t>
            </a:r>
          </a:p>
        </p:txBody>
      </p:sp>
      <p:sp>
        <p:nvSpPr>
          <p:cNvPr id="17" name="TextBox 64"/>
          <p:cNvSpPr txBox="1">
            <a:spLocks noChangeArrowheads="1"/>
          </p:cNvSpPr>
          <p:nvPr/>
        </p:nvSpPr>
        <p:spPr bwMode="auto">
          <a:xfrm>
            <a:off x="7065187" y="3785499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  <a:cs typeface="MS PGothic" panose="020B060007020508020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charset="-128"/>
              </a:defRPr>
            </a:lvl9pPr>
          </a:lstStyle>
          <a:p>
            <a:pPr eaLnBrk="1" hangingPunct="1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B</a:t>
            </a:r>
          </a:p>
        </p:txBody>
      </p:sp>
      <p:sp>
        <p:nvSpPr>
          <p:cNvPr id="18" name="TextBox 13"/>
          <p:cNvSpPr txBox="1"/>
          <p:nvPr/>
        </p:nvSpPr>
        <p:spPr>
          <a:xfrm>
            <a:off x="1466378" y="25389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470459" y="28248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491408" y="13735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495489" y="165940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943840" y="378284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947921" y="406874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466378" y="453916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470459" y="482507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7810004" y="2627792"/>
            <a:ext cx="2052489" cy="2055199"/>
          </a:xfrm>
          <a:prstGeom prst="line">
            <a:avLst/>
          </a:prstGeom>
          <a:noFill/>
          <a:ln w="19050">
            <a:solidFill>
              <a:srgbClr val="ADBACA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Line 4"/>
          <p:cNvSpPr>
            <a:spLocks noChangeShapeType="1"/>
          </p:cNvSpPr>
          <p:nvPr/>
        </p:nvSpPr>
        <p:spPr bwMode="auto">
          <a:xfrm rot="10800000" flipH="1">
            <a:off x="7800071" y="2624180"/>
            <a:ext cx="1990184" cy="2004632"/>
          </a:xfrm>
          <a:prstGeom prst="line">
            <a:avLst/>
          </a:prstGeom>
          <a:noFill/>
          <a:ln w="19050">
            <a:solidFill>
              <a:srgbClr val="ADBACA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7371152" y="3628302"/>
            <a:ext cx="2818222" cy="0"/>
          </a:xfrm>
          <a:prstGeom prst="line">
            <a:avLst/>
          </a:prstGeom>
          <a:noFill/>
          <a:ln w="19050">
            <a:solidFill>
              <a:srgbClr val="ADBACA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rot="10800000" flipH="1">
            <a:off x="8805998" y="2280142"/>
            <a:ext cx="3612" cy="2838088"/>
          </a:xfrm>
          <a:prstGeom prst="line">
            <a:avLst/>
          </a:prstGeom>
          <a:noFill/>
          <a:ln w="19050">
            <a:solidFill>
              <a:srgbClr val="ADBACA"/>
            </a:solidFill>
            <a:miter lim="800000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AutoShape 9"/>
          <p:cNvSpPr/>
          <p:nvPr/>
        </p:nvSpPr>
        <p:spPr bwMode="auto">
          <a:xfrm rot="20054367">
            <a:off x="9563605" y="4380490"/>
            <a:ext cx="915629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22"/>
          <p:cNvSpPr/>
          <p:nvPr/>
        </p:nvSpPr>
        <p:spPr bwMode="auto">
          <a:xfrm>
            <a:off x="9852086" y="4659902"/>
            <a:ext cx="383770" cy="383770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AutoShape 13"/>
          <p:cNvSpPr/>
          <p:nvPr/>
        </p:nvSpPr>
        <p:spPr bwMode="auto">
          <a:xfrm rot="20054367">
            <a:off x="9563605" y="1949649"/>
            <a:ext cx="915629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768527" y="2266092"/>
            <a:ext cx="467329" cy="303909"/>
            <a:chOff x="3052192" y="3133599"/>
            <a:chExt cx="258763" cy="168276"/>
          </a:xfrm>
          <a:solidFill>
            <a:srgbClr val="8EA16A"/>
          </a:solidFill>
        </p:grpSpPr>
        <p:sp>
          <p:nvSpPr>
            <p:cNvPr id="12" name="Freeform 158@|5FFC:0|FBC:0|LFC:0|LBC:16777215"/>
            <p:cNvSpPr/>
            <p:nvPr/>
          </p:nvSpPr>
          <p:spPr bwMode="auto">
            <a:xfrm>
              <a:off x="3160142" y="3133599"/>
              <a:ext cx="150813" cy="131763"/>
            </a:xfrm>
            <a:custGeom>
              <a:avLst/>
              <a:gdLst>
                <a:gd name="T0" fmla="*/ 167 w 167"/>
                <a:gd name="T1" fmla="*/ 0 h 146"/>
                <a:gd name="T2" fmla="*/ 0 w 167"/>
                <a:gd name="T3" fmla="*/ 0 h 146"/>
                <a:gd name="T4" fmla="*/ 0 w 167"/>
                <a:gd name="T5" fmla="*/ 146 h 146"/>
                <a:gd name="T6" fmla="*/ 76 w 167"/>
                <a:gd name="T7" fmla="*/ 146 h 146"/>
                <a:gd name="T8" fmla="*/ 110 w 167"/>
                <a:gd name="T9" fmla="*/ 124 h 146"/>
                <a:gd name="T10" fmla="*/ 145 w 167"/>
                <a:gd name="T11" fmla="*/ 146 h 146"/>
                <a:gd name="T12" fmla="*/ 167 w 167"/>
                <a:gd name="T13" fmla="*/ 146 h 146"/>
                <a:gd name="T14" fmla="*/ 167 w 167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46">
                  <a:moveTo>
                    <a:pt x="16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82" y="133"/>
                    <a:pt x="95" y="124"/>
                    <a:pt x="110" y="124"/>
                  </a:cubicBezTo>
                  <a:cubicBezTo>
                    <a:pt x="126" y="124"/>
                    <a:pt x="139" y="133"/>
                    <a:pt x="145" y="146"/>
                  </a:cubicBezTo>
                  <a:cubicBezTo>
                    <a:pt x="167" y="146"/>
                    <a:pt x="167" y="146"/>
                    <a:pt x="167" y="146"/>
                  </a:cubicBezTo>
                  <a:lnTo>
                    <a:pt x="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159@|5FFC:0|FBC:0|LFC:0|LBC:16777215"/>
            <p:cNvSpPr>
              <a:spLocks noEditPoints="1"/>
            </p:cNvSpPr>
            <p:nvPr/>
          </p:nvSpPr>
          <p:spPr bwMode="auto">
            <a:xfrm>
              <a:off x="3052192" y="3170112"/>
              <a:ext cx="90488" cy="95250"/>
            </a:xfrm>
            <a:custGeom>
              <a:avLst/>
              <a:gdLst>
                <a:gd name="T0" fmla="*/ 72 w 102"/>
                <a:gd name="T1" fmla="*/ 83 h 105"/>
                <a:gd name="T2" fmla="*/ 102 w 102"/>
                <a:gd name="T3" fmla="*/ 98 h 105"/>
                <a:gd name="T4" fmla="*/ 102 w 102"/>
                <a:gd name="T5" fmla="*/ 0 h 105"/>
                <a:gd name="T6" fmla="*/ 39 w 102"/>
                <a:gd name="T7" fmla="*/ 0 h 105"/>
                <a:gd name="T8" fmla="*/ 0 w 102"/>
                <a:gd name="T9" fmla="*/ 42 h 105"/>
                <a:gd name="T10" fmla="*/ 0 w 102"/>
                <a:gd name="T11" fmla="*/ 105 h 105"/>
                <a:gd name="T12" fmla="*/ 37 w 102"/>
                <a:gd name="T13" fmla="*/ 105 h 105"/>
                <a:gd name="T14" fmla="*/ 72 w 102"/>
                <a:gd name="T15" fmla="*/ 83 h 105"/>
                <a:gd name="T16" fmla="*/ 24 w 102"/>
                <a:gd name="T17" fmla="*/ 46 h 105"/>
                <a:gd name="T18" fmla="*/ 45 w 102"/>
                <a:gd name="T19" fmla="*/ 21 h 105"/>
                <a:gd name="T20" fmla="*/ 79 w 102"/>
                <a:gd name="T21" fmla="*/ 21 h 105"/>
                <a:gd name="T22" fmla="*/ 79 w 102"/>
                <a:gd name="T23" fmla="*/ 67 h 105"/>
                <a:gd name="T24" fmla="*/ 24 w 102"/>
                <a:gd name="T25" fmla="*/ 67 h 105"/>
                <a:gd name="T26" fmla="*/ 24 w 102"/>
                <a:gd name="T27" fmla="*/ 4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105">
                  <a:moveTo>
                    <a:pt x="72" y="83"/>
                  </a:moveTo>
                  <a:cubicBezTo>
                    <a:pt x="84" y="83"/>
                    <a:pt x="95" y="89"/>
                    <a:pt x="102" y="98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43" y="92"/>
                    <a:pt x="56" y="83"/>
                    <a:pt x="72" y="83"/>
                  </a:cubicBezTo>
                  <a:close/>
                  <a:moveTo>
                    <a:pt x="24" y="4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67"/>
                    <a:pt x="79" y="67"/>
                    <a:pt x="79" y="67"/>
                  </a:cubicBezTo>
                  <a:cubicBezTo>
                    <a:pt x="24" y="67"/>
                    <a:pt x="24" y="67"/>
                    <a:pt x="24" y="67"/>
                  </a:cubicBezTo>
                  <a:lnTo>
                    <a:pt x="24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60@|1FFC:0|FBC:0|LFC:0|LBC:16777215"/>
            <p:cNvSpPr>
              <a:spLocks noChangeArrowheads="1"/>
            </p:cNvSpPr>
            <p:nvPr/>
          </p:nvSpPr>
          <p:spPr bwMode="auto">
            <a:xfrm>
              <a:off x="3093467" y="3255837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Oval 161@|1FFC:0|FBC:0|LFC:0|LBC:16777215"/>
            <p:cNvSpPr>
              <a:spLocks noChangeArrowheads="1"/>
            </p:cNvSpPr>
            <p:nvPr/>
          </p:nvSpPr>
          <p:spPr bwMode="auto">
            <a:xfrm>
              <a:off x="3236342" y="3255837"/>
              <a:ext cx="46038" cy="460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AutoShape 12"/>
          <p:cNvSpPr/>
          <p:nvPr/>
        </p:nvSpPr>
        <p:spPr bwMode="auto">
          <a:xfrm rot="20054367">
            <a:off x="8341863" y="1454812"/>
            <a:ext cx="916532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502095" y="1736632"/>
            <a:ext cx="560477" cy="288834"/>
            <a:chOff x="2015554" y="3149474"/>
            <a:chExt cx="258763" cy="133350"/>
          </a:xfrm>
          <a:solidFill>
            <a:srgbClr val="8EA16A"/>
          </a:solidFill>
        </p:grpSpPr>
        <p:sp>
          <p:nvSpPr>
            <p:cNvPr id="18" name="Freeform 226@|5FFC:0|FBC:0|LFC:0|LBC:16777215"/>
            <p:cNvSpPr>
              <a:spLocks noEditPoints="1"/>
            </p:cNvSpPr>
            <p:nvPr/>
          </p:nvSpPr>
          <p:spPr bwMode="auto">
            <a:xfrm>
              <a:off x="2015554" y="3149474"/>
              <a:ext cx="258763" cy="107950"/>
            </a:xfrm>
            <a:custGeom>
              <a:avLst/>
              <a:gdLst>
                <a:gd name="T0" fmla="*/ 265 w 288"/>
                <a:gd name="T1" fmla="*/ 46 h 120"/>
                <a:gd name="T2" fmla="*/ 252 w 288"/>
                <a:gd name="T3" fmla="*/ 46 h 120"/>
                <a:gd name="T4" fmla="*/ 217 w 288"/>
                <a:gd name="T5" fmla="*/ 0 h 120"/>
                <a:gd name="T6" fmla="*/ 115 w 288"/>
                <a:gd name="T7" fmla="*/ 0 h 120"/>
                <a:gd name="T8" fmla="*/ 68 w 288"/>
                <a:gd name="T9" fmla="*/ 46 h 120"/>
                <a:gd name="T10" fmla="*/ 55 w 288"/>
                <a:gd name="T11" fmla="*/ 46 h 120"/>
                <a:gd name="T12" fmla="*/ 0 w 288"/>
                <a:gd name="T13" fmla="*/ 69 h 120"/>
                <a:gd name="T14" fmla="*/ 0 w 288"/>
                <a:gd name="T15" fmla="*/ 105 h 120"/>
                <a:gd name="T16" fmla="*/ 10 w 288"/>
                <a:gd name="T17" fmla="*/ 119 h 120"/>
                <a:gd name="T18" fmla="*/ 54 w 288"/>
                <a:gd name="T19" fmla="*/ 76 h 120"/>
                <a:gd name="T20" fmla="*/ 97 w 288"/>
                <a:gd name="T21" fmla="*/ 119 h 120"/>
                <a:gd name="T22" fmla="*/ 97 w 288"/>
                <a:gd name="T23" fmla="*/ 120 h 120"/>
                <a:gd name="T24" fmla="*/ 189 w 288"/>
                <a:gd name="T25" fmla="*/ 120 h 120"/>
                <a:gd name="T26" fmla="*/ 189 w 288"/>
                <a:gd name="T27" fmla="*/ 119 h 120"/>
                <a:gd name="T28" fmla="*/ 232 w 288"/>
                <a:gd name="T29" fmla="*/ 76 h 120"/>
                <a:gd name="T30" fmla="*/ 276 w 288"/>
                <a:gd name="T31" fmla="*/ 119 h 120"/>
                <a:gd name="T32" fmla="*/ 288 w 288"/>
                <a:gd name="T33" fmla="*/ 105 h 120"/>
                <a:gd name="T34" fmla="*/ 288 w 288"/>
                <a:gd name="T35" fmla="*/ 65 h 120"/>
                <a:gd name="T36" fmla="*/ 265 w 288"/>
                <a:gd name="T37" fmla="*/ 46 h 120"/>
                <a:gd name="T38" fmla="*/ 209 w 288"/>
                <a:gd name="T39" fmla="*/ 12 h 120"/>
                <a:gd name="T40" fmla="*/ 233 w 288"/>
                <a:gd name="T41" fmla="*/ 43 h 120"/>
                <a:gd name="T42" fmla="*/ 174 w 288"/>
                <a:gd name="T43" fmla="*/ 43 h 120"/>
                <a:gd name="T44" fmla="*/ 174 w 288"/>
                <a:gd name="T45" fmla="*/ 12 h 120"/>
                <a:gd name="T46" fmla="*/ 209 w 288"/>
                <a:gd name="T47" fmla="*/ 12 h 120"/>
                <a:gd name="T48" fmla="*/ 123 w 288"/>
                <a:gd name="T49" fmla="*/ 12 h 120"/>
                <a:gd name="T50" fmla="*/ 156 w 288"/>
                <a:gd name="T51" fmla="*/ 12 h 120"/>
                <a:gd name="T52" fmla="*/ 156 w 288"/>
                <a:gd name="T53" fmla="*/ 43 h 120"/>
                <a:gd name="T54" fmla="*/ 93 w 288"/>
                <a:gd name="T55" fmla="*/ 43 h 120"/>
                <a:gd name="T56" fmla="*/ 123 w 288"/>
                <a:gd name="T57" fmla="*/ 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88" h="120">
                  <a:moveTo>
                    <a:pt x="265" y="46"/>
                  </a:moveTo>
                  <a:cubicBezTo>
                    <a:pt x="252" y="46"/>
                    <a:pt x="252" y="46"/>
                    <a:pt x="252" y="46"/>
                  </a:cubicBezTo>
                  <a:cubicBezTo>
                    <a:pt x="244" y="29"/>
                    <a:pt x="223" y="0"/>
                    <a:pt x="2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8" y="0"/>
                    <a:pt x="80" y="29"/>
                    <a:pt x="68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46" y="46"/>
                    <a:pt x="0" y="48"/>
                    <a:pt x="0" y="69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1"/>
                    <a:pt x="4" y="117"/>
                    <a:pt x="10" y="119"/>
                  </a:cubicBezTo>
                  <a:cubicBezTo>
                    <a:pt x="11" y="95"/>
                    <a:pt x="30" y="76"/>
                    <a:pt x="54" y="76"/>
                  </a:cubicBezTo>
                  <a:cubicBezTo>
                    <a:pt x="78" y="76"/>
                    <a:pt x="97" y="95"/>
                    <a:pt x="97" y="119"/>
                  </a:cubicBezTo>
                  <a:cubicBezTo>
                    <a:pt x="97" y="119"/>
                    <a:pt x="97" y="120"/>
                    <a:pt x="97" y="120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0"/>
                    <a:pt x="189" y="119"/>
                    <a:pt x="189" y="119"/>
                  </a:cubicBezTo>
                  <a:cubicBezTo>
                    <a:pt x="189" y="95"/>
                    <a:pt x="209" y="76"/>
                    <a:pt x="232" y="76"/>
                  </a:cubicBezTo>
                  <a:cubicBezTo>
                    <a:pt x="256" y="76"/>
                    <a:pt x="276" y="95"/>
                    <a:pt x="276" y="119"/>
                  </a:cubicBezTo>
                  <a:cubicBezTo>
                    <a:pt x="283" y="118"/>
                    <a:pt x="288" y="112"/>
                    <a:pt x="288" y="10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8" y="56"/>
                    <a:pt x="273" y="46"/>
                    <a:pt x="265" y="46"/>
                  </a:cubicBezTo>
                  <a:close/>
                  <a:moveTo>
                    <a:pt x="209" y="12"/>
                  </a:moveTo>
                  <a:cubicBezTo>
                    <a:pt x="215" y="12"/>
                    <a:pt x="222" y="26"/>
                    <a:pt x="233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12"/>
                    <a:pt x="174" y="12"/>
                    <a:pt x="174" y="12"/>
                  </a:cubicBezTo>
                  <a:lnTo>
                    <a:pt x="209" y="12"/>
                  </a:lnTo>
                  <a:close/>
                  <a:moveTo>
                    <a:pt x="123" y="12"/>
                  </a:moveTo>
                  <a:cubicBezTo>
                    <a:pt x="156" y="12"/>
                    <a:pt x="156" y="12"/>
                    <a:pt x="156" y="12"/>
                  </a:cubicBezTo>
                  <a:cubicBezTo>
                    <a:pt x="156" y="43"/>
                    <a:pt x="156" y="43"/>
                    <a:pt x="156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106" y="27"/>
                    <a:pt x="117" y="12"/>
                    <a:pt x="12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227@|1FFC:0|FBC:0|LFC:0|LBC:16777215"/>
            <p:cNvSpPr>
              <a:spLocks noChangeArrowheads="1"/>
            </p:cNvSpPr>
            <p:nvPr/>
          </p:nvSpPr>
          <p:spPr bwMode="auto">
            <a:xfrm>
              <a:off x="2039367" y="3232024"/>
              <a:ext cx="49213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228@|1FFC:0|FBC:0|LFC:0|LBC:16777215"/>
            <p:cNvSpPr>
              <a:spLocks noChangeArrowheads="1"/>
            </p:cNvSpPr>
            <p:nvPr/>
          </p:nvSpPr>
          <p:spPr bwMode="auto">
            <a:xfrm>
              <a:off x="2199704" y="3232024"/>
              <a:ext cx="49213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AutoShape 14"/>
          <p:cNvSpPr/>
          <p:nvPr/>
        </p:nvSpPr>
        <p:spPr bwMode="auto">
          <a:xfrm rot="20054367">
            <a:off x="7130958" y="1960485"/>
            <a:ext cx="916532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389572" y="2217337"/>
            <a:ext cx="425918" cy="389338"/>
            <a:chOff x="1496442" y="3097087"/>
            <a:chExt cx="258762" cy="236538"/>
          </a:xfrm>
          <a:solidFill>
            <a:srgbClr val="8EA16A"/>
          </a:solidFill>
        </p:grpSpPr>
        <p:sp>
          <p:nvSpPr>
            <p:cNvPr id="23" name="Freeform 259@|5FFC:0|FBC:0|LFC:0|LBC:16777215"/>
            <p:cNvSpPr/>
            <p:nvPr/>
          </p:nvSpPr>
          <p:spPr bwMode="auto">
            <a:xfrm>
              <a:off x="1496442" y="3097087"/>
              <a:ext cx="104775" cy="236538"/>
            </a:xfrm>
            <a:custGeom>
              <a:avLst/>
              <a:gdLst>
                <a:gd name="T0" fmla="*/ 63 w 117"/>
                <a:gd name="T1" fmla="*/ 0 h 263"/>
                <a:gd name="T2" fmla="*/ 0 w 117"/>
                <a:gd name="T3" fmla="*/ 73 h 263"/>
                <a:gd name="T4" fmla="*/ 9 w 117"/>
                <a:gd name="T5" fmla="*/ 168 h 263"/>
                <a:gd name="T6" fmla="*/ 9 w 117"/>
                <a:gd name="T7" fmla="*/ 219 h 263"/>
                <a:gd name="T8" fmla="*/ 53 w 117"/>
                <a:gd name="T9" fmla="*/ 263 h 263"/>
                <a:gd name="T10" fmla="*/ 97 w 117"/>
                <a:gd name="T11" fmla="*/ 219 h 263"/>
                <a:gd name="T12" fmla="*/ 91 w 117"/>
                <a:gd name="T13" fmla="*/ 163 h 263"/>
                <a:gd name="T14" fmla="*/ 117 w 117"/>
                <a:gd name="T15" fmla="*/ 63 h 263"/>
                <a:gd name="T16" fmla="*/ 63 w 117"/>
                <a:gd name="T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63">
                  <a:moveTo>
                    <a:pt x="63" y="0"/>
                  </a:moveTo>
                  <a:cubicBezTo>
                    <a:pt x="17" y="0"/>
                    <a:pt x="0" y="48"/>
                    <a:pt x="0" y="73"/>
                  </a:cubicBezTo>
                  <a:cubicBezTo>
                    <a:pt x="0" y="88"/>
                    <a:pt x="3" y="128"/>
                    <a:pt x="9" y="168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9" y="244"/>
                    <a:pt x="29" y="263"/>
                    <a:pt x="53" y="263"/>
                  </a:cubicBezTo>
                  <a:cubicBezTo>
                    <a:pt x="77" y="263"/>
                    <a:pt x="96" y="246"/>
                    <a:pt x="97" y="219"/>
                  </a:cubicBezTo>
                  <a:cubicBezTo>
                    <a:pt x="98" y="209"/>
                    <a:pt x="95" y="187"/>
                    <a:pt x="91" y="163"/>
                  </a:cubicBezTo>
                  <a:cubicBezTo>
                    <a:pt x="92" y="117"/>
                    <a:pt x="117" y="119"/>
                    <a:pt x="117" y="63"/>
                  </a:cubicBezTo>
                  <a:cubicBezTo>
                    <a:pt x="117" y="29"/>
                    <a:pt x="97" y="0"/>
                    <a:pt x="6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260@|5FFC:0|FBC:0|LFC:0|LBC:16777215"/>
            <p:cNvSpPr/>
            <p:nvPr/>
          </p:nvSpPr>
          <p:spPr bwMode="auto">
            <a:xfrm>
              <a:off x="1650429" y="3097087"/>
              <a:ext cx="104775" cy="236538"/>
            </a:xfrm>
            <a:custGeom>
              <a:avLst/>
              <a:gdLst>
                <a:gd name="T0" fmla="*/ 54 w 117"/>
                <a:gd name="T1" fmla="*/ 0 h 263"/>
                <a:gd name="T2" fmla="*/ 0 w 117"/>
                <a:gd name="T3" fmla="*/ 63 h 263"/>
                <a:gd name="T4" fmla="*/ 26 w 117"/>
                <a:gd name="T5" fmla="*/ 163 h 263"/>
                <a:gd name="T6" fmla="*/ 20 w 117"/>
                <a:gd name="T7" fmla="*/ 219 h 263"/>
                <a:gd name="T8" fmla="*/ 64 w 117"/>
                <a:gd name="T9" fmla="*/ 263 h 263"/>
                <a:gd name="T10" fmla="*/ 108 w 117"/>
                <a:gd name="T11" fmla="*/ 219 h 263"/>
                <a:gd name="T12" fmla="*/ 108 w 117"/>
                <a:gd name="T13" fmla="*/ 168 h 263"/>
                <a:gd name="T14" fmla="*/ 117 w 117"/>
                <a:gd name="T15" fmla="*/ 73 h 263"/>
                <a:gd name="T16" fmla="*/ 54 w 117"/>
                <a:gd name="T1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7" h="263">
                  <a:moveTo>
                    <a:pt x="54" y="0"/>
                  </a:moveTo>
                  <a:cubicBezTo>
                    <a:pt x="19" y="0"/>
                    <a:pt x="0" y="29"/>
                    <a:pt x="0" y="63"/>
                  </a:cubicBezTo>
                  <a:cubicBezTo>
                    <a:pt x="0" y="119"/>
                    <a:pt x="25" y="117"/>
                    <a:pt x="26" y="163"/>
                  </a:cubicBezTo>
                  <a:cubicBezTo>
                    <a:pt x="22" y="187"/>
                    <a:pt x="19" y="209"/>
                    <a:pt x="20" y="219"/>
                  </a:cubicBezTo>
                  <a:cubicBezTo>
                    <a:pt x="21" y="246"/>
                    <a:pt x="39" y="263"/>
                    <a:pt x="64" y="263"/>
                  </a:cubicBezTo>
                  <a:cubicBezTo>
                    <a:pt x="88" y="263"/>
                    <a:pt x="108" y="244"/>
                    <a:pt x="108" y="219"/>
                  </a:cubicBezTo>
                  <a:cubicBezTo>
                    <a:pt x="108" y="168"/>
                    <a:pt x="108" y="168"/>
                    <a:pt x="108" y="168"/>
                  </a:cubicBezTo>
                  <a:cubicBezTo>
                    <a:pt x="114" y="128"/>
                    <a:pt x="117" y="88"/>
                    <a:pt x="117" y="73"/>
                  </a:cubicBezTo>
                  <a:cubicBezTo>
                    <a:pt x="117" y="48"/>
                    <a:pt x="100" y="0"/>
                    <a:pt x="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AutoShape 7"/>
          <p:cNvSpPr/>
          <p:nvPr/>
        </p:nvSpPr>
        <p:spPr bwMode="auto">
          <a:xfrm rot="20054367">
            <a:off x="6625285" y="3171390"/>
            <a:ext cx="915629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438"/>
          <p:cNvSpPr>
            <a:spLocks noEditPoints="1"/>
          </p:cNvSpPr>
          <p:nvPr/>
        </p:nvSpPr>
        <p:spPr bwMode="auto">
          <a:xfrm>
            <a:off x="6913890" y="3459139"/>
            <a:ext cx="331819" cy="358189"/>
          </a:xfrm>
          <a:custGeom>
            <a:avLst/>
            <a:gdLst>
              <a:gd name="T0" fmla="*/ 266 w 266"/>
              <a:gd name="T1" fmla="*/ 64 h 288"/>
              <a:gd name="T2" fmla="*/ 261 w 266"/>
              <a:gd name="T3" fmla="*/ 22 h 288"/>
              <a:gd name="T4" fmla="*/ 234 w 266"/>
              <a:gd name="T5" fmla="*/ 0 h 288"/>
              <a:gd name="T6" fmla="*/ 31 w 266"/>
              <a:gd name="T7" fmla="*/ 0 h 288"/>
              <a:gd name="T8" fmla="*/ 4 w 266"/>
              <a:gd name="T9" fmla="*/ 22 h 288"/>
              <a:gd name="T10" fmla="*/ 0 w 266"/>
              <a:gd name="T11" fmla="*/ 63 h 288"/>
              <a:gd name="T12" fmla="*/ 0 w 266"/>
              <a:gd name="T13" fmla="*/ 248 h 288"/>
              <a:gd name="T14" fmla="*/ 23 w 266"/>
              <a:gd name="T15" fmla="*/ 248 h 288"/>
              <a:gd name="T16" fmla="*/ 23 w 266"/>
              <a:gd name="T17" fmla="*/ 268 h 288"/>
              <a:gd name="T18" fmla="*/ 43 w 266"/>
              <a:gd name="T19" fmla="*/ 288 h 288"/>
              <a:gd name="T20" fmla="*/ 63 w 266"/>
              <a:gd name="T21" fmla="*/ 268 h 288"/>
              <a:gd name="T22" fmla="*/ 63 w 266"/>
              <a:gd name="T23" fmla="*/ 248 h 288"/>
              <a:gd name="T24" fmla="*/ 204 w 266"/>
              <a:gd name="T25" fmla="*/ 248 h 288"/>
              <a:gd name="T26" fmla="*/ 204 w 266"/>
              <a:gd name="T27" fmla="*/ 268 h 288"/>
              <a:gd name="T28" fmla="*/ 224 w 266"/>
              <a:gd name="T29" fmla="*/ 288 h 288"/>
              <a:gd name="T30" fmla="*/ 244 w 266"/>
              <a:gd name="T31" fmla="*/ 268 h 288"/>
              <a:gd name="T32" fmla="*/ 244 w 266"/>
              <a:gd name="T33" fmla="*/ 248 h 288"/>
              <a:gd name="T34" fmla="*/ 266 w 266"/>
              <a:gd name="T35" fmla="*/ 248 h 288"/>
              <a:gd name="T36" fmla="*/ 266 w 266"/>
              <a:gd name="T37" fmla="*/ 64 h 288"/>
              <a:gd name="T38" fmla="*/ 101 w 266"/>
              <a:gd name="T39" fmla="*/ 16 h 288"/>
              <a:gd name="T40" fmla="*/ 165 w 266"/>
              <a:gd name="T41" fmla="*/ 16 h 288"/>
              <a:gd name="T42" fmla="*/ 174 w 266"/>
              <a:gd name="T43" fmla="*/ 25 h 288"/>
              <a:gd name="T44" fmla="*/ 165 w 266"/>
              <a:gd name="T45" fmla="*/ 33 h 288"/>
              <a:gd name="T46" fmla="*/ 101 w 266"/>
              <a:gd name="T47" fmla="*/ 33 h 288"/>
              <a:gd name="T48" fmla="*/ 93 w 266"/>
              <a:gd name="T49" fmla="*/ 25 h 288"/>
              <a:gd name="T50" fmla="*/ 101 w 266"/>
              <a:gd name="T51" fmla="*/ 16 h 288"/>
              <a:gd name="T52" fmla="*/ 33 w 266"/>
              <a:gd name="T53" fmla="*/ 67 h 288"/>
              <a:gd name="T54" fmla="*/ 47 w 266"/>
              <a:gd name="T55" fmla="*/ 52 h 288"/>
              <a:gd name="T56" fmla="*/ 219 w 266"/>
              <a:gd name="T57" fmla="*/ 52 h 288"/>
              <a:gd name="T58" fmla="*/ 234 w 266"/>
              <a:gd name="T59" fmla="*/ 67 h 288"/>
              <a:gd name="T60" fmla="*/ 238 w 266"/>
              <a:gd name="T61" fmla="*/ 156 h 288"/>
              <a:gd name="T62" fmla="*/ 223 w 266"/>
              <a:gd name="T63" fmla="*/ 171 h 288"/>
              <a:gd name="T64" fmla="*/ 43 w 266"/>
              <a:gd name="T65" fmla="*/ 171 h 288"/>
              <a:gd name="T66" fmla="*/ 28 w 266"/>
              <a:gd name="T67" fmla="*/ 156 h 288"/>
              <a:gd name="T68" fmla="*/ 33 w 266"/>
              <a:gd name="T69" fmla="*/ 67 h 288"/>
              <a:gd name="T70" fmla="*/ 63 w 266"/>
              <a:gd name="T71" fmla="*/ 223 h 288"/>
              <a:gd name="T72" fmla="*/ 48 w 266"/>
              <a:gd name="T73" fmla="*/ 230 h 288"/>
              <a:gd name="T74" fmla="*/ 27 w 266"/>
              <a:gd name="T75" fmla="*/ 210 h 288"/>
              <a:gd name="T76" fmla="*/ 27 w 266"/>
              <a:gd name="T77" fmla="*/ 210 h 288"/>
              <a:gd name="T78" fmla="*/ 48 w 266"/>
              <a:gd name="T79" fmla="*/ 189 h 288"/>
              <a:gd name="T80" fmla="*/ 69 w 266"/>
              <a:gd name="T81" fmla="*/ 210 h 288"/>
              <a:gd name="T82" fmla="*/ 63 w 266"/>
              <a:gd name="T83" fmla="*/ 223 h 288"/>
              <a:gd name="T84" fmla="*/ 220 w 266"/>
              <a:gd name="T85" fmla="*/ 230 h 288"/>
              <a:gd name="T86" fmla="*/ 204 w 266"/>
              <a:gd name="T87" fmla="*/ 222 h 288"/>
              <a:gd name="T88" fmla="*/ 199 w 266"/>
              <a:gd name="T89" fmla="*/ 210 h 288"/>
              <a:gd name="T90" fmla="*/ 220 w 266"/>
              <a:gd name="T91" fmla="*/ 189 h 288"/>
              <a:gd name="T92" fmla="*/ 240 w 266"/>
              <a:gd name="T93" fmla="*/ 210 h 288"/>
              <a:gd name="T94" fmla="*/ 240 w 266"/>
              <a:gd name="T95" fmla="*/ 211 h 288"/>
              <a:gd name="T96" fmla="*/ 220 w 266"/>
              <a:gd name="T97" fmla="*/ 23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6" h="288">
                <a:moveTo>
                  <a:pt x="266" y="64"/>
                </a:moveTo>
                <a:cubicBezTo>
                  <a:pt x="261" y="22"/>
                  <a:pt x="261" y="22"/>
                  <a:pt x="261" y="22"/>
                </a:cubicBezTo>
                <a:cubicBezTo>
                  <a:pt x="261" y="10"/>
                  <a:pt x="247" y="0"/>
                  <a:pt x="234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9" y="0"/>
                  <a:pt x="4" y="10"/>
                  <a:pt x="4" y="2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248"/>
                  <a:pt x="0" y="248"/>
                  <a:pt x="0" y="248"/>
                </a:cubicBezTo>
                <a:cubicBezTo>
                  <a:pt x="23" y="248"/>
                  <a:pt x="23" y="248"/>
                  <a:pt x="23" y="248"/>
                </a:cubicBezTo>
                <a:cubicBezTo>
                  <a:pt x="23" y="268"/>
                  <a:pt x="23" y="268"/>
                  <a:pt x="23" y="268"/>
                </a:cubicBezTo>
                <a:cubicBezTo>
                  <a:pt x="23" y="279"/>
                  <a:pt x="32" y="288"/>
                  <a:pt x="43" y="288"/>
                </a:cubicBezTo>
                <a:cubicBezTo>
                  <a:pt x="54" y="288"/>
                  <a:pt x="63" y="279"/>
                  <a:pt x="63" y="268"/>
                </a:cubicBezTo>
                <a:cubicBezTo>
                  <a:pt x="63" y="248"/>
                  <a:pt x="63" y="248"/>
                  <a:pt x="63" y="248"/>
                </a:cubicBezTo>
                <a:cubicBezTo>
                  <a:pt x="204" y="248"/>
                  <a:pt x="204" y="248"/>
                  <a:pt x="204" y="248"/>
                </a:cubicBezTo>
                <a:cubicBezTo>
                  <a:pt x="204" y="268"/>
                  <a:pt x="204" y="268"/>
                  <a:pt x="204" y="268"/>
                </a:cubicBezTo>
                <a:cubicBezTo>
                  <a:pt x="204" y="279"/>
                  <a:pt x="213" y="288"/>
                  <a:pt x="224" y="288"/>
                </a:cubicBezTo>
                <a:cubicBezTo>
                  <a:pt x="235" y="288"/>
                  <a:pt x="244" y="279"/>
                  <a:pt x="244" y="268"/>
                </a:cubicBezTo>
                <a:cubicBezTo>
                  <a:pt x="244" y="248"/>
                  <a:pt x="244" y="248"/>
                  <a:pt x="244" y="248"/>
                </a:cubicBezTo>
                <a:cubicBezTo>
                  <a:pt x="266" y="248"/>
                  <a:pt x="266" y="248"/>
                  <a:pt x="266" y="248"/>
                </a:cubicBezTo>
                <a:lnTo>
                  <a:pt x="266" y="64"/>
                </a:lnTo>
                <a:close/>
                <a:moveTo>
                  <a:pt x="101" y="16"/>
                </a:moveTo>
                <a:cubicBezTo>
                  <a:pt x="165" y="16"/>
                  <a:pt x="165" y="16"/>
                  <a:pt x="165" y="16"/>
                </a:cubicBezTo>
                <a:cubicBezTo>
                  <a:pt x="170" y="16"/>
                  <a:pt x="174" y="20"/>
                  <a:pt x="174" y="25"/>
                </a:cubicBezTo>
                <a:cubicBezTo>
                  <a:pt x="174" y="30"/>
                  <a:pt x="170" y="33"/>
                  <a:pt x="165" y="33"/>
                </a:cubicBezTo>
                <a:cubicBezTo>
                  <a:pt x="101" y="33"/>
                  <a:pt x="101" y="33"/>
                  <a:pt x="101" y="33"/>
                </a:cubicBezTo>
                <a:cubicBezTo>
                  <a:pt x="96" y="33"/>
                  <a:pt x="93" y="30"/>
                  <a:pt x="93" y="25"/>
                </a:cubicBezTo>
                <a:cubicBezTo>
                  <a:pt x="93" y="20"/>
                  <a:pt x="96" y="16"/>
                  <a:pt x="101" y="16"/>
                </a:cubicBezTo>
                <a:close/>
                <a:moveTo>
                  <a:pt x="33" y="67"/>
                </a:moveTo>
                <a:cubicBezTo>
                  <a:pt x="33" y="59"/>
                  <a:pt x="39" y="52"/>
                  <a:pt x="47" y="5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227" y="52"/>
                  <a:pt x="234" y="59"/>
                  <a:pt x="234" y="67"/>
                </a:cubicBezTo>
                <a:cubicBezTo>
                  <a:pt x="238" y="156"/>
                  <a:pt x="238" y="156"/>
                  <a:pt x="238" y="156"/>
                </a:cubicBezTo>
                <a:cubicBezTo>
                  <a:pt x="238" y="164"/>
                  <a:pt x="232" y="171"/>
                  <a:pt x="223" y="171"/>
                </a:cubicBezTo>
                <a:cubicBezTo>
                  <a:pt x="43" y="171"/>
                  <a:pt x="43" y="171"/>
                  <a:pt x="43" y="171"/>
                </a:cubicBezTo>
                <a:cubicBezTo>
                  <a:pt x="35" y="171"/>
                  <a:pt x="28" y="164"/>
                  <a:pt x="28" y="156"/>
                </a:cubicBezTo>
                <a:lnTo>
                  <a:pt x="33" y="67"/>
                </a:lnTo>
                <a:close/>
                <a:moveTo>
                  <a:pt x="63" y="223"/>
                </a:moveTo>
                <a:cubicBezTo>
                  <a:pt x="60" y="228"/>
                  <a:pt x="54" y="230"/>
                  <a:pt x="48" y="230"/>
                </a:cubicBezTo>
                <a:cubicBezTo>
                  <a:pt x="37" y="230"/>
                  <a:pt x="28" y="221"/>
                  <a:pt x="27" y="210"/>
                </a:cubicBezTo>
                <a:cubicBezTo>
                  <a:pt x="27" y="210"/>
                  <a:pt x="27" y="210"/>
                  <a:pt x="27" y="210"/>
                </a:cubicBezTo>
                <a:cubicBezTo>
                  <a:pt x="27" y="198"/>
                  <a:pt x="37" y="189"/>
                  <a:pt x="48" y="189"/>
                </a:cubicBezTo>
                <a:cubicBezTo>
                  <a:pt x="59" y="189"/>
                  <a:pt x="69" y="198"/>
                  <a:pt x="69" y="210"/>
                </a:cubicBezTo>
                <a:cubicBezTo>
                  <a:pt x="69" y="215"/>
                  <a:pt x="67" y="220"/>
                  <a:pt x="63" y="223"/>
                </a:cubicBezTo>
                <a:close/>
                <a:moveTo>
                  <a:pt x="220" y="230"/>
                </a:moveTo>
                <a:cubicBezTo>
                  <a:pt x="213" y="230"/>
                  <a:pt x="207" y="227"/>
                  <a:pt x="204" y="222"/>
                </a:cubicBezTo>
                <a:cubicBezTo>
                  <a:pt x="201" y="219"/>
                  <a:pt x="199" y="214"/>
                  <a:pt x="199" y="210"/>
                </a:cubicBezTo>
                <a:cubicBezTo>
                  <a:pt x="199" y="198"/>
                  <a:pt x="208" y="189"/>
                  <a:pt x="220" y="189"/>
                </a:cubicBezTo>
                <a:cubicBezTo>
                  <a:pt x="231" y="189"/>
                  <a:pt x="240" y="198"/>
                  <a:pt x="240" y="210"/>
                </a:cubicBezTo>
                <a:cubicBezTo>
                  <a:pt x="240" y="210"/>
                  <a:pt x="240" y="210"/>
                  <a:pt x="240" y="211"/>
                </a:cubicBezTo>
                <a:cubicBezTo>
                  <a:pt x="240" y="222"/>
                  <a:pt x="231" y="230"/>
                  <a:pt x="220" y="230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10"/>
          <p:cNvSpPr/>
          <p:nvPr/>
        </p:nvSpPr>
        <p:spPr bwMode="auto">
          <a:xfrm rot="20054367">
            <a:off x="7130958" y="4391326"/>
            <a:ext cx="916532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336570" y="4697061"/>
            <a:ext cx="468467" cy="379106"/>
            <a:chOff x="4940301" y="3163888"/>
            <a:chExt cx="274637" cy="222250"/>
          </a:xfrm>
          <a:solidFill>
            <a:srgbClr val="8EA16A"/>
          </a:solidFill>
        </p:grpSpPr>
        <p:sp>
          <p:nvSpPr>
            <p:cNvPr id="29" name="Oval 302@|1FFC:0|FBC:0|LFC:0|LBC:16777215"/>
            <p:cNvSpPr>
              <a:spLocks noChangeArrowheads="1"/>
            </p:cNvSpPr>
            <p:nvPr/>
          </p:nvSpPr>
          <p:spPr bwMode="auto">
            <a:xfrm>
              <a:off x="5048251" y="3348038"/>
              <a:ext cx="38100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Oval 303@|1FFC:0|FBC:0|LFC:0|LBC:16777215"/>
            <p:cNvSpPr>
              <a:spLocks noChangeArrowheads="1"/>
            </p:cNvSpPr>
            <p:nvPr/>
          </p:nvSpPr>
          <p:spPr bwMode="auto">
            <a:xfrm>
              <a:off x="5141913" y="3348038"/>
              <a:ext cx="39688" cy="381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304@|5FFC:0|FBC:0|LFC:0|LBC:16777215"/>
            <p:cNvSpPr/>
            <p:nvPr/>
          </p:nvSpPr>
          <p:spPr bwMode="auto">
            <a:xfrm>
              <a:off x="4940301" y="3163888"/>
              <a:ext cx="255588" cy="166687"/>
            </a:xfrm>
            <a:custGeom>
              <a:avLst/>
              <a:gdLst>
                <a:gd name="T0" fmla="*/ 256 w 267"/>
                <a:gd name="T1" fmla="*/ 153 h 174"/>
                <a:gd name="T2" fmla="*/ 113 w 267"/>
                <a:gd name="T3" fmla="*/ 153 h 174"/>
                <a:gd name="T4" fmla="*/ 64 w 267"/>
                <a:gd name="T5" fmla="*/ 7 h 174"/>
                <a:gd name="T6" fmla="*/ 54 w 267"/>
                <a:gd name="T7" fmla="*/ 0 h 174"/>
                <a:gd name="T8" fmla="*/ 10 w 267"/>
                <a:gd name="T9" fmla="*/ 0 h 174"/>
                <a:gd name="T10" fmla="*/ 0 w 267"/>
                <a:gd name="T11" fmla="*/ 10 h 174"/>
                <a:gd name="T12" fmla="*/ 10 w 267"/>
                <a:gd name="T13" fmla="*/ 21 h 174"/>
                <a:gd name="T14" fmla="*/ 46 w 267"/>
                <a:gd name="T15" fmla="*/ 21 h 174"/>
                <a:gd name="T16" fmla="*/ 96 w 267"/>
                <a:gd name="T17" fmla="*/ 167 h 174"/>
                <a:gd name="T18" fmla="*/ 105 w 267"/>
                <a:gd name="T19" fmla="*/ 174 h 174"/>
                <a:gd name="T20" fmla="*/ 256 w 267"/>
                <a:gd name="T21" fmla="*/ 174 h 174"/>
                <a:gd name="T22" fmla="*/ 267 w 267"/>
                <a:gd name="T23" fmla="*/ 164 h 174"/>
                <a:gd name="T24" fmla="*/ 256 w 267"/>
                <a:gd name="T25" fmla="*/ 15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174">
                  <a:moveTo>
                    <a:pt x="256" y="153"/>
                  </a:moveTo>
                  <a:cubicBezTo>
                    <a:pt x="113" y="153"/>
                    <a:pt x="113" y="153"/>
                    <a:pt x="113" y="153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2" y="3"/>
                    <a:pt x="58" y="0"/>
                    <a:pt x="5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7" y="171"/>
                    <a:pt x="101" y="174"/>
                    <a:pt x="105" y="174"/>
                  </a:cubicBezTo>
                  <a:cubicBezTo>
                    <a:pt x="256" y="174"/>
                    <a:pt x="256" y="174"/>
                    <a:pt x="256" y="174"/>
                  </a:cubicBezTo>
                  <a:cubicBezTo>
                    <a:pt x="262" y="174"/>
                    <a:pt x="267" y="170"/>
                    <a:pt x="267" y="164"/>
                  </a:cubicBezTo>
                  <a:cubicBezTo>
                    <a:pt x="267" y="158"/>
                    <a:pt x="262" y="153"/>
                    <a:pt x="256" y="1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305@|5FFC:0|FBC:0|LFC:0|LBC:16777215"/>
            <p:cNvSpPr/>
            <p:nvPr/>
          </p:nvSpPr>
          <p:spPr bwMode="auto">
            <a:xfrm>
              <a:off x="5027613" y="3186113"/>
              <a:ext cx="187325" cy="107950"/>
            </a:xfrm>
            <a:custGeom>
              <a:avLst/>
              <a:gdLst>
                <a:gd name="T0" fmla="*/ 187 w 196"/>
                <a:gd name="T1" fmla="*/ 16 h 112"/>
                <a:gd name="T2" fmla="*/ 9 w 196"/>
                <a:gd name="T3" fmla="*/ 1 h 112"/>
                <a:gd name="T4" fmla="*/ 2 w 196"/>
                <a:gd name="T5" fmla="*/ 10 h 112"/>
                <a:gd name="T6" fmla="*/ 33 w 196"/>
                <a:gd name="T7" fmla="*/ 102 h 112"/>
                <a:gd name="T8" fmla="*/ 47 w 196"/>
                <a:gd name="T9" fmla="*/ 112 h 112"/>
                <a:gd name="T10" fmla="*/ 176 w 196"/>
                <a:gd name="T11" fmla="*/ 112 h 112"/>
                <a:gd name="T12" fmla="*/ 188 w 196"/>
                <a:gd name="T13" fmla="*/ 101 h 112"/>
                <a:gd name="T14" fmla="*/ 196 w 196"/>
                <a:gd name="T15" fmla="*/ 28 h 112"/>
                <a:gd name="T16" fmla="*/ 187 w 196"/>
                <a:gd name="T17" fmla="*/ 1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112">
                  <a:moveTo>
                    <a:pt x="187" y="16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4" y="0"/>
                    <a:pt x="0" y="4"/>
                    <a:pt x="2" y="10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5" y="107"/>
                    <a:pt x="41" y="112"/>
                    <a:pt x="47" y="112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82" y="112"/>
                    <a:pt x="187" y="107"/>
                    <a:pt x="188" y="101"/>
                  </a:cubicBezTo>
                  <a:cubicBezTo>
                    <a:pt x="196" y="28"/>
                    <a:pt x="196" y="28"/>
                    <a:pt x="196" y="28"/>
                  </a:cubicBezTo>
                  <a:cubicBezTo>
                    <a:pt x="196" y="22"/>
                    <a:pt x="192" y="17"/>
                    <a:pt x="18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AutoShape 11"/>
          <p:cNvSpPr/>
          <p:nvPr/>
        </p:nvSpPr>
        <p:spPr bwMode="auto">
          <a:xfrm rot="20054367">
            <a:off x="8341863" y="4906931"/>
            <a:ext cx="916532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612169" y="5152310"/>
            <a:ext cx="404176" cy="415993"/>
            <a:chOff x="5494338" y="4791075"/>
            <a:chExt cx="271463" cy="279400"/>
          </a:xfrm>
          <a:solidFill>
            <a:srgbClr val="8EA16A"/>
          </a:solidFill>
        </p:grpSpPr>
        <p:sp>
          <p:nvSpPr>
            <p:cNvPr id="35" name="Freeform 278@|5FFC:0|FBC:0|LFC:0|LBC:16777215"/>
            <p:cNvSpPr/>
            <p:nvPr/>
          </p:nvSpPr>
          <p:spPr bwMode="auto">
            <a:xfrm>
              <a:off x="5494338" y="4791075"/>
              <a:ext cx="271463" cy="279400"/>
            </a:xfrm>
            <a:custGeom>
              <a:avLst/>
              <a:gdLst>
                <a:gd name="T0" fmla="*/ 102 w 283"/>
                <a:gd name="T1" fmla="*/ 233 h 292"/>
                <a:gd name="T2" fmla="*/ 102 w 283"/>
                <a:gd name="T3" fmla="*/ 8 h 292"/>
                <a:gd name="T4" fmla="*/ 94 w 283"/>
                <a:gd name="T5" fmla="*/ 0 h 292"/>
                <a:gd name="T6" fmla="*/ 86 w 283"/>
                <a:gd name="T7" fmla="*/ 8 h 292"/>
                <a:gd name="T8" fmla="*/ 86 w 283"/>
                <a:gd name="T9" fmla="*/ 233 h 292"/>
                <a:gd name="T10" fmla="*/ 0 w 283"/>
                <a:gd name="T11" fmla="*/ 233 h 292"/>
                <a:gd name="T12" fmla="*/ 141 w 283"/>
                <a:gd name="T13" fmla="*/ 288 h 292"/>
                <a:gd name="T14" fmla="*/ 283 w 283"/>
                <a:gd name="T15" fmla="*/ 233 h 292"/>
                <a:gd name="T16" fmla="*/ 102 w 283"/>
                <a:gd name="T17" fmla="*/ 233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292">
                  <a:moveTo>
                    <a:pt x="102" y="233"/>
                  </a:moveTo>
                  <a:cubicBezTo>
                    <a:pt x="102" y="8"/>
                    <a:pt x="102" y="8"/>
                    <a:pt x="102" y="8"/>
                  </a:cubicBezTo>
                  <a:cubicBezTo>
                    <a:pt x="102" y="4"/>
                    <a:pt x="98" y="0"/>
                    <a:pt x="94" y="0"/>
                  </a:cubicBezTo>
                  <a:cubicBezTo>
                    <a:pt x="89" y="0"/>
                    <a:pt x="86" y="4"/>
                    <a:pt x="86" y="8"/>
                  </a:cubicBezTo>
                  <a:cubicBezTo>
                    <a:pt x="86" y="233"/>
                    <a:pt x="86" y="233"/>
                    <a:pt x="86" y="23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0" y="292"/>
                    <a:pt x="0" y="288"/>
                    <a:pt x="141" y="288"/>
                  </a:cubicBezTo>
                  <a:cubicBezTo>
                    <a:pt x="219" y="288"/>
                    <a:pt x="283" y="268"/>
                    <a:pt x="283" y="233"/>
                  </a:cubicBezTo>
                  <a:lnTo>
                    <a:pt x="102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79@|5FFC:0|FBC:0|LFC:0|LBC:16777215"/>
            <p:cNvSpPr/>
            <p:nvPr/>
          </p:nvSpPr>
          <p:spPr bwMode="auto">
            <a:xfrm>
              <a:off x="5618163" y="4819650"/>
              <a:ext cx="122238" cy="163512"/>
            </a:xfrm>
            <a:custGeom>
              <a:avLst/>
              <a:gdLst>
                <a:gd name="T0" fmla="*/ 0 w 128"/>
                <a:gd name="T1" fmla="*/ 0 h 172"/>
                <a:gd name="T2" fmla="*/ 0 w 128"/>
                <a:gd name="T3" fmla="*/ 172 h 172"/>
                <a:gd name="T4" fmla="*/ 128 w 128"/>
                <a:gd name="T5" fmla="*/ 172 h 172"/>
                <a:gd name="T6" fmla="*/ 0 w 128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72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1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280@|5FFC:0|FBC:0|LFC:0|LBC:16777215"/>
            <p:cNvSpPr/>
            <p:nvPr/>
          </p:nvSpPr>
          <p:spPr bwMode="auto">
            <a:xfrm>
              <a:off x="5503863" y="4818063"/>
              <a:ext cx="46038" cy="165100"/>
            </a:xfrm>
            <a:custGeom>
              <a:avLst/>
              <a:gdLst>
                <a:gd name="T0" fmla="*/ 49 w 49"/>
                <a:gd name="T1" fmla="*/ 0 h 173"/>
                <a:gd name="T2" fmla="*/ 0 w 49"/>
                <a:gd name="T3" fmla="*/ 173 h 173"/>
                <a:gd name="T4" fmla="*/ 49 w 49"/>
                <a:gd name="T5" fmla="*/ 173 h 173"/>
                <a:gd name="T6" fmla="*/ 49 w 49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173">
                  <a:moveTo>
                    <a:pt x="49" y="0"/>
                  </a:moveTo>
                  <a:cubicBezTo>
                    <a:pt x="49" y="0"/>
                    <a:pt x="0" y="122"/>
                    <a:pt x="0" y="173"/>
                  </a:cubicBezTo>
                  <a:cubicBezTo>
                    <a:pt x="49" y="173"/>
                    <a:pt x="49" y="173"/>
                    <a:pt x="49" y="173"/>
                  </a:cubicBez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AutoShape 8"/>
          <p:cNvSpPr/>
          <p:nvPr/>
        </p:nvSpPr>
        <p:spPr bwMode="auto">
          <a:xfrm rot="20054367">
            <a:off x="10068374" y="3180420"/>
            <a:ext cx="916532" cy="915629"/>
          </a:xfrm>
          <a:custGeom>
            <a:avLst/>
            <a:gdLst>
              <a:gd name="T0" fmla="*/ 16797 w 19678"/>
              <a:gd name="T1" fmla="*/ 2885 h 19678"/>
              <a:gd name="T2" fmla="*/ 16800 w 19678"/>
              <a:gd name="T3" fmla="*/ 16800 h 19678"/>
              <a:gd name="T4" fmla="*/ 2885 w 19678"/>
              <a:gd name="T5" fmla="*/ 16797 h 19678"/>
              <a:gd name="T6" fmla="*/ 2882 w 19678"/>
              <a:gd name="T7" fmla="*/ 2882 h 19678"/>
              <a:gd name="T8" fmla="*/ 16797 w 19678"/>
              <a:gd name="T9" fmla="*/ 2885 h 19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678" h="19678">
                <a:moveTo>
                  <a:pt x="16797" y="2885"/>
                </a:moveTo>
                <a:cubicBezTo>
                  <a:pt x="20640" y="6729"/>
                  <a:pt x="20641" y="12958"/>
                  <a:pt x="16800" y="16800"/>
                </a:cubicBezTo>
                <a:cubicBezTo>
                  <a:pt x="12958" y="20641"/>
                  <a:pt x="6729" y="20640"/>
                  <a:pt x="2885" y="16797"/>
                </a:cubicBezTo>
                <a:cubicBezTo>
                  <a:pt x="-958" y="12953"/>
                  <a:pt x="-959" y="6724"/>
                  <a:pt x="2882" y="2882"/>
                </a:cubicBezTo>
                <a:cubicBezTo>
                  <a:pt x="6724" y="-959"/>
                  <a:pt x="12953" y="-958"/>
                  <a:pt x="16797" y="2885"/>
                </a:cubicBezTo>
              </a:path>
            </a:pathLst>
          </a:custGeom>
          <a:solidFill>
            <a:schemeClr val="bg1"/>
          </a:solidFill>
          <a:ln w="63500" cap="flat">
            <a:solidFill>
              <a:srgbClr val="8EA16A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243"/>
          <p:cNvSpPr>
            <a:spLocks noEditPoints="1"/>
          </p:cNvSpPr>
          <p:nvPr/>
        </p:nvSpPr>
        <p:spPr bwMode="auto">
          <a:xfrm>
            <a:off x="10322989" y="3417899"/>
            <a:ext cx="417193" cy="417193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264 w 288"/>
              <a:gd name="T11" fmla="*/ 144 h 288"/>
              <a:gd name="T12" fmla="*/ 144 w 288"/>
              <a:gd name="T13" fmla="*/ 264 h 288"/>
              <a:gd name="T14" fmla="*/ 24 w 288"/>
              <a:gd name="T15" fmla="*/ 144 h 288"/>
              <a:gd name="T16" fmla="*/ 144 w 288"/>
              <a:gd name="T17" fmla="*/ 24 h 288"/>
              <a:gd name="T18" fmla="*/ 144 w 288"/>
              <a:gd name="T19" fmla="*/ 144 h 288"/>
              <a:gd name="T20" fmla="*/ 264 w 288"/>
              <a:gd name="T21" fmla="*/ 144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64" y="144"/>
                </a:moveTo>
                <a:cubicBezTo>
                  <a:pt x="264" y="210"/>
                  <a:pt x="211" y="264"/>
                  <a:pt x="144" y="264"/>
                </a:cubicBezTo>
                <a:cubicBezTo>
                  <a:pt x="78" y="264"/>
                  <a:pt x="24" y="210"/>
                  <a:pt x="24" y="144"/>
                </a:cubicBezTo>
                <a:cubicBezTo>
                  <a:pt x="24" y="78"/>
                  <a:pt x="78" y="24"/>
                  <a:pt x="144" y="2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64" y="144"/>
                  <a:pt x="264" y="144"/>
                  <a:pt x="264" y="144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574792" y="3884305"/>
            <a:ext cx="3416308" cy="14773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1574792" y="3502941"/>
            <a:ext cx="1498608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Isosceles Triangle 20"/>
          <p:cNvSpPr/>
          <p:nvPr/>
        </p:nvSpPr>
        <p:spPr>
          <a:xfrm rot="13674748">
            <a:off x="4953615" y="2167248"/>
            <a:ext cx="101600" cy="1843314"/>
          </a:xfrm>
          <a:prstGeom prst="triangl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Isosceles Triangle 23"/>
          <p:cNvSpPr/>
          <p:nvPr/>
        </p:nvSpPr>
        <p:spPr>
          <a:xfrm rot="8943721" flipH="1">
            <a:off x="6459879" y="2077256"/>
            <a:ext cx="101600" cy="1906652"/>
          </a:xfrm>
          <a:prstGeom prst="triangl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Isosceles Triangle 29"/>
          <p:cNvSpPr/>
          <p:nvPr/>
        </p:nvSpPr>
        <p:spPr>
          <a:xfrm rot="6358749" flipH="1">
            <a:off x="6993566" y="1704103"/>
            <a:ext cx="101600" cy="1466811"/>
          </a:xfrm>
          <a:prstGeom prst="triangl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"/>
          <p:cNvSpPr/>
          <p:nvPr/>
        </p:nvSpPr>
        <p:spPr>
          <a:xfrm>
            <a:off x="5577215" y="1793755"/>
            <a:ext cx="827315" cy="827315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" name="Isosceles Triangle 21"/>
          <p:cNvSpPr/>
          <p:nvPr/>
        </p:nvSpPr>
        <p:spPr>
          <a:xfrm rot="16200000" flipH="1">
            <a:off x="6444773" y="4127875"/>
            <a:ext cx="101600" cy="2429836"/>
          </a:xfrm>
          <a:prstGeom prst="triangl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Isosceles Triangle 22"/>
          <p:cNvSpPr/>
          <p:nvPr/>
        </p:nvSpPr>
        <p:spPr>
          <a:xfrm rot="19652835" flipH="1">
            <a:off x="7388766" y="3576238"/>
            <a:ext cx="101600" cy="1906652"/>
          </a:xfrm>
          <a:prstGeom prst="triangl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4"/>
          <p:cNvSpPr/>
          <p:nvPr/>
        </p:nvSpPr>
        <p:spPr>
          <a:xfrm rot="1004593" flipH="1">
            <a:off x="8358810" y="4238314"/>
            <a:ext cx="101600" cy="1113444"/>
          </a:xfrm>
          <a:prstGeom prst="triangl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4"/>
          <p:cNvSpPr/>
          <p:nvPr/>
        </p:nvSpPr>
        <p:spPr>
          <a:xfrm>
            <a:off x="7638094" y="4971097"/>
            <a:ext cx="957943" cy="957943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2" name="Isosceles Triangle 19"/>
          <p:cNvSpPr/>
          <p:nvPr/>
        </p:nvSpPr>
        <p:spPr>
          <a:xfrm rot="15057229" flipH="1">
            <a:off x="7239692" y="2226220"/>
            <a:ext cx="101600" cy="2916965"/>
          </a:xfrm>
          <a:prstGeom prst="triangl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Isosceles Triangle 25"/>
          <p:cNvSpPr/>
          <p:nvPr/>
        </p:nvSpPr>
        <p:spPr>
          <a:xfrm rot="11627016" flipH="1">
            <a:off x="8634908" y="3224245"/>
            <a:ext cx="101600" cy="1113444"/>
          </a:xfrm>
          <a:prstGeom prst="triangl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28"/>
          <p:cNvSpPr/>
          <p:nvPr/>
        </p:nvSpPr>
        <p:spPr>
          <a:xfrm rot="17067092" flipH="1">
            <a:off x="8196347" y="2209464"/>
            <a:ext cx="101600" cy="1113444"/>
          </a:xfrm>
          <a:prstGeom prst="triangl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8596037" y="2743078"/>
            <a:ext cx="656674" cy="656674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6" name="Isosceles Triangle 4"/>
          <p:cNvSpPr/>
          <p:nvPr/>
        </p:nvSpPr>
        <p:spPr>
          <a:xfrm rot="2810845">
            <a:off x="3631144" y="3382018"/>
            <a:ext cx="101600" cy="1843314"/>
          </a:xfrm>
          <a:prstGeom prst="triangl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Isosceles Triangle 17"/>
          <p:cNvSpPr/>
          <p:nvPr/>
        </p:nvSpPr>
        <p:spPr>
          <a:xfrm rot="5400000">
            <a:off x="4197276" y="4218916"/>
            <a:ext cx="101600" cy="2247751"/>
          </a:xfrm>
          <a:prstGeom prst="triangl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Isosceles Triangle 18"/>
          <p:cNvSpPr/>
          <p:nvPr/>
        </p:nvSpPr>
        <p:spPr>
          <a:xfrm rot="4263180">
            <a:off x="4553642" y="3151454"/>
            <a:ext cx="101600" cy="2916965"/>
          </a:xfrm>
          <a:prstGeom prst="triangl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6"/>
          <p:cNvSpPr/>
          <p:nvPr/>
        </p:nvSpPr>
        <p:spPr>
          <a:xfrm>
            <a:off x="2440214" y="4746127"/>
            <a:ext cx="827315" cy="827315"/>
          </a:xfrm>
          <a:prstGeom prst="ellips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0" name="TextBox 13"/>
          <p:cNvSpPr txBox="1"/>
          <p:nvPr/>
        </p:nvSpPr>
        <p:spPr>
          <a:xfrm>
            <a:off x="781037" y="5144441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927330" y="163777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897578" y="1987184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449928" y="270809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449928" y="3057499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831104" y="50213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860480" y="537073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4" name="Freeform 3"/>
          <p:cNvSpPr>
            <a:spLocks noChangeArrowheads="1"/>
          </p:cNvSpPr>
          <p:nvPr/>
        </p:nvSpPr>
        <p:spPr bwMode="auto">
          <a:xfrm rot="13978264">
            <a:off x="3977388" y="3152446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A4BDC2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3"/>
          <p:cNvSpPr>
            <a:spLocks noChangeArrowheads="1"/>
          </p:cNvSpPr>
          <p:nvPr/>
        </p:nvSpPr>
        <p:spPr bwMode="auto">
          <a:xfrm rot="19397468">
            <a:off x="4473131" y="1667188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8EA16A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3"/>
          <p:cNvSpPr>
            <a:spLocks noChangeArrowheads="1"/>
          </p:cNvSpPr>
          <p:nvPr/>
        </p:nvSpPr>
        <p:spPr bwMode="auto">
          <a:xfrm rot="3202081">
            <a:off x="5946127" y="2160267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98A1AB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3"/>
          <p:cNvSpPr>
            <a:spLocks noChangeArrowheads="1"/>
          </p:cNvSpPr>
          <p:nvPr/>
        </p:nvSpPr>
        <p:spPr bwMode="auto">
          <a:xfrm rot="8579122">
            <a:off x="5449334" y="3635442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C7D3BD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22"/>
          <p:cNvSpPr txBox="1"/>
          <p:nvPr/>
        </p:nvSpPr>
        <p:spPr>
          <a:xfrm>
            <a:off x="4813481" y="2157307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S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5815402" y="4418450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T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40" name="TextBox 25"/>
          <p:cNvSpPr txBox="1"/>
          <p:nvPr/>
        </p:nvSpPr>
        <p:spPr>
          <a:xfrm>
            <a:off x="6450609" y="282012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W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41" name="TextBox 33"/>
          <p:cNvSpPr txBox="1"/>
          <p:nvPr/>
        </p:nvSpPr>
        <p:spPr>
          <a:xfrm>
            <a:off x="4326832" y="376626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O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92"/>
          <p:cNvSpPr/>
          <p:nvPr/>
        </p:nvSpPr>
        <p:spPr>
          <a:xfrm>
            <a:off x="8664313" y="2430973"/>
            <a:ext cx="70961" cy="3073186"/>
          </a:xfrm>
          <a:custGeom>
            <a:avLst/>
            <a:gdLst>
              <a:gd name="connsiteX0" fmla="*/ 0 w 55460"/>
              <a:gd name="connsiteY0" fmla="*/ 0 h 1519481"/>
              <a:gd name="connsiteX1" fmla="*/ 11092 w 55460"/>
              <a:gd name="connsiteY1" fmla="*/ 632193 h 1519481"/>
              <a:gd name="connsiteX2" fmla="*/ 16638 w 55460"/>
              <a:gd name="connsiteY2" fmla="*/ 726467 h 1519481"/>
              <a:gd name="connsiteX3" fmla="*/ 55460 w 55460"/>
              <a:gd name="connsiteY3" fmla="*/ 770831 h 1519481"/>
              <a:gd name="connsiteX4" fmla="*/ 5546 w 55460"/>
              <a:gd name="connsiteY4" fmla="*/ 793014 h 1519481"/>
              <a:gd name="connsiteX5" fmla="*/ 5546 w 55460"/>
              <a:gd name="connsiteY5" fmla="*/ 793014 h 1519481"/>
              <a:gd name="connsiteX6" fmla="*/ 0 w 55460"/>
              <a:gd name="connsiteY6" fmla="*/ 1513935 h 1519481"/>
              <a:gd name="connsiteX7" fmla="*/ 0 w 55460"/>
              <a:gd name="connsiteY7" fmla="*/ 1519481 h 1519481"/>
              <a:gd name="connsiteX8" fmla="*/ 0 w 55460"/>
              <a:gd name="connsiteY8" fmla="*/ 1519481 h 1519481"/>
              <a:gd name="connsiteX9" fmla="*/ 0 w 55460"/>
              <a:gd name="connsiteY9" fmla="*/ 1519481 h 1519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60" h="1519481">
                <a:moveTo>
                  <a:pt x="0" y="0"/>
                </a:moveTo>
                <a:lnTo>
                  <a:pt x="11092" y="632193"/>
                </a:lnTo>
                <a:lnTo>
                  <a:pt x="16638" y="726467"/>
                </a:lnTo>
                <a:lnTo>
                  <a:pt x="55460" y="770831"/>
                </a:lnTo>
                <a:lnTo>
                  <a:pt x="5546" y="793014"/>
                </a:lnTo>
                <a:lnTo>
                  <a:pt x="5546" y="793014"/>
                </a:lnTo>
                <a:cubicBezTo>
                  <a:pt x="3697" y="1033321"/>
                  <a:pt x="1849" y="1273628"/>
                  <a:pt x="0" y="1513935"/>
                </a:cubicBezTo>
                <a:lnTo>
                  <a:pt x="0" y="1519481"/>
                </a:lnTo>
                <a:lnTo>
                  <a:pt x="0" y="1519481"/>
                </a:lnTo>
                <a:lnTo>
                  <a:pt x="0" y="1519481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A0A0A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65"/>
          <p:cNvSpPr>
            <a:spLocks noChangeAspect="1"/>
          </p:cNvSpPr>
          <p:nvPr/>
        </p:nvSpPr>
        <p:spPr>
          <a:xfrm>
            <a:off x="4557785" y="2223793"/>
            <a:ext cx="3772769" cy="3772769"/>
          </a:xfrm>
          <a:prstGeom prst="ellipse">
            <a:avLst/>
          </a:prstGeom>
          <a:solidFill>
            <a:srgbClr val="98A1AB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66"/>
          <p:cNvSpPr>
            <a:spLocks noChangeAspect="1"/>
          </p:cNvSpPr>
          <p:nvPr/>
        </p:nvSpPr>
        <p:spPr>
          <a:xfrm>
            <a:off x="4955687" y="3019592"/>
            <a:ext cx="2976968" cy="2976968"/>
          </a:xfrm>
          <a:prstGeom prst="ellipse">
            <a:avLst/>
          </a:prstGeom>
          <a:solidFill>
            <a:srgbClr val="A4BDC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7"/>
          <p:cNvSpPr>
            <a:spLocks noChangeAspect="1"/>
          </p:cNvSpPr>
          <p:nvPr/>
        </p:nvSpPr>
        <p:spPr>
          <a:xfrm>
            <a:off x="5495154" y="4076743"/>
            <a:ext cx="1898034" cy="1898034"/>
          </a:xfrm>
          <a:prstGeom prst="ellipse">
            <a:avLst/>
          </a:prstGeom>
          <a:solidFill>
            <a:srgbClr val="8EA16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68"/>
          <p:cNvSpPr>
            <a:spLocks noChangeAspect="1"/>
          </p:cNvSpPr>
          <p:nvPr/>
        </p:nvSpPr>
        <p:spPr>
          <a:xfrm>
            <a:off x="5948926" y="4962502"/>
            <a:ext cx="990490" cy="990490"/>
          </a:xfrm>
          <a:prstGeom prst="ellipse">
            <a:avLst/>
          </a:prstGeom>
          <a:solidFill>
            <a:srgbClr val="C7D3BD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D1FF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71"/>
          <p:cNvSpPr txBox="1"/>
          <p:nvPr/>
        </p:nvSpPr>
        <p:spPr>
          <a:xfrm>
            <a:off x="1028466" y="2270377"/>
            <a:ext cx="1156663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330"/>
            <a:r>
              <a:rPr lang="pt-BR" sz="372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30</a:t>
            </a:r>
            <a:r>
              <a:rPr lang="pt-BR" sz="159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10" name="TextBox 77"/>
          <p:cNvSpPr txBox="1"/>
          <p:nvPr/>
        </p:nvSpPr>
        <p:spPr>
          <a:xfrm>
            <a:off x="1028466" y="3237642"/>
            <a:ext cx="1156663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330"/>
            <a:r>
              <a:rPr lang="pt-BR" sz="372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35</a:t>
            </a:r>
            <a:r>
              <a:rPr lang="pt-BR" sz="159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%</a:t>
            </a:r>
          </a:p>
        </p:txBody>
      </p:sp>
      <p:sp>
        <p:nvSpPr>
          <p:cNvPr id="11" name="TextBox 80"/>
          <p:cNvSpPr txBox="1"/>
          <p:nvPr/>
        </p:nvSpPr>
        <p:spPr>
          <a:xfrm>
            <a:off x="1028466" y="5057694"/>
            <a:ext cx="1156663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330"/>
            <a:r>
              <a:rPr lang="pt-BR" sz="3725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15</a:t>
            </a:r>
            <a:r>
              <a:rPr lang="pt-BR" sz="1595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%</a:t>
            </a:r>
            <a:endParaRPr lang="pt-BR" sz="1595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cxnSp>
        <p:nvCxnSpPr>
          <p:cNvPr id="12" name="Straight Connector 93"/>
          <p:cNvCxnSpPr/>
          <p:nvPr/>
        </p:nvCxnSpPr>
        <p:spPr>
          <a:xfrm>
            <a:off x="4557785" y="2515940"/>
            <a:ext cx="1782221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13" name="Straight Connector 94"/>
          <p:cNvCxnSpPr/>
          <p:nvPr/>
        </p:nvCxnSpPr>
        <p:spPr>
          <a:xfrm flipH="1">
            <a:off x="4004415" y="2515940"/>
            <a:ext cx="553370" cy="52329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14" name="Oval 95"/>
          <p:cNvSpPr>
            <a:spLocks noChangeAspect="1"/>
          </p:cNvSpPr>
          <p:nvPr/>
        </p:nvSpPr>
        <p:spPr>
          <a:xfrm>
            <a:off x="6282682" y="2455100"/>
            <a:ext cx="121679" cy="121679"/>
          </a:xfrm>
          <a:prstGeom prst="ellipse">
            <a:avLst/>
          </a:prstGeom>
          <a:solidFill>
            <a:srgbClr val="ADBAC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D1FF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96"/>
          <p:cNvCxnSpPr/>
          <p:nvPr/>
        </p:nvCxnSpPr>
        <p:spPr>
          <a:xfrm>
            <a:off x="4557785" y="3481575"/>
            <a:ext cx="1782221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16" name="Straight Connector 97"/>
          <p:cNvCxnSpPr/>
          <p:nvPr/>
        </p:nvCxnSpPr>
        <p:spPr>
          <a:xfrm flipH="1">
            <a:off x="4004415" y="3481575"/>
            <a:ext cx="553370" cy="523292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17" name="Oval 98"/>
          <p:cNvSpPr>
            <a:spLocks noChangeAspect="1"/>
          </p:cNvSpPr>
          <p:nvPr/>
        </p:nvSpPr>
        <p:spPr>
          <a:xfrm>
            <a:off x="6282682" y="3416026"/>
            <a:ext cx="121679" cy="121679"/>
          </a:xfrm>
          <a:prstGeom prst="ellipse">
            <a:avLst/>
          </a:prstGeom>
          <a:solidFill>
            <a:srgbClr val="ADBAC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D1FF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99"/>
          <p:cNvCxnSpPr/>
          <p:nvPr/>
        </p:nvCxnSpPr>
        <p:spPr>
          <a:xfrm>
            <a:off x="4349538" y="4498199"/>
            <a:ext cx="1990468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19" name="Straight Connector 100"/>
          <p:cNvCxnSpPr/>
          <p:nvPr/>
        </p:nvCxnSpPr>
        <p:spPr>
          <a:xfrm flipH="1">
            <a:off x="4004417" y="4498199"/>
            <a:ext cx="345120" cy="435887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20" name="Oval 101"/>
          <p:cNvSpPr>
            <a:spLocks noChangeAspect="1"/>
          </p:cNvSpPr>
          <p:nvPr/>
        </p:nvSpPr>
        <p:spPr>
          <a:xfrm>
            <a:off x="6340006" y="4430075"/>
            <a:ext cx="121679" cy="121679"/>
          </a:xfrm>
          <a:prstGeom prst="ellipse">
            <a:avLst/>
          </a:prstGeom>
          <a:solidFill>
            <a:srgbClr val="ADBAC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D1FF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1" name="Straight Connector 88"/>
          <p:cNvCxnSpPr/>
          <p:nvPr/>
        </p:nvCxnSpPr>
        <p:spPr>
          <a:xfrm>
            <a:off x="927100" y="3039233"/>
            <a:ext cx="3077314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22" name="Straight Connector 89"/>
          <p:cNvCxnSpPr/>
          <p:nvPr/>
        </p:nvCxnSpPr>
        <p:spPr>
          <a:xfrm>
            <a:off x="927100" y="4002690"/>
            <a:ext cx="3077314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23" name="Straight Connector 90"/>
          <p:cNvCxnSpPr/>
          <p:nvPr/>
        </p:nvCxnSpPr>
        <p:spPr>
          <a:xfrm>
            <a:off x="927100" y="4931909"/>
            <a:ext cx="3077314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24" name="Straight Connector 102"/>
          <p:cNvCxnSpPr/>
          <p:nvPr/>
        </p:nvCxnSpPr>
        <p:spPr>
          <a:xfrm>
            <a:off x="927100" y="5797342"/>
            <a:ext cx="30773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25" name="Straight Connector 103"/>
          <p:cNvCxnSpPr/>
          <p:nvPr/>
        </p:nvCxnSpPr>
        <p:spPr>
          <a:xfrm>
            <a:off x="4670026" y="5489443"/>
            <a:ext cx="1734335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cxnSp>
        <p:nvCxnSpPr>
          <p:cNvPr id="26" name="Straight Connector 104"/>
          <p:cNvCxnSpPr/>
          <p:nvPr/>
        </p:nvCxnSpPr>
        <p:spPr>
          <a:xfrm flipH="1">
            <a:off x="4004417" y="5489443"/>
            <a:ext cx="665609" cy="308309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</a:ln>
          <a:effectLst/>
        </p:spPr>
      </p:cxnSp>
      <p:sp>
        <p:nvSpPr>
          <p:cNvPr id="27" name="Oval 105"/>
          <p:cNvSpPr>
            <a:spLocks noChangeAspect="1"/>
          </p:cNvSpPr>
          <p:nvPr/>
        </p:nvSpPr>
        <p:spPr>
          <a:xfrm>
            <a:off x="6361855" y="5421319"/>
            <a:ext cx="121679" cy="121679"/>
          </a:xfrm>
          <a:prstGeom prst="ellipse">
            <a:avLst/>
          </a:prstGeom>
          <a:solidFill>
            <a:srgbClr val="ADBACA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00D1FF">
                  <a:lumMod val="40000"/>
                  <a:lumOff val="6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969632" y="2424458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969632" y="3405307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1969632" y="4369891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969632" y="5259215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58381" y="2880276"/>
            <a:ext cx="2323500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单亮亮图文旗舰店</a:t>
            </a:r>
            <a:r>
              <a:rPr lang="en-US" altLang="zh-CN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均</a:t>
            </a: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0"/>
          <p:cNvSpPr txBox="1"/>
          <p:nvPr/>
        </p:nvSpPr>
        <p:spPr>
          <a:xfrm>
            <a:off x="1028466" y="4193263"/>
            <a:ext cx="1156663" cy="665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8330"/>
            <a:r>
              <a:rPr lang="pt-BR" sz="372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20</a:t>
            </a:r>
            <a:r>
              <a:rPr lang="pt-BR" sz="1595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7846856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-31328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011126" y="1784695"/>
            <a:ext cx="2171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02</a:t>
            </a:r>
            <a:endParaRPr lang="zh-CN" altLang="en-US" sz="13800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29"/>
          <p:cNvSpPr txBox="1">
            <a:spLocks noChangeArrowheads="1"/>
          </p:cNvSpPr>
          <p:nvPr/>
        </p:nvSpPr>
        <p:spPr bwMode="auto">
          <a:xfrm>
            <a:off x="4074319" y="4664293"/>
            <a:ext cx="4119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</a:p>
        </p:txBody>
      </p:sp>
      <p:sp>
        <p:nvSpPr>
          <p:cNvPr id="13" name="矩形 33"/>
          <p:cNvSpPr>
            <a:spLocks noChangeArrowheads="1"/>
          </p:cNvSpPr>
          <p:nvPr/>
        </p:nvSpPr>
        <p:spPr bwMode="auto">
          <a:xfrm>
            <a:off x="2765425" y="5275747"/>
            <a:ext cx="67373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612234" y="1640746"/>
            <a:ext cx="2750855" cy="2801432"/>
            <a:chOff x="1649182" y="763915"/>
            <a:chExt cx="2750855" cy="280143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182" y="763915"/>
              <a:ext cx="2750855" cy="27494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58" y="3360823"/>
            <a:ext cx="1919353" cy="9786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319" y="1640746"/>
            <a:ext cx="1538890" cy="49080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3" name="Straight Connector 36"/>
          <p:cNvCxnSpPr/>
          <p:nvPr/>
        </p:nvCxnSpPr>
        <p:spPr bwMode="auto">
          <a:xfrm>
            <a:off x="4390964" y="1940052"/>
            <a:ext cx="0" cy="3525395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2"/>
          <p:cNvCxnSpPr/>
          <p:nvPr/>
        </p:nvCxnSpPr>
        <p:spPr bwMode="auto">
          <a:xfrm>
            <a:off x="7587554" y="1940052"/>
            <a:ext cx="0" cy="3525395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6"/>
          <p:cNvSpPr/>
          <p:nvPr/>
        </p:nvSpPr>
        <p:spPr bwMode="auto">
          <a:xfrm>
            <a:off x="2177352" y="2083118"/>
            <a:ext cx="1356360" cy="1356360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3"/>
          <p:cNvSpPr/>
          <p:nvPr/>
        </p:nvSpPr>
        <p:spPr bwMode="auto">
          <a:xfrm>
            <a:off x="5345366" y="2082168"/>
            <a:ext cx="1356360" cy="1358264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39"/>
          <p:cNvSpPr/>
          <p:nvPr/>
        </p:nvSpPr>
        <p:spPr bwMode="auto">
          <a:xfrm>
            <a:off x="8543862" y="2082168"/>
            <a:ext cx="1356360" cy="1358264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862021" y="2545073"/>
            <a:ext cx="378949" cy="423074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10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75"/>
            <p:cNvSpPr/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6"/>
            <p:cNvSpPr/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57121" y="2593091"/>
            <a:ext cx="360779" cy="423072"/>
            <a:chOff x="6537326" y="5110164"/>
            <a:chExt cx="220662" cy="258762"/>
          </a:xfrm>
          <a:solidFill>
            <a:schemeClr val="bg1"/>
          </a:solidFill>
        </p:grpSpPr>
        <p:sp>
          <p:nvSpPr>
            <p:cNvPr id="14" name="Freeform 77"/>
            <p:cNvSpPr/>
            <p:nvPr/>
          </p:nvSpPr>
          <p:spPr bwMode="auto">
            <a:xfrm>
              <a:off x="6580188" y="5110164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78"/>
            <p:cNvSpPr>
              <a:spLocks noChangeArrowheads="1"/>
            </p:cNvSpPr>
            <p:nvPr/>
          </p:nvSpPr>
          <p:spPr bwMode="auto">
            <a:xfrm>
              <a:off x="6537326" y="5111751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42698" y="2542439"/>
            <a:ext cx="425668" cy="423073"/>
            <a:chOff x="5483226" y="5110164"/>
            <a:chExt cx="260350" cy="258763"/>
          </a:xfrm>
          <a:solidFill>
            <a:schemeClr val="bg1"/>
          </a:solidFill>
        </p:grpSpPr>
        <p:sp>
          <p:nvSpPr>
            <p:cNvPr id="17" name="Freeform 368"/>
            <p:cNvSpPr/>
            <p:nvPr/>
          </p:nvSpPr>
          <p:spPr bwMode="auto">
            <a:xfrm>
              <a:off x="5522913" y="5275264"/>
              <a:ext cx="82550" cy="93663"/>
            </a:xfrm>
            <a:custGeom>
              <a:avLst/>
              <a:gdLst>
                <a:gd name="T0" fmla="*/ 0 w 92"/>
                <a:gd name="T1" fmla="*/ 0 h 104"/>
                <a:gd name="T2" fmla="*/ 18 w 92"/>
                <a:gd name="T3" fmla="*/ 24 h 104"/>
                <a:gd name="T4" fmla="*/ 18 w 92"/>
                <a:gd name="T5" fmla="*/ 89 h 104"/>
                <a:gd name="T6" fmla="*/ 33 w 92"/>
                <a:gd name="T7" fmla="*/ 104 h 104"/>
                <a:gd name="T8" fmla="*/ 76 w 92"/>
                <a:gd name="T9" fmla="*/ 104 h 104"/>
                <a:gd name="T10" fmla="*/ 92 w 92"/>
                <a:gd name="T11" fmla="*/ 89 h 104"/>
                <a:gd name="T12" fmla="*/ 74 w 92"/>
                <a:gd name="T13" fmla="*/ 24 h 104"/>
                <a:gd name="T14" fmla="*/ 84 w 92"/>
                <a:gd name="T15" fmla="*/ 9 h 104"/>
                <a:gd name="T16" fmla="*/ 22 w 92"/>
                <a:gd name="T17" fmla="*/ 2 h 104"/>
                <a:gd name="T18" fmla="*/ 0 w 92"/>
                <a:gd name="T1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369"/>
            <p:cNvSpPr/>
            <p:nvPr/>
          </p:nvSpPr>
          <p:spPr bwMode="auto">
            <a:xfrm>
              <a:off x="5564188" y="5110164"/>
              <a:ext cx="179388" cy="196850"/>
            </a:xfrm>
            <a:custGeom>
              <a:avLst/>
              <a:gdLst>
                <a:gd name="T0" fmla="*/ 0 w 198"/>
                <a:gd name="T1" fmla="*/ 160 h 219"/>
                <a:gd name="T2" fmla="*/ 198 w 198"/>
                <a:gd name="T3" fmla="*/ 219 h 219"/>
                <a:gd name="T4" fmla="*/ 198 w 198"/>
                <a:gd name="T5" fmla="*/ 0 h 219"/>
                <a:gd name="T6" fmla="*/ 0 w 198"/>
                <a:gd name="T7" fmla="*/ 59 h 219"/>
                <a:gd name="T8" fmla="*/ 0 w 198"/>
                <a:gd name="T9" fmla="*/ 16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370"/>
            <p:cNvSpPr/>
            <p:nvPr/>
          </p:nvSpPr>
          <p:spPr bwMode="auto">
            <a:xfrm>
              <a:off x="5483226" y="5164139"/>
              <a:ext cx="52388" cy="88900"/>
            </a:xfrm>
            <a:custGeom>
              <a:avLst/>
              <a:gdLst>
                <a:gd name="T0" fmla="*/ 57 w 57"/>
                <a:gd name="T1" fmla="*/ 98 h 98"/>
                <a:gd name="T2" fmla="*/ 57 w 57"/>
                <a:gd name="T3" fmla="*/ 0 h 98"/>
                <a:gd name="T4" fmla="*/ 0 w 57"/>
                <a:gd name="T5" fmla="*/ 49 h 98"/>
                <a:gd name="T6" fmla="*/ 57 w 5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884655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276330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49184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340859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48242" y="4090778"/>
            <a:ext cx="2077683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39917" y="3709414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7"/>
          <p:cNvSpPr/>
          <p:nvPr/>
        </p:nvSpPr>
        <p:spPr bwMode="auto">
          <a:xfrm flipV="1">
            <a:off x="8689248" y="3349704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6"/>
          <p:cNvSpPr/>
          <p:nvPr/>
        </p:nvSpPr>
        <p:spPr>
          <a:xfrm rot="8100000">
            <a:off x="2130592" y="3102512"/>
            <a:ext cx="418280" cy="418280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6"/>
          <p:cNvSpPr>
            <a:spLocks noEditPoints="1"/>
          </p:cNvSpPr>
          <p:nvPr/>
        </p:nvSpPr>
        <p:spPr bwMode="auto">
          <a:xfrm>
            <a:off x="2239541" y="3188910"/>
            <a:ext cx="209778" cy="230756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19"/>
          <p:cNvSpPr/>
          <p:nvPr/>
        </p:nvSpPr>
        <p:spPr>
          <a:xfrm rot="8100000">
            <a:off x="5855442" y="3102512"/>
            <a:ext cx="418280" cy="418280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"/>
          <p:cNvSpPr/>
          <p:nvPr/>
        </p:nvSpPr>
        <p:spPr bwMode="auto">
          <a:xfrm>
            <a:off x="5934601" y="3236086"/>
            <a:ext cx="258741" cy="168209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22"/>
          <p:cNvSpPr/>
          <p:nvPr/>
        </p:nvSpPr>
        <p:spPr>
          <a:xfrm rot="8100000">
            <a:off x="3987403" y="3102512"/>
            <a:ext cx="418280" cy="418280"/>
          </a:xfrm>
          <a:prstGeom prst="teardrop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6"/>
          <p:cNvSpPr>
            <a:spLocks noEditPoints="1"/>
          </p:cNvSpPr>
          <p:nvPr/>
        </p:nvSpPr>
        <p:spPr bwMode="auto">
          <a:xfrm>
            <a:off x="4075222" y="3200863"/>
            <a:ext cx="239343" cy="239070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6839162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 flipV="1">
            <a:off x="4985578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3133197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281908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/>
          <p:nvPr/>
        </p:nvSpPr>
        <p:spPr bwMode="auto">
          <a:xfrm flipV="1">
            <a:off x="1281908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A4BDC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7"/>
          <p:cNvSpPr/>
          <p:nvPr/>
        </p:nvSpPr>
        <p:spPr bwMode="auto">
          <a:xfrm flipV="1">
            <a:off x="3133197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7"/>
          <p:cNvSpPr/>
          <p:nvPr/>
        </p:nvSpPr>
        <p:spPr bwMode="auto">
          <a:xfrm>
            <a:off x="4985578" y="22643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7"/>
          <p:cNvSpPr/>
          <p:nvPr/>
        </p:nvSpPr>
        <p:spPr bwMode="auto">
          <a:xfrm flipV="1">
            <a:off x="6839162" y="3331113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ardrop 34"/>
          <p:cNvSpPr/>
          <p:nvPr/>
        </p:nvSpPr>
        <p:spPr>
          <a:xfrm rot="8100000">
            <a:off x="7707555" y="3102512"/>
            <a:ext cx="418280" cy="418280"/>
          </a:xfrm>
          <a:prstGeom prst="teardrop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6"/>
          <p:cNvSpPr>
            <a:spLocks noEditPoints="1"/>
          </p:cNvSpPr>
          <p:nvPr/>
        </p:nvSpPr>
        <p:spPr bwMode="auto">
          <a:xfrm>
            <a:off x="7836861" y="3210493"/>
            <a:ext cx="175570" cy="219811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8689248" y="2282904"/>
            <a:ext cx="2140054" cy="1066800"/>
          </a:xfrm>
          <a:custGeom>
            <a:avLst/>
            <a:gdLst>
              <a:gd name="T0" fmla="*/ 210 w 421"/>
              <a:gd name="T1" fmla="*/ 57 h 210"/>
              <a:gd name="T2" fmla="*/ 364 w 421"/>
              <a:gd name="T3" fmla="*/ 210 h 210"/>
              <a:gd name="T4" fmla="*/ 421 w 421"/>
              <a:gd name="T5" fmla="*/ 210 h 210"/>
              <a:gd name="T6" fmla="*/ 210 w 421"/>
              <a:gd name="T7" fmla="*/ 0 h 210"/>
              <a:gd name="T8" fmla="*/ 0 w 421"/>
              <a:gd name="T9" fmla="*/ 210 h 210"/>
              <a:gd name="T10" fmla="*/ 57 w 421"/>
              <a:gd name="T11" fmla="*/ 210 h 210"/>
              <a:gd name="T12" fmla="*/ 210 w 421"/>
              <a:gd name="T13" fmla="*/ 57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1" h="210">
                <a:moveTo>
                  <a:pt x="210" y="57"/>
                </a:moveTo>
                <a:cubicBezTo>
                  <a:pt x="295" y="57"/>
                  <a:pt x="364" y="126"/>
                  <a:pt x="364" y="210"/>
                </a:cubicBezTo>
                <a:cubicBezTo>
                  <a:pt x="421" y="210"/>
                  <a:pt x="421" y="210"/>
                  <a:pt x="421" y="210"/>
                </a:cubicBezTo>
                <a:cubicBezTo>
                  <a:pt x="421" y="93"/>
                  <a:pt x="327" y="0"/>
                  <a:pt x="210" y="0"/>
                </a:cubicBezTo>
                <a:cubicBezTo>
                  <a:pt x="93" y="0"/>
                  <a:pt x="0" y="93"/>
                  <a:pt x="0" y="210"/>
                </a:cubicBezTo>
                <a:cubicBezTo>
                  <a:pt x="57" y="210"/>
                  <a:pt x="57" y="210"/>
                  <a:pt x="57" y="210"/>
                </a:cubicBezTo>
                <a:cubicBezTo>
                  <a:pt x="57" y="126"/>
                  <a:pt x="126" y="57"/>
                  <a:pt x="210" y="57"/>
                </a:cubicBezTo>
                <a:close/>
              </a:path>
            </a:pathLst>
          </a:cu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ardrop 45"/>
          <p:cNvSpPr/>
          <p:nvPr/>
        </p:nvSpPr>
        <p:spPr>
          <a:xfrm rot="8100000">
            <a:off x="9557641" y="3121103"/>
            <a:ext cx="418280" cy="418280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6"/>
          <p:cNvSpPr>
            <a:spLocks noChangeAspect="1" noEditPoints="1"/>
          </p:cNvSpPr>
          <p:nvPr/>
        </p:nvSpPr>
        <p:spPr bwMode="auto">
          <a:xfrm>
            <a:off x="9643972" y="3200682"/>
            <a:ext cx="216589" cy="250968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65797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69878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418178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22259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271762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275843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121848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125929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163720" y="467112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167801" y="4957030"/>
            <a:ext cx="156331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Freeform 35"/>
          <p:cNvSpPr/>
          <p:nvPr/>
        </p:nvSpPr>
        <p:spPr>
          <a:xfrm>
            <a:off x="4664472" y="2938892"/>
            <a:ext cx="2839242" cy="946415"/>
          </a:xfrm>
          <a:custGeom>
            <a:avLst/>
            <a:gdLst>
              <a:gd name="connsiteX0" fmla="*/ 0 w 2133599"/>
              <a:gd name="connsiteY0" fmla="*/ 711200 h 711200"/>
              <a:gd name="connsiteX1" fmla="*/ 533400 w 2133599"/>
              <a:gd name="connsiteY1" fmla="*/ 0 h 711200"/>
              <a:gd name="connsiteX2" fmla="*/ 1600199 w 2133599"/>
              <a:gd name="connsiteY2" fmla="*/ 0 h 711200"/>
              <a:gd name="connsiteX3" fmla="*/ 2133599 w 2133599"/>
              <a:gd name="connsiteY3" fmla="*/ 711200 h 711200"/>
              <a:gd name="connsiteX4" fmla="*/ 0 w 21335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3599" h="711200">
                <a:moveTo>
                  <a:pt x="0" y="711200"/>
                </a:moveTo>
                <a:lnTo>
                  <a:pt x="533400" y="0"/>
                </a:lnTo>
                <a:lnTo>
                  <a:pt x="1600199" y="0"/>
                </a:lnTo>
                <a:lnTo>
                  <a:pt x="2133599" y="711200"/>
                </a:lnTo>
                <a:lnTo>
                  <a:pt x="0" y="711200"/>
                </a:lnTo>
                <a:close/>
              </a:path>
            </a:pathLst>
          </a:custGeom>
          <a:solidFill>
            <a:srgbClr val="98A1AB"/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544188" tIns="47321" rIns="544187" bIns="47321" numCol="1" spcCol="1270" anchor="ctr" anchorCtr="0">
            <a:noAutofit/>
          </a:bodyPr>
          <a:lstStyle/>
          <a:p>
            <a:pPr marL="0" marR="0" lvl="0" indent="0" algn="ctr" defTabSz="165608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en-US" sz="319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FOCUS</a:t>
            </a:r>
          </a:p>
        </p:txBody>
      </p:sp>
      <p:sp>
        <p:nvSpPr>
          <p:cNvPr id="5" name="Freeform 36"/>
          <p:cNvSpPr/>
          <p:nvPr/>
        </p:nvSpPr>
        <p:spPr>
          <a:xfrm>
            <a:off x="3954660" y="3885308"/>
            <a:ext cx="4258866" cy="946415"/>
          </a:xfrm>
          <a:custGeom>
            <a:avLst/>
            <a:gdLst>
              <a:gd name="connsiteX0" fmla="*/ 0 w 3200400"/>
              <a:gd name="connsiteY0" fmla="*/ 711200 h 711200"/>
              <a:gd name="connsiteX1" fmla="*/ 533400 w 3200400"/>
              <a:gd name="connsiteY1" fmla="*/ 0 h 711200"/>
              <a:gd name="connsiteX2" fmla="*/ 2667000 w 3200400"/>
              <a:gd name="connsiteY2" fmla="*/ 0 h 711200"/>
              <a:gd name="connsiteX3" fmla="*/ 3200400 w 3200400"/>
              <a:gd name="connsiteY3" fmla="*/ 711200 h 711200"/>
              <a:gd name="connsiteX4" fmla="*/ 0 w 3200400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00400" h="711200">
                <a:moveTo>
                  <a:pt x="0" y="711200"/>
                </a:moveTo>
                <a:lnTo>
                  <a:pt x="533400" y="0"/>
                </a:lnTo>
                <a:lnTo>
                  <a:pt x="2667000" y="0"/>
                </a:lnTo>
                <a:lnTo>
                  <a:pt x="3200400" y="711200"/>
                </a:lnTo>
                <a:lnTo>
                  <a:pt x="0" y="711200"/>
                </a:lnTo>
                <a:close/>
              </a:path>
            </a:pathLst>
          </a:custGeom>
          <a:solidFill>
            <a:srgbClr val="A4BDC2"/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792622" tIns="47321" rIns="792622" bIns="47321" numCol="1" spcCol="1270" anchor="ctr" anchorCtr="0">
            <a:noAutofit/>
          </a:bodyPr>
          <a:lstStyle/>
          <a:p>
            <a:pPr marL="0" marR="0" lvl="0" indent="0" algn="ctr" defTabSz="165608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en-US" sz="319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CREATIVES</a:t>
            </a:r>
          </a:p>
        </p:txBody>
      </p:sp>
      <p:sp>
        <p:nvSpPr>
          <p:cNvPr id="6" name="Freeform 37"/>
          <p:cNvSpPr/>
          <p:nvPr/>
        </p:nvSpPr>
        <p:spPr>
          <a:xfrm>
            <a:off x="3244851" y="4831721"/>
            <a:ext cx="5678486" cy="946415"/>
          </a:xfrm>
          <a:custGeom>
            <a:avLst/>
            <a:gdLst>
              <a:gd name="connsiteX0" fmla="*/ 0 w 4267199"/>
              <a:gd name="connsiteY0" fmla="*/ 711200 h 711200"/>
              <a:gd name="connsiteX1" fmla="*/ 533400 w 4267199"/>
              <a:gd name="connsiteY1" fmla="*/ 0 h 711200"/>
              <a:gd name="connsiteX2" fmla="*/ 3733799 w 4267199"/>
              <a:gd name="connsiteY2" fmla="*/ 0 h 711200"/>
              <a:gd name="connsiteX3" fmla="*/ 4267199 w 4267199"/>
              <a:gd name="connsiteY3" fmla="*/ 711200 h 711200"/>
              <a:gd name="connsiteX4" fmla="*/ 0 w 42671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7199" h="711200">
                <a:moveTo>
                  <a:pt x="0" y="711200"/>
                </a:moveTo>
                <a:lnTo>
                  <a:pt x="533400" y="0"/>
                </a:lnTo>
                <a:lnTo>
                  <a:pt x="3733799" y="0"/>
                </a:lnTo>
                <a:lnTo>
                  <a:pt x="4267199" y="711200"/>
                </a:lnTo>
                <a:lnTo>
                  <a:pt x="0" y="711200"/>
                </a:lnTo>
                <a:close/>
              </a:path>
            </a:pathLst>
          </a:custGeom>
          <a:solidFill>
            <a:srgbClr val="C7D3BD"/>
          </a:solidFill>
          <a:ln w="254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</a:ln>
          <a:effectLst/>
        </p:spPr>
        <p:txBody>
          <a:bodyPr spcFirstLastPara="0" vert="horz" wrap="square" lIns="1041055" tIns="47321" rIns="1041056" bIns="47321" numCol="1" spcCol="1270" anchor="ctr" anchorCtr="0">
            <a:noAutofit/>
          </a:bodyPr>
          <a:lstStyle/>
          <a:p>
            <a:pPr marL="0" marR="0" lvl="0" indent="0" algn="ctr" defTabSz="165608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en-US" sz="3195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SELF CONFIDENT</a:t>
            </a:r>
          </a:p>
        </p:txBody>
      </p:sp>
      <p:sp>
        <p:nvSpPr>
          <p:cNvPr id="7" name="Freeform 34"/>
          <p:cNvSpPr/>
          <p:nvPr/>
        </p:nvSpPr>
        <p:spPr>
          <a:xfrm>
            <a:off x="5374284" y="1975577"/>
            <a:ext cx="1419621" cy="946415"/>
          </a:xfrm>
          <a:custGeom>
            <a:avLst/>
            <a:gdLst>
              <a:gd name="connsiteX0" fmla="*/ 0 w 1066799"/>
              <a:gd name="connsiteY0" fmla="*/ 711200 h 711200"/>
              <a:gd name="connsiteX1" fmla="*/ 533400 w 1066799"/>
              <a:gd name="connsiteY1" fmla="*/ 0 h 711200"/>
              <a:gd name="connsiteX2" fmla="*/ 533400 w 1066799"/>
              <a:gd name="connsiteY2" fmla="*/ 0 h 711200"/>
              <a:gd name="connsiteX3" fmla="*/ 1066799 w 1066799"/>
              <a:gd name="connsiteY3" fmla="*/ 711200 h 711200"/>
              <a:gd name="connsiteX4" fmla="*/ 0 w 1066799"/>
              <a:gd name="connsiteY4" fmla="*/ 711200 h 71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66799" h="711200">
                <a:moveTo>
                  <a:pt x="0" y="711200"/>
                </a:moveTo>
                <a:lnTo>
                  <a:pt x="533400" y="0"/>
                </a:lnTo>
                <a:lnTo>
                  <a:pt x="533400" y="0"/>
                </a:lnTo>
                <a:lnTo>
                  <a:pt x="1066799" y="711200"/>
                </a:lnTo>
                <a:lnTo>
                  <a:pt x="0" y="711200"/>
                </a:lnTo>
                <a:close/>
              </a:path>
            </a:pathLst>
          </a:custGeom>
          <a:solidFill>
            <a:srgbClr val="8EA16A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47321" tIns="47321" rIns="47321" bIns="47321" numCol="1" spcCol="1270" anchor="ctr" anchorCtr="0">
            <a:noAutofit/>
          </a:bodyPr>
          <a:lstStyle/>
          <a:p>
            <a:pPr marL="0" marR="0" lvl="0" indent="0" algn="ctr" defTabSz="165608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3725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5-Point Star 32"/>
          <p:cNvSpPr/>
          <p:nvPr/>
        </p:nvSpPr>
        <p:spPr>
          <a:xfrm>
            <a:off x="5953118" y="2448786"/>
            <a:ext cx="253504" cy="253504"/>
          </a:xfrm>
          <a:prstGeom prst="star5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40"/>
          <p:cNvSpPr/>
          <p:nvPr/>
        </p:nvSpPr>
        <p:spPr>
          <a:xfrm>
            <a:off x="8653781" y="5145485"/>
            <a:ext cx="430395" cy="121682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 w="9525" cap="flat" cmpd="sng" algn="ctr">
            <a:solidFill>
              <a:srgbClr val="ADBACA"/>
            </a:solidFill>
            <a:prstDash val="solid"/>
            <a:tailEnd type="arrow"/>
          </a:ln>
          <a:effectLst/>
        </p:spPr>
        <p:txBody>
          <a:bodyPr spcFirstLastPara="0" vert="horz" wrap="square" lIns="220321" tIns="58486" rIns="220320" bIns="58486" numCol="1" spcCol="1270" anchor="ctr" anchorCtr="0">
            <a:noAutofit/>
          </a:bodyPr>
          <a:lstStyle/>
          <a:p>
            <a:pPr marL="0" marR="0" lvl="0" indent="0" algn="ctr" defTabSz="29527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42"/>
          <p:cNvSpPr/>
          <p:nvPr/>
        </p:nvSpPr>
        <p:spPr>
          <a:xfrm>
            <a:off x="7199511" y="3269029"/>
            <a:ext cx="430395" cy="121682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 w="9525" cap="flat" cmpd="sng" algn="ctr">
            <a:solidFill>
              <a:srgbClr val="ADBACA"/>
            </a:solidFill>
            <a:prstDash val="solid"/>
            <a:tailEnd type="arrow"/>
          </a:ln>
          <a:effectLst/>
        </p:spPr>
        <p:txBody>
          <a:bodyPr spcFirstLastPara="0" vert="horz" wrap="square" lIns="220321" tIns="58486" rIns="220320" bIns="58486" numCol="1" spcCol="1270" anchor="ctr" anchorCtr="0">
            <a:noAutofit/>
          </a:bodyPr>
          <a:lstStyle/>
          <a:p>
            <a:pPr marL="0" marR="0" lvl="0" indent="0" algn="ctr" defTabSz="29527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44"/>
          <p:cNvSpPr/>
          <p:nvPr/>
        </p:nvSpPr>
        <p:spPr>
          <a:xfrm rot="10800000">
            <a:off x="3825373" y="4143354"/>
            <a:ext cx="430395" cy="121682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 w="9525" cap="flat" cmpd="sng" algn="ctr">
            <a:solidFill>
              <a:srgbClr val="ADBACA"/>
            </a:solidFill>
            <a:prstDash val="solid"/>
            <a:tailEnd type="arrow"/>
          </a:ln>
          <a:effectLst/>
        </p:spPr>
        <p:txBody>
          <a:bodyPr spcFirstLastPara="0" vert="horz" wrap="square" lIns="220321" tIns="58486" rIns="220320" bIns="58486" numCol="1" spcCol="1270" anchor="ctr" anchorCtr="0">
            <a:noAutofit/>
          </a:bodyPr>
          <a:lstStyle/>
          <a:p>
            <a:pPr marL="0" marR="0" lvl="0" indent="0" algn="ctr" defTabSz="29527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46"/>
          <p:cNvSpPr/>
          <p:nvPr/>
        </p:nvSpPr>
        <p:spPr>
          <a:xfrm rot="10800000">
            <a:off x="5288653" y="2247726"/>
            <a:ext cx="430395" cy="121682"/>
          </a:xfrm>
          <a:custGeom>
            <a:avLst/>
            <a:gdLst>
              <a:gd name="connsiteX0" fmla="*/ 0 w 323428"/>
              <a:gd name="connsiteY0" fmla="*/ 45720 h 91440"/>
              <a:gd name="connsiteX1" fmla="*/ 323428 w 323428"/>
              <a:gd name="connsiteY1" fmla="*/ 4572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23428" h="91440">
                <a:moveTo>
                  <a:pt x="0" y="45720"/>
                </a:moveTo>
                <a:lnTo>
                  <a:pt x="323428" y="45720"/>
                </a:lnTo>
              </a:path>
            </a:pathLst>
          </a:custGeom>
          <a:noFill/>
          <a:ln w="9525" cap="flat" cmpd="sng" algn="ctr">
            <a:solidFill>
              <a:srgbClr val="ADBACA"/>
            </a:solidFill>
            <a:prstDash val="solid"/>
            <a:tailEnd type="arrow"/>
          </a:ln>
          <a:effectLst/>
        </p:spPr>
        <p:txBody>
          <a:bodyPr spcFirstLastPara="0" vert="horz" wrap="square" lIns="220321" tIns="58486" rIns="220320" bIns="58486" numCol="1" spcCol="1270" anchor="ctr" anchorCtr="0">
            <a:noAutofit/>
          </a:bodyPr>
          <a:lstStyle/>
          <a:p>
            <a:pPr marL="0" marR="0" lvl="0" indent="0" algn="ctr" defTabSz="295275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en-US" sz="665" b="0" i="0" u="none" strike="noStrike" kern="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7785628" y="303344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85628" y="335513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881294" y="2032423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128505" y="235411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9248577" y="494547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248577" y="5267167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465202" y="3881181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712413" y="4202869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" name="Group 6"/>
          <p:cNvGrpSpPr/>
          <p:nvPr/>
        </p:nvGrpSpPr>
        <p:grpSpPr>
          <a:xfrm>
            <a:off x="1579623" y="1914026"/>
            <a:ext cx="1316724" cy="1462095"/>
            <a:chOff x="1044013" y="942906"/>
            <a:chExt cx="1316724" cy="1462095"/>
          </a:xfrm>
          <a:solidFill>
            <a:srgbClr val="98A1AB"/>
          </a:solidFill>
        </p:grpSpPr>
        <p:sp>
          <p:nvSpPr>
            <p:cNvPr id="5" name="Freeform 1"/>
            <p:cNvSpPr>
              <a:spLocks noChangeArrowheads="1"/>
            </p:cNvSpPr>
            <p:nvPr/>
          </p:nvSpPr>
          <p:spPr bwMode="auto">
            <a:xfrm>
              <a:off x="1235045" y="942906"/>
              <a:ext cx="872225" cy="944911"/>
            </a:xfrm>
            <a:custGeom>
              <a:avLst/>
              <a:gdLst>
                <a:gd name="T0" fmla="*/ 1038 w 4126"/>
                <a:gd name="T1" fmla="*/ 4471 h 4472"/>
                <a:gd name="T2" fmla="*/ 1038 w 4126"/>
                <a:gd name="T3" fmla="*/ 4471 h 4472"/>
                <a:gd name="T4" fmla="*/ 532 w 4126"/>
                <a:gd name="T5" fmla="*/ 3593 h 4472"/>
                <a:gd name="T6" fmla="*/ 319 w 4126"/>
                <a:gd name="T7" fmla="*/ 3699 h 4472"/>
                <a:gd name="T8" fmla="*/ 26 w 4126"/>
                <a:gd name="T9" fmla="*/ 3486 h 4472"/>
                <a:gd name="T10" fmla="*/ 452 w 4126"/>
                <a:gd name="T11" fmla="*/ 265 h 4472"/>
                <a:gd name="T12" fmla="*/ 798 w 4126"/>
                <a:gd name="T13" fmla="*/ 52 h 4472"/>
                <a:gd name="T14" fmla="*/ 3779 w 4126"/>
                <a:gd name="T15" fmla="*/ 1303 h 4472"/>
                <a:gd name="T16" fmla="*/ 3832 w 4126"/>
                <a:gd name="T17" fmla="*/ 1677 h 4472"/>
                <a:gd name="T18" fmla="*/ 3619 w 4126"/>
                <a:gd name="T19" fmla="*/ 1809 h 4472"/>
                <a:gd name="T20" fmla="*/ 4125 w 4126"/>
                <a:gd name="T21" fmla="*/ 2687 h 4472"/>
                <a:gd name="T22" fmla="*/ 1038 w 4126"/>
                <a:gd name="T23" fmla="*/ 4471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1038" y="4471"/>
                  </a:moveTo>
                  <a:lnTo>
                    <a:pt x="1038" y="4471"/>
                  </a:lnTo>
                  <a:cubicBezTo>
                    <a:pt x="532" y="3593"/>
                    <a:pt x="532" y="3593"/>
                    <a:pt x="532" y="3593"/>
                  </a:cubicBezTo>
                  <a:cubicBezTo>
                    <a:pt x="319" y="3699"/>
                    <a:pt x="319" y="3699"/>
                    <a:pt x="319" y="3699"/>
                  </a:cubicBezTo>
                  <a:cubicBezTo>
                    <a:pt x="159" y="3806"/>
                    <a:pt x="0" y="3672"/>
                    <a:pt x="26" y="3486"/>
                  </a:cubicBezTo>
                  <a:cubicBezTo>
                    <a:pt x="452" y="265"/>
                    <a:pt x="452" y="265"/>
                    <a:pt x="452" y="265"/>
                  </a:cubicBezTo>
                  <a:cubicBezTo>
                    <a:pt x="478" y="80"/>
                    <a:pt x="611" y="0"/>
                    <a:pt x="798" y="52"/>
                  </a:cubicBezTo>
                  <a:cubicBezTo>
                    <a:pt x="3779" y="1303"/>
                    <a:pt x="3779" y="1303"/>
                    <a:pt x="3779" y="1303"/>
                  </a:cubicBezTo>
                  <a:cubicBezTo>
                    <a:pt x="3965" y="1384"/>
                    <a:pt x="3991" y="1596"/>
                    <a:pt x="3832" y="1677"/>
                  </a:cubicBezTo>
                  <a:cubicBezTo>
                    <a:pt x="3619" y="1809"/>
                    <a:pt x="3619" y="1809"/>
                    <a:pt x="3619" y="1809"/>
                  </a:cubicBezTo>
                  <a:cubicBezTo>
                    <a:pt x="4125" y="2687"/>
                    <a:pt x="4125" y="2687"/>
                    <a:pt x="4125" y="2687"/>
                  </a:cubicBezTo>
                  <a:cubicBezTo>
                    <a:pt x="3087" y="3273"/>
                    <a:pt x="2075" y="3858"/>
                    <a:pt x="1038" y="44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>
              <a:spLocks noChangeArrowheads="1"/>
            </p:cNvSpPr>
            <p:nvPr/>
          </p:nvSpPr>
          <p:spPr bwMode="auto">
            <a:xfrm>
              <a:off x="1044013" y="1184259"/>
              <a:ext cx="1316724" cy="1220742"/>
            </a:xfrm>
            <a:custGeom>
              <a:avLst/>
              <a:gdLst>
                <a:gd name="T0" fmla="*/ 0 w 6230"/>
                <a:gd name="T1" fmla="*/ 3593 h 5776"/>
                <a:gd name="T2" fmla="*/ 6229 w 6230"/>
                <a:gd name="T3" fmla="*/ 0 h 5776"/>
                <a:gd name="T4" fmla="*/ 6229 w 6230"/>
                <a:gd name="T5" fmla="*/ 4338 h 5776"/>
                <a:gd name="T6" fmla="*/ 3780 w 6230"/>
                <a:gd name="T7" fmla="*/ 5775 h 5776"/>
                <a:gd name="T8" fmla="*/ 0 w 6230"/>
                <a:gd name="T9" fmla="*/ 3593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3593"/>
                  </a:moveTo>
                  <a:lnTo>
                    <a:pt x="6229" y="0"/>
                  </a:lnTo>
                  <a:lnTo>
                    <a:pt x="6229" y="4338"/>
                  </a:lnTo>
                  <a:lnTo>
                    <a:pt x="3780" y="5775"/>
                  </a:lnTo>
                  <a:lnTo>
                    <a:pt x="0" y="359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9"/>
          <p:cNvGrpSpPr/>
          <p:nvPr/>
        </p:nvGrpSpPr>
        <p:grpSpPr>
          <a:xfrm>
            <a:off x="848109" y="2959578"/>
            <a:ext cx="1502165" cy="1518939"/>
            <a:chOff x="312499" y="1988458"/>
            <a:chExt cx="1502165" cy="1518939"/>
          </a:xfrm>
          <a:solidFill>
            <a:srgbClr val="C7D3BD"/>
          </a:solidFill>
        </p:grpSpPr>
        <p:sp>
          <p:nvSpPr>
            <p:cNvPr id="8" name="Freeform 2"/>
            <p:cNvSpPr>
              <a:spLocks noChangeArrowheads="1"/>
            </p:cNvSpPr>
            <p:nvPr/>
          </p:nvSpPr>
          <p:spPr bwMode="auto">
            <a:xfrm>
              <a:off x="312499" y="2264290"/>
              <a:ext cx="861043" cy="967275"/>
            </a:xfrm>
            <a:custGeom>
              <a:avLst/>
              <a:gdLst>
                <a:gd name="T0" fmla="*/ 4072 w 4073"/>
                <a:gd name="T1" fmla="*/ 4071 h 4578"/>
                <a:gd name="T2" fmla="*/ 4072 w 4073"/>
                <a:gd name="T3" fmla="*/ 4071 h 4578"/>
                <a:gd name="T4" fmla="*/ 3061 w 4073"/>
                <a:gd name="T5" fmla="*/ 4071 h 4578"/>
                <a:gd name="T6" fmla="*/ 3061 w 4073"/>
                <a:gd name="T7" fmla="*/ 4310 h 4578"/>
                <a:gd name="T8" fmla="*/ 2714 w 4073"/>
                <a:gd name="T9" fmla="*/ 4470 h 4578"/>
                <a:gd name="T10" fmla="*/ 159 w 4073"/>
                <a:gd name="T11" fmla="*/ 2500 h 4578"/>
                <a:gd name="T12" fmla="*/ 159 w 4073"/>
                <a:gd name="T13" fmla="*/ 2076 h 4578"/>
                <a:gd name="T14" fmla="*/ 2714 w 4073"/>
                <a:gd name="T15" fmla="*/ 107 h 4578"/>
                <a:gd name="T16" fmla="*/ 3061 w 4073"/>
                <a:gd name="T17" fmla="*/ 266 h 4578"/>
                <a:gd name="T18" fmla="*/ 3061 w 4073"/>
                <a:gd name="T19" fmla="*/ 505 h 4578"/>
                <a:gd name="T20" fmla="*/ 4072 w 4073"/>
                <a:gd name="T21" fmla="*/ 505 h 4578"/>
                <a:gd name="T22" fmla="*/ 4072 w 4073"/>
                <a:gd name="T23" fmla="*/ 4071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4072" y="4071"/>
                  </a:moveTo>
                  <a:lnTo>
                    <a:pt x="4072" y="4071"/>
                  </a:lnTo>
                  <a:cubicBezTo>
                    <a:pt x="3061" y="4071"/>
                    <a:pt x="3061" y="4071"/>
                    <a:pt x="3061" y="4071"/>
                  </a:cubicBezTo>
                  <a:cubicBezTo>
                    <a:pt x="3061" y="4310"/>
                    <a:pt x="3061" y="4310"/>
                    <a:pt x="3061" y="4310"/>
                  </a:cubicBezTo>
                  <a:cubicBezTo>
                    <a:pt x="3061" y="4497"/>
                    <a:pt x="2874" y="4577"/>
                    <a:pt x="2714" y="4470"/>
                  </a:cubicBezTo>
                  <a:cubicBezTo>
                    <a:pt x="159" y="2500"/>
                    <a:pt x="159" y="2500"/>
                    <a:pt x="159" y="2500"/>
                  </a:cubicBezTo>
                  <a:cubicBezTo>
                    <a:pt x="0" y="2368"/>
                    <a:pt x="0" y="2209"/>
                    <a:pt x="159" y="2076"/>
                  </a:cubicBezTo>
                  <a:cubicBezTo>
                    <a:pt x="2714" y="107"/>
                    <a:pt x="2714" y="107"/>
                    <a:pt x="2714" y="107"/>
                  </a:cubicBezTo>
                  <a:cubicBezTo>
                    <a:pt x="2874" y="0"/>
                    <a:pt x="3061" y="79"/>
                    <a:pt x="3061" y="266"/>
                  </a:cubicBezTo>
                  <a:cubicBezTo>
                    <a:pt x="3061" y="505"/>
                    <a:pt x="3061" y="505"/>
                    <a:pt x="3061" y="505"/>
                  </a:cubicBezTo>
                  <a:cubicBezTo>
                    <a:pt x="4072" y="505"/>
                    <a:pt x="4072" y="505"/>
                    <a:pt x="4072" y="505"/>
                  </a:cubicBezTo>
                  <a:cubicBezTo>
                    <a:pt x="4072" y="1703"/>
                    <a:pt x="4072" y="2874"/>
                    <a:pt x="4072" y="407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ChangeArrowheads="1"/>
            </p:cNvSpPr>
            <p:nvPr/>
          </p:nvSpPr>
          <p:spPr bwMode="auto">
            <a:xfrm>
              <a:off x="1021648" y="1988458"/>
              <a:ext cx="793016" cy="1518939"/>
            </a:xfrm>
            <a:custGeom>
              <a:avLst/>
              <a:gdLst>
                <a:gd name="T0" fmla="*/ 0 w 3754"/>
                <a:gd name="T1" fmla="*/ 7186 h 7187"/>
                <a:gd name="T2" fmla="*/ 0 w 3754"/>
                <a:gd name="T3" fmla="*/ 0 h 7187"/>
                <a:gd name="T4" fmla="*/ 3753 w 3754"/>
                <a:gd name="T5" fmla="*/ 2183 h 7187"/>
                <a:gd name="T6" fmla="*/ 3753 w 3754"/>
                <a:gd name="T7" fmla="*/ 5003 h 7187"/>
                <a:gd name="T8" fmla="*/ 0 w 3754"/>
                <a:gd name="T9" fmla="*/ 7186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4" h="7187">
                  <a:moveTo>
                    <a:pt x="0" y="7186"/>
                  </a:moveTo>
                  <a:lnTo>
                    <a:pt x="0" y="0"/>
                  </a:lnTo>
                  <a:lnTo>
                    <a:pt x="3753" y="2183"/>
                  </a:lnTo>
                  <a:lnTo>
                    <a:pt x="3753" y="5003"/>
                  </a:lnTo>
                  <a:lnTo>
                    <a:pt x="0" y="718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2"/>
          <p:cNvGrpSpPr/>
          <p:nvPr/>
        </p:nvGrpSpPr>
        <p:grpSpPr>
          <a:xfrm>
            <a:off x="1579623" y="4061973"/>
            <a:ext cx="1316724" cy="1462096"/>
            <a:chOff x="1044013" y="3090853"/>
            <a:chExt cx="1316724" cy="1462096"/>
          </a:xfrm>
          <a:solidFill>
            <a:srgbClr val="A4BDC2"/>
          </a:solidFill>
        </p:grpSpPr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>
              <a:off x="1235045" y="3608038"/>
              <a:ext cx="872225" cy="944911"/>
            </a:xfrm>
            <a:custGeom>
              <a:avLst/>
              <a:gdLst>
                <a:gd name="T0" fmla="*/ 4125 w 4126"/>
                <a:gd name="T1" fmla="*/ 1784 h 4473"/>
                <a:gd name="T2" fmla="*/ 4125 w 4126"/>
                <a:gd name="T3" fmla="*/ 1784 h 4473"/>
                <a:gd name="T4" fmla="*/ 3619 w 4126"/>
                <a:gd name="T5" fmla="*/ 2662 h 4473"/>
                <a:gd name="T6" fmla="*/ 3832 w 4126"/>
                <a:gd name="T7" fmla="*/ 2795 h 4473"/>
                <a:gd name="T8" fmla="*/ 3779 w 4126"/>
                <a:gd name="T9" fmla="*/ 3168 h 4473"/>
                <a:gd name="T10" fmla="*/ 798 w 4126"/>
                <a:gd name="T11" fmla="*/ 4419 h 4473"/>
                <a:gd name="T12" fmla="*/ 452 w 4126"/>
                <a:gd name="T13" fmla="*/ 4206 h 4473"/>
                <a:gd name="T14" fmla="*/ 26 w 4126"/>
                <a:gd name="T15" fmla="*/ 986 h 4473"/>
                <a:gd name="T16" fmla="*/ 319 w 4126"/>
                <a:gd name="T17" fmla="*/ 773 h 4473"/>
                <a:gd name="T18" fmla="*/ 532 w 4126"/>
                <a:gd name="T19" fmla="*/ 879 h 4473"/>
                <a:gd name="T20" fmla="*/ 1038 w 4126"/>
                <a:gd name="T21" fmla="*/ 0 h 4473"/>
                <a:gd name="T22" fmla="*/ 4125 w 4126"/>
                <a:gd name="T23" fmla="*/ 1784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4125" y="1784"/>
                  </a:moveTo>
                  <a:lnTo>
                    <a:pt x="4125" y="1784"/>
                  </a:lnTo>
                  <a:cubicBezTo>
                    <a:pt x="3619" y="2662"/>
                    <a:pt x="3619" y="2662"/>
                    <a:pt x="3619" y="2662"/>
                  </a:cubicBezTo>
                  <a:cubicBezTo>
                    <a:pt x="3832" y="2795"/>
                    <a:pt x="3832" y="2795"/>
                    <a:pt x="3832" y="2795"/>
                  </a:cubicBezTo>
                  <a:cubicBezTo>
                    <a:pt x="3991" y="2875"/>
                    <a:pt x="3965" y="3088"/>
                    <a:pt x="3779" y="3168"/>
                  </a:cubicBezTo>
                  <a:cubicBezTo>
                    <a:pt x="798" y="4419"/>
                    <a:pt x="798" y="4419"/>
                    <a:pt x="798" y="4419"/>
                  </a:cubicBezTo>
                  <a:cubicBezTo>
                    <a:pt x="611" y="4472"/>
                    <a:pt x="478" y="4392"/>
                    <a:pt x="452" y="4206"/>
                  </a:cubicBezTo>
                  <a:cubicBezTo>
                    <a:pt x="26" y="986"/>
                    <a:pt x="26" y="986"/>
                    <a:pt x="26" y="986"/>
                  </a:cubicBezTo>
                  <a:cubicBezTo>
                    <a:pt x="0" y="799"/>
                    <a:pt x="159" y="666"/>
                    <a:pt x="319" y="773"/>
                  </a:cubicBezTo>
                  <a:cubicBezTo>
                    <a:pt x="532" y="879"/>
                    <a:pt x="532" y="879"/>
                    <a:pt x="532" y="879"/>
                  </a:cubicBezTo>
                  <a:cubicBezTo>
                    <a:pt x="1038" y="0"/>
                    <a:pt x="1038" y="0"/>
                    <a:pt x="1038" y="0"/>
                  </a:cubicBezTo>
                  <a:cubicBezTo>
                    <a:pt x="2075" y="613"/>
                    <a:pt x="3087" y="1199"/>
                    <a:pt x="4125" y="178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9"/>
            <p:cNvSpPr>
              <a:spLocks noChangeArrowheads="1"/>
            </p:cNvSpPr>
            <p:nvPr/>
          </p:nvSpPr>
          <p:spPr bwMode="auto">
            <a:xfrm>
              <a:off x="1044013" y="3090853"/>
              <a:ext cx="1316724" cy="1220742"/>
            </a:xfrm>
            <a:custGeom>
              <a:avLst/>
              <a:gdLst>
                <a:gd name="T0" fmla="*/ 6229 w 6230"/>
                <a:gd name="T1" fmla="*/ 5776 h 5777"/>
                <a:gd name="T2" fmla="*/ 0 w 6230"/>
                <a:gd name="T3" fmla="*/ 2183 h 5777"/>
                <a:gd name="T4" fmla="*/ 3780 w 6230"/>
                <a:gd name="T5" fmla="*/ 0 h 5777"/>
                <a:gd name="T6" fmla="*/ 6229 w 6230"/>
                <a:gd name="T7" fmla="*/ 1437 h 5777"/>
                <a:gd name="T8" fmla="*/ 6229 w 6230"/>
                <a:gd name="T9" fmla="*/ 5776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5776"/>
                  </a:moveTo>
                  <a:lnTo>
                    <a:pt x="0" y="2183"/>
                  </a:lnTo>
                  <a:lnTo>
                    <a:pt x="3780" y="0"/>
                  </a:lnTo>
                  <a:lnTo>
                    <a:pt x="6229" y="1437"/>
                  </a:lnTo>
                  <a:lnTo>
                    <a:pt x="6229" y="5776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"/>
          <p:cNvGrpSpPr/>
          <p:nvPr/>
        </p:nvGrpSpPr>
        <p:grpSpPr>
          <a:xfrm>
            <a:off x="2951328" y="4061973"/>
            <a:ext cx="1316724" cy="1462096"/>
            <a:chOff x="2415718" y="3090853"/>
            <a:chExt cx="1316724" cy="1462096"/>
          </a:xfrm>
          <a:solidFill>
            <a:srgbClr val="98A1AB"/>
          </a:solidFill>
        </p:grpSpPr>
        <p:sp>
          <p:nvSpPr>
            <p:cNvPr id="14" name="Freeform 4"/>
            <p:cNvSpPr>
              <a:spLocks noChangeArrowheads="1"/>
            </p:cNvSpPr>
            <p:nvPr/>
          </p:nvSpPr>
          <p:spPr bwMode="auto">
            <a:xfrm>
              <a:off x="2669185" y="3608038"/>
              <a:ext cx="872225" cy="944911"/>
            </a:xfrm>
            <a:custGeom>
              <a:avLst/>
              <a:gdLst>
                <a:gd name="T0" fmla="*/ 3087 w 4126"/>
                <a:gd name="T1" fmla="*/ 0 h 4473"/>
                <a:gd name="T2" fmla="*/ 3087 w 4126"/>
                <a:gd name="T3" fmla="*/ 0 h 4473"/>
                <a:gd name="T4" fmla="*/ 3592 w 4126"/>
                <a:gd name="T5" fmla="*/ 879 h 4473"/>
                <a:gd name="T6" fmla="*/ 3805 w 4126"/>
                <a:gd name="T7" fmla="*/ 773 h 4473"/>
                <a:gd name="T8" fmla="*/ 4098 w 4126"/>
                <a:gd name="T9" fmla="*/ 986 h 4473"/>
                <a:gd name="T10" fmla="*/ 3672 w 4126"/>
                <a:gd name="T11" fmla="*/ 4206 h 4473"/>
                <a:gd name="T12" fmla="*/ 3327 w 4126"/>
                <a:gd name="T13" fmla="*/ 4419 h 4473"/>
                <a:gd name="T14" fmla="*/ 346 w 4126"/>
                <a:gd name="T15" fmla="*/ 3168 h 4473"/>
                <a:gd name="T16" fmla="*/ 292 w 4126"/>
                <a:gd name="T17" fmla="*/ 2795 h 4473"/>
                <a:gd name="T18" fmla="*/ 505 w 4126"/>
                <a:gd name="T19" fmla="*/ 2662 h 4473"/>
                <a:gd name="T20" fmla="*/ 0 w 4126"/>
                <a:gd name="T21" fmla="*/ 1784 h 4473"/>
                <a:gd name="T22" fmla="*/ 3087 w 4126"/>
                <a:gd name="T23" fmla="*/ 0 h 4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3">
                  <a:moveTo>
                    <a:pt x="3087" y="0"/>
                  </a:moveTo>
                  <a:lnTo>
                    <a:pt x="3087" y="0"/>
                  </a:lnTo>
                  <a:cubicBezTo>
                    <a:pt x="3592" y="879"/>
                    <a:pt x="3592" y="879"/>
                    <a:pt x="3592" y="879"/>
                  </a:cubicBezTo>
                  <a:cubicBezTo>
                    <a:pt x="3805" y="773"/>
                    <a:pt x="3805" y="773"/>
                    <a:pt x="3805" y="773"/>
                  </a:cubicBezTo>
                  <a:cubicBezTo>
                    <a:pt x="3965" y="666"/>
                    <a:pt x="4125" y="799"/>
                    <a:pt x="4098" y="986"/>
                  </a:cubicBezTo>
                  <a:cubicBezTo>
                    <a:pt x="3672" y="4206"/>
                    <a:pt x="3672" y="4206"/>
                    <a:pt x="3672" y="4206"/>
                  </a:cubicBezTo>
                  <a:cubicBezTo>
                    <a:pt x="3646" y="4392"/>
                    <a:pt x="3513" y="4472"/>
                    <a:pt x="3327" y="4419"/>
                  </a:cubicBezTo>
                  <a:cubicBezTo>
                    <a:pt x="346" y="3168"/>
                    <a:pt x="346" y="3168"/>
                    <a:pt x="346" y="3168"/>
                  </a:cubicBezTo>
                  <a:cubicBezTo>
                    <a:pt x="159" y="3088"/>
                    <a:pt x="133" y="2875"/>
                    <a:pt x="292" y="2795"/>
                  </a:cubicBezTo>
                  <a:cubicBezTo>
                    <a:pt x="505" y="2662"/>
                    <a:pt x="505" y="2662"/>
                    <a:pt x="505" y="2662"/>
                  </a:cubicBezTo>
                  <a:cubicBezTo>
                    <a:pt x="0" y="1784"/>
                    <a:pt x="0" y="1784"/>
                    <a:pt x="0" y="1784"/>
                  </a:cubicBezTo>
                  <a:cubicBezTo>
                    <a:pt x="1011" y="1199"/>
                    <a:pt x="2049" y="613"/>
                    <a:pt x="3087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>
              <a:spLocks noChangeArrowheads="1"/>
            </p:cNvSpPr>
            <p:nvPr/>
          </p:nvSpPr>
          <p:spPr bwMode="auto">
            <a:xfrm>
              <a:off x="2415718" y="3090853"/>
              <a:ext cx="1316724" cy="1220742"/>
            </a:xfrm>
            <a:custGeom>
              <a:avLst/>
              <a:gdLst>
                <a:gd name="T0" fmla="*/ 6229 w 6230"/>
                <a:gd name="T1" fmla="*/ 2183 h 5777"/>
                <a:gd name="T2" fmla="*/ 0 w 6230"/>
                <a:gd name="T3" fmla="*/ 5776 h 5777"/>
                <a:gd name="T4" fmla="*/ 0 w 6230"/>
                <a:gd name="T5" fmla="*/ 1437 h 5777"/>
                <a:gd name="T6" fmla="*/ 2449 w 6230"/>
                <a:gd name="T7" fmla="*/ 0 h 5777"/>
                <a:gd name="T8" fmla="*/ 6229 w 6230"/>
                <a:gd name="T9" fmla="*/ 2183 h 5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7">
                  <a:moveTo>
                    <a:pt x="6229" y="2183"/>
                  </a:moveTo>
                  <a:lnTo>
                    <a:pt x="0" y="5776"/>
                  </a:lnTo>
                  <a:lnTo>
                    <a:pt x="0" y="1437"/>
                  </a:lnTo>
                  <a:lnTo>
                    <a:pt x="2449" y="0"/>
                  </a:lnTo>
                  <a:lnTo>
                    <a:pt x="6229" y="2183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8"/>
          <p:cNvGrpSpPr/>
          <p:nvPr/>
        </p:nvGrpSpPr>
        <p:grpSpPr>
          <a:xfrm>
            <a:off x="3497400" y="2959578"/>
            <a:ext cx="1502166" cy="1518939"/>
            <a:chOff x="2961790" y="1988458"/>
            <a:chExt cx="1502166" cy="1518939"/>
          </a:xfrm>
          <a:solidFill>
            <a:srgbClr val="C7D3BD"/>
          </a:solidFill>
        </p:grpSpPr>
        <p:sp>
          <p:nvSpPr>
            <p:cNvPr id="17" name="Freeform 5"/>
            <p:cNvSpPr>
              <a:spLocks noChangeArrowheads="1"/>
            </p:cNvSpPr>
            <p:nvPr/>
          </p:nvSpPr>
          <p:spPr bwMode="auto">
            <a:xfrm>
              <a:off x="3602913" y="2264290"/>
              <a:ext cx="861043" cy="967275"/>
            </a:xfrm>
            <a:custGeom>
              <a:avLst/>
              <a:gdLst>
                <a:gd name="T0" fmla="*/ 0 w 4073"/>
                <a:gd name="T1" fmla="*/ 505 h 4578"/>
                <a:gd name="T2" fmla="*/ 0 w 4073"/>
                <a:gd name="T3" fmla="*/ 505 h 4578"/>
                <a:gd name="T4" fmla="*/ 1011 w 4073"/>
                <a:gd name="T5" fmla="*/ 505 h 4578"/>
                <a:gd name="T6" fmla="*/ 1011 w 4073"/>
                <a:gd name="T7" fmla="*/ 266 h 4578"/>
                <a:gd name="T8" fmla="*/ 1357 w 4073"/>
                <a:gd name="T9" fmla="*/ 107 h 4578"/>
                <a:gd name="T10" fmla="*/ 3912 w 4073"/>
                <a:gd name="T11" fmla="*/ 2076 h 4578"/>
                <a:gd name="T12" fmla="*/ 3912 w 4073"/>
                <a:gd name="T13" fmla="*/ 2500 h 4578"/>
                <a:gd name="T14" fmla="*/ 1357 w 4073"/>
                <a:gd name="T15" fmla="*/ 4470 h 4578"/>
                <a:gd name="T16" fmla="*/ 1011 w 4073"/>
                <a:gd name="T17" fmla="*/ 4310 h 4578"/>
                <a:gd name="T18" fmla="*/ 1011 w 4073"/>
                <a:gd name="T19" fmla="*/ 4071 h 4578"/>
                <a:gd name="T20" fmla="*/ 0 w 4073"/>
                <a:gd name="T21" fmla="*/ 4071 h 4578"/>
                <a:gd name="T22" fmla="*/ 0 w 4073"/>
                <a:gd name="T23" fmla="*/ 505 h 4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073" h="4578">
                  <a:moveTo>
                    <a:pt x="0" y="505"/>
                  </a:moveTo>
                  <a:lnTo>
                    <a:pt x="0" y="505"/>
                  </a:lnTo>
                  <a:cubicBezTo>
                    <a:pt x="1011" y="505"/>
                    <a:pt x="1011" y="505"/>
                    <a:pt x="1011" y="505"/>
                  </a:cubicBezTo>
                  <a:cubicBezTo>
                    <a:pt x="1011" y="266"/>
                    <a:pt x="1011" y="266"/>
                    <a:pt x="1011" y="266"/>
                  </a:cubicBezTo>
                  <a:cubicBezTo>
                    <a:pt x="1011" y="79"/>
                    <a:pt x="1197" y="0"/>
                    <a:pt x="1357" y="107"/>
                  </a:cubicBezTo>
                  <a:cubicBezTo>
                    <a:pt x="3912" y="2076"/>
                    <a:pt x="3912" y="2076"/>
                    <a:pt x="3912" y="2076"/>
                  </a:cubicBezTo>
                  <a:cubicBezTo>
                    <a:pt x="4072" y="2209"/>
                    <a:pt x="4072" y="2368"/>
                    <a:pt x="3912" y="2500"/>
                  </a:cubicBezTo>
                  <a:cubicBezTo>
                    <a:pt x="1357" y="4470"/>
                    <a:pt x="1357" y="4470"/>
                    <a:pt x="1357" y="4470"/>
                  </a:cubicBezTo>
                  <a:cubicBezTo>
                    <a:pt x="1197" y="4577"/>
                    <a:pt x="1011" y="4497"/>
                    <a:pt x="1011" y="4310"/>
                  </a:cubicBezTo>
                  <a:cubicBezTo>
                    <a:pt x="1011" y="4071"/>
                    <a:pt x="1011" y="4071"/>
                    <a:pt x="1011" y="4071"/>
                  </a:cubicBezTo>
                  <a:cubicBezTo>
                    <a:pt x="0" y="4071"/>
                    <a:pt x="0" y="4071"/>
                    <a:pt x="0" y="4071"/>
                  </a:cubicBezTo>
                  <a:cubicBezTo>
                    <a:pt x="0" y="2874"/>
                    <a:pt x="0" y="1703"/>
                    <a:pt x="0" y="5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1"/>
            <p:cNvSpPr>
              <a:spLocks noChangeArrowheads="1"/>
            </p:cNvSpPr>
            <p:nvPr/>
          </p:nvSpPr>
          <p:spPr bwMode="auto">
            <a:xfrm>
              <a:off x="2961790" y="1988458"/>
              <a:ext cx="793016" cy="1518939"/>
            </a:xfrm>
            <a:custGeom>
              <a:avLst/>
              <a:gdLst>
                <a:gd name="T0" fmla="*/ 3752 w 3753"/>
                <a:gd name="T1" fmla="*/ 0 h 7187"/>
                <a:gd name="T2" fmla="*/ 3752 w 3753"/>
                <a:gd name="T3" fmla="*/ 7186 h 7187"/>
                <a:gd name="T4" fmla="*/ 0 w 3753"/>
                <a:gd name="T5" fmla="*/ 5003 h 7187"/>
                <a:gd name="T6" fmla="*/ 0 w 3753"/>
                <a:gd name="T7" fmla="*/ 2183 h 7187"/>
                <a:gd name="T8" fmla="*/ 3752 w 3753"/>
                <a:gd name="T9" fmla="*/ 0 h 7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3" h="7187">
                  <a:moveTo>
                    <a:pt x="3752" y="0"/>
                  </a:moveTo>
                  <a:lnTo>
                    <a:pt x="3752" y="7186"/>
                  </a:lnTo>
                  <a:lnTo>
                    <a:pt x="0" y="5003"/>
                  </a:lnTo>
                  <a:lnTo>
                    <a:pt x="0" y="2183"/>
                  </a:lnTo>
                  <a:lnTo>
                    <a:pt x="3752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21"/>
          <p:cNvGrpSpPr/>
          <p:nvPr/>
        </p:nvGrpSpPr>
        <p:grpSpPr>
          <a:xfrm>
            <a:off x="2951328" y="1914026"/>
            <a:ext cx="1316724" cy="1462095"/>
            <a:chOff x="2415718" y="942906"/>
            <a:chExt cx="1316724" cy="1462095"/>
          </a:xfrm>
          <a:solidFill>
            <a:srgbClr val="A4BDC2"/>
          </a:solidFill>
        </p:grpSpPr>
        <p:sp>
          <p:nvSpPr>
            <p:cNvPr id="20" name="Freeform 6"/>
            <p:cNvSpPr>
              <a:spLocks noChangeArrowheads="1"/>
            </p:cNvSpPr>
            <p:nvPr/>
          </p:nvSpPr>
          <p:spPr bwMode="auto">
            <a:xfrm>
              <a:off x="2669185" y="942906"/>
              <a:ext cx="872225" cy="944911"/>
            </a:xfrm>
            <a:custGeom>
              <a:avLst/>
              <a:gdLst>
                <a:gd name="T0" fmla="*/ 0 w 4126"/>
                <a:gd name="T1" fmla="*/ 2687 h 4472"/>
                <a:gd name="T2" fmla="*/ 0 w 4126"/>
                <a:gd name="T3" fmla="*/ 2687 h 4472"/>
                <a:gd name="T4" fmla="*/ 505 w 4126"/>
                <a:gd name="T5" fmla="*/ 1809 h 4472"/>
                <a:gd name="T6" fmla="*/ 292 w 4126"/>
                <a:gd name="T7" fmla="*/ 1677 h 4472"/>
                <a:gd name="T8" fmla="*/ 346 w 4126"/>
                <a:gd name="T9" fmla="*/ 1303 h 4472"/>
                <a:gd name="T10" fmla="*/ 3327 w 4126"/>
                <a:gd name="T11" fmla="*/ 52 h 4472"/>
                <a:gd name="T12" fmla="*/ 3672 w 4126"/>
                <a:gd name="T13" fmla="*/ 265 h 4472"/>
                <a:gd name="T14" fmla="*/ 4098 w 4126"/>
                <a:gd name="T15" fmla="*/ 3486 h 4472"/>
                <a:gd name="T16" fmla="*/ 3805 w 4126"/>
                <a:gd name="T17" fmla="*/ 3699 h 4472"/>
                <a:gd name="T18" fmla="*/ 3592 w 4126"/>
                <a:gd name="T19" fmla="*/ 3593 h 4472"/>
                <a:gd name="T20" fmla="*/ 3087 w 4126"/>
                <a:gd name="T21" fmla="*/ 4471 h 4472"/>
                <a:gd name="T22" fmla="*/ 0 w 4126"/>
                <a:gd name="T23" fmla="*/ 2687 h 4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26" h="4472">
                  <a:moveTo>
                    <a:pt x="0" y="2687"/>
                  </a:moveTo>
                  <a:lnTo>
                    <a:pt x="0" y="2687"/>
                  </a:lnTo>
                  <a:cubicBezTo>
                    <a:pt x="505" y="1809"/>
                    <a:pt x="505" y="1809"/>
                    <a:pt x="505" y="1809"/>
                  </a:cubicBezTo>
                  <a:cubicBezTo>
                    <a:pt x="292" y="1677"/>
                    <a:pt x="292" y="1677"/>
                    <a:pt x="292" y="1677"/>
                  </a:cubicBezTo>
                  <a:cubicBezTo>
                    <a:pt x="133" y="1596"/>
                    <a:pt x="159" y="1384"/>
                    <a:pt x="346" y="1303"/>
                  </a:cubicBezTo>
                  <a:cubicBezTo>
                    <a:pt x="3327" y="52"/>
                    <a:pt x="3327" y="52"/>
                    <a:pt x="3327" y="52"/>
                  </a:cubicBezTo>
                  <a:cubicBezTo>
                    <a:pt x="3513" y="0"/>
                    <a:pt x="3646" y="80"/>
                    <a:pt x="3672" y="265"/>
                  </a:cubicBezTo>
                  <a:cubicBezTo>
                    <a:pt x="4098" y="3486"/>
                    <a:pt x="4098" y="3486"/>
                    <a:pt x="4098" y="3486"/>
                  </a:cubicBezTo>
                  <a:cubicBezTo>
                    <a:pt x="4125" y="3672"/>
                    <a:pt x="3965" y="3806"/>
                    <a:pt x="3805" y="3699"/>
                  </a:cubicBezTo>
                  <a:cubicBezTo>
                    <a:pt x="3592" y="3593"/>
                    <a:pt x="3592" y="3593"/>
                    <a:pt x="3592" y="3593"/>
                  </a:cubicBezTo>
                  <a:cubicBezTo>
                    <a:pt x="3087" y="4471"/>
                    <a:pt x="3087" y="4471"/>
                    <a:pt x="3087" y="4471"/>
                  </a:cubicBezTo>
                  <a:cubicBezTo>
                    <a:pt x="2049" y="3858"/>
                    <a:pt x="1037" y="3273"/>
                    <a:pt x="0" y="268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2415718" y="1184259"/>
              <a:ext cx="1316724" cy="1220742"/>
            </a:xfrm>
            <a:custGeom>
              <a:avLst/>
              <a:gdLst>
                <a:gd name="T0" fmla="*/ 0 w 6230"/>
                <a:gd name="T1" fmla="*/ 0 h 5776"/>
                <a:gd name="T2" fmla="*/ 6229 w 6230"/>
                <a:gd name="T3" fmla="*/ 3593 h 5776"/>
                <a:gd name="T4" fmla="*/ 2449 w 6230"/>
                <a:gd name="T5" fmla="*/ 5775 h 5776"/>
                <a:gd name="T6" fmla="*/ 0 w 6230"/>
                <a:gd name="T7" fmla="*/ 4338 h 5776"/>
                <a:gd name="T8" fmla="*/ 0 w 6230"/>
                <a:gd name="T9" fmla="*/ 0 h 5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0" h="5776">
                  <a:moveTo>
                    <a:pt x="0" y="0"/>
                  </a:moveTo>
                  <a:lnTo>
                    <a:pt x="6229" y="3593"/>
                  </a:lnTo>
                  <a:lnTo>
                    <a:pt x="2449" y="5775"/>
                  </a:lnTo>
                  <a:lnTo>
                    <a:pt x="0" y="433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Freeform 13"/>
          <p:cNvSpPr>
            <a:spLocks noChangeArrowheads="1"/>
          </p:cNvSpPr>
          <p:nvPr/>
        </p:nvSpPr>
        <p:spPr bwMode="auto">
          <a:xfrm>
            <a:off x="2406187" y="3122654"/>
            <a:ext cx="1035302" cy="1191855"/>
          </a:xfrm>
          <a:custGeom>
            <a:avLst/>
            <a:gdLst>
              <a:gd name="T0" fmla="*/ 2449 w 4897"/>
              <a:gd name="T1" fmla="*/ 0 h 5642"/>
              <a:gd name="T2" fmla="*/ 3672 w 4897"/>
              <a:gd name="T3" fmla="*/ 691 h 5642"/>
              <a:gd name="T4" fmla="*/ 4896 w 4897"/>
              <a:gd name="T5" fmla="*/ 1410 h 5642"/>
              <a:gd name="T6" fmla="*/ 4896 w 4897"/>
              <a:gd name="T7" fmla="*/ 2821 h 5642"/>
              <a:gd name="T8" fmla="*/ 4896 w 4897"/>
              <a:gd name="T9" fmla="*/ 4230 h 5642"/>
              <a:gd name="T10" fmla="*/ 3672 w 4897"/>
              <a:gd name="T11" fmla="*/ 4949 h 5642"/>
              <a:gd name="T12" fmla="*/ 2449 w 4897"/>
              <a:gd name="T13" fmla="*/ 5641 h 5642"/>
              <a:gd name="T14" fmla="*/ 1225 w 4897"/>
              <a:gd name="T15" fmla="*/ 4949 h 5642"/>
              <a:gd name="T16" fmla="*/ 0 w 4897"/>
              <a:gd name="T17" fmla="*/ 4230 h 5642"/>
              <a:gd name="T18" fmla="*/ 0 w 4897"/>
              <a:gd name="T19" fmla="*/ 2821 h 5642"/>
              <a:gd name="T20" fmla="*/ 0 w 4897"/>
              <a:gd name="T21" fmla="*/ 1410 h 5642"/>
              <a:gd name="T22" fmla="*/ 1225 w 4897"/>
              <a:gd name="T23" fmla="*/ 691 h 5642"/>
              <a:gd name="T24" fmla="*/ 2449 w 4897"/>
              <a:gd name="T25" fmla="*/ 0 h 5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97" h="5642">
                <a:moveTo>
                  <a:pt x="2449" y="0"/>
                </a:moveTo>
                <a:lnTo>
                  <a:pt x="3672" y="691"/>
                </a:lnTo>
                <a:lnTo>
                  <a:pt x="4896" y="1410"/>
                </a:lnTo>
                <a:lnTo>
                  <a:pt x="4896" y="2821"/>
                </a:lnTo>
                <a:lnTo>
                  <a:pt x="4896" y="4230"/>
                </a:lnTo>
                <a:lnTo>
                  <a:pt x="3672" y="4949"/>
                </a:lnTo>
                <a:lnTo>
                  <a:pt x="2449" y="5641"/>
                </a:lnTo>
                <a:lnTo>
                  <a:pt x="1225" y="4949"/>
                </a:lnTo>
                <a:lnTo>
                  <a:pt x="0" y="4230"/>
                </a:lnTo>
                <a:lnTo>
                  <a:pt x="0" y="2821"/>
                </a:lnTo>
                <a:lnTo>
                  <a:pt x="0" y="1410"/>
                </a:lnTo>
                <a:lnTo>
                  <a:pt x="1225" y="691"/>
                </a:lnTo>
                <a:lnTo>
                  <a:pt x="2449" y="0"/>
                </a:lnTo>
              </a:path>
            </a:pathLst>
          </a:custGeom>
          <a:solidFill>
            <a:srgbClr val="C1C7D0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5390560" y="2359244"/>
            <a:ext cx="820099" cy="54709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id-ID" sz="32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7410982" y="2359243"/>
            <a:ext cx="820099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r>
              <a:rPr lang="id-ID" sz="1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5" name="Content Placeholder 2"/>
          <p:cNvSpPr txBox="1"/>
          <p:nvPr/>
        </p:nvSpPr>
        <p:spPr>
          <a:xfrm>
            <a:off x="9431404" y="2359243"/>
            <a:ext cx="703197" cy="54709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r>
              <a:rPr lang="id-ID" sz="1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6" name="Content Placeholder 2"/>
          <p:cNvSpPr txBox="1"/>
          <p:nvPr/>
        </p:nvSpPr>
        <p:spPr>
          <a:xfrm>
            <a:off x="5390560" y="3936664"/>
            <a:ext cx="820099" cy="53817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r>
              <a:rPr lang="id-ID" sz="1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27" name="Content Placeholder 2"/>
          <p:cNvSpPr txBox="1"/>
          <p:nvPr/>
        </p:nvSpPr>
        <p:spPr>
          <a:xfrm>
            <a:off x="7410982" y="3936663"/>
            <a:ext cx="820099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8" name="Content Placeholder 2"/>
          <p:cNvSpPr txBox="1"/>
          <p:nvPr/>
        </p:nvSpPr>
        <p:spPr>
          <a:xfrm>
            <a:off x="9431405" y="3936663"/>
            <a:ext cx="703196" cy="538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761990" y="3509990"/>
            <a:ext cx="305739" cy="412391"/>
            <a:chOff x="3687763" y="361950"/>
            <a:chExt cx="204788" cy="276225"/>
          </a:xfrm>
          <a:solidFill>
            <a:schemeClr val="bg1"/>
          </a:solidFill>
        </p:grpSpPr>
        <p:sp>
          <p:nvSpPr>
            <p:cNvPr id="30" name="Freeform 125"/>
            <p:cNvSpPr>
              <a:spLocks noEditPoints="1"/>
            </p:cNvSpPr>
            <p:nvPr/>
          </p:nvSpPr>
          <p:spPr bwMode="auto">
            <a:xfrm>
              <a:off x="3687763" y="361950"/>
              <a:ext cx="204788" cy="276225"/>
            </a:xfrm>
            <a:custGeom>
              <a:avLst/>
              <a:gdLst>
                <a:gd name="T0" fmla="*/ 192 w 213"/>
                <a:gd name="T1" fmla="*/ 0 h 288"/>
                <a:gd name="T2" fmla="*/ 21 w 213"/>
                <a:gd name="T3" fmla="*/ 0 h 288"/>
                <a:gd name="T4" fmla="*/ 0 w 213"/>
                <a:gd name="T5" fmla="*/ 22 h 288"/>
                <a:gd name="T6" fmla="*/ 0 w 213"/>
                <a:gd name="T7" fmla="*/ 267 h 288"/>
                <a:gd name="T8" fmla="*/ 21 w 213"/>
                <a:gd name="T9" fmla="*/ 288 h 288"/>
                <a:gd name="T10" fmla="*/ 192 w 213"/>
                <a:gd name="T11" fmla="*/ 288 h 288"/>
                <a:gd name="T12" fmla="*/ 213 w 213"/>
                <a:gd name="T13" fmla="*/ 267 h 288"/>
                <a:gd name="T14" fmla="*/ 213 w 213"/>
                <a:gd name="T15" fmla="*/ 22 h 288"/>
                <a:gd name="T16" fmla="*/ 192 w 213"/>
                <a:gd name="T17" fmla="*/ 0 h 288"/>
                <a:gd name="T18" fmla="*/ 188 w 213"/>
                <a:gd name="T19" fmla="*/ 262 h 288"/>
                <a:gd name="T20" fmla="*/ 25 w 213"/>
                <a:gd name="T21" fmla="*/ 262 h 288"/>
                <a:gd name="T22" fmla="*/ 25 w 213"/>
                <a:gd name="T23" fmla="*/ 152 h 288"/>
                <a:gd name="T24" fmla="*/ 188 w 213"/>
                <a:gd name="T25" fmla="*/ 152 h 288"/>
                <a:gd name="T26" fmla="*/ 188 w 213"/>
                <a:gd name="T27" fmla="*/ 262 h 288"/>
                <a:gd name="T28" fmla="*/ 188 w 213"/>
                <a:gd name="T29" fmla="*/ 136 h 288"/>
                <a:gd name="T30" fmla="*/ 25 w 213"/>
                <a:gd name="T31" fmla="*/ 136 h 288"/>
                <a:gd name="T32" fmla="*/ 25 w 213"/>
                <a:gd name="T33" fmla="*/ 26 h 288"/>
                <a:gd name="T34" fmla="*/ 188 w 213"/>
                <a:gd name="T35" fmla="*/ 26 h 288"/>
                <a:gd name="T36" fmla="*/ 188 w 213"/>
                <a:gd name="T37" fmla="*/ 13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3" h="288">
                  <a:moveTo>
                    <a:pt x="19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3" y="0"/>
                    <a:pt x="0" y="3"/>
                    <a:pt x="0" y="22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85"/>
                    <a:pt x="3" y="288"/>
                    <a:pt x="21" y="288"/>
                  </a:cubicBezTo>
                  <a:cubicBezTo>
                    <a:pt x="192" y="288"/>
                    <a:pt x="192" y="288"/>
                    <a:pt x="192" y="288"/>
                  </a:cubicBezTo>
                  <a:cubicBezTo>
                    <a:pt x="210" y="288"/>
                    <a:pt x="213" y="285"/>
                    <a:pt x="213" y="267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3" y="3"/>
                    <a:pt x="210" y="0"/>
                    <a:pt x="192" y="0"/>
                  </a:cubicBezTo>
                  <a:close/>
                  <a:moveTo>
                    <a:pt x="188" y="262"/>
                  </a:moveTo>
                  <a:cubicBezTo>
                    <a:pt x="25" y="262"/>
                    <a:pt x="25" y="262"/>
                    <a:pt x="25" y="26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188" y="152"/>
                    <a:pt x="188" y="152"/>
                    <a:pt x="188" y="152"/>
                  </a:cubicBezTo>
                  <a:lnTo>
                    <a:pt x="188" y="262"/>
                  </a:lnTo>
                  <a:close/>
                  <a:moveTo>
                    <a:pt x="188" y="136"/>
                  </a:moveTo>
                  <a:cubicBezTo>
                    <a:pt x="25" y="136"/>
                    <a:pt x="25" y="136"/>
                    <a:pt x="25" y="13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188" y="26"/>
                    <a:pt x="188" y="26"/>
                    <a:pt x="188" y="26"/>
                  </a:cubicBezTo>
                  <a:lnTo>
                    <a:pt x="188" y="1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26"/>
            <p:cNvSpPr>
              <a:spLocks noEditPoints="1"/>
            </p:cNvSpPr>
            <p:nvPr/>
          </p:nvSpPr>
          <p:spPr bwMode="auto">
            <a:xfrm>
              <a:off x="3727451" y="40163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7"/>
            <p:cNvSpPr>
              <a:spLocks noEditPoints="1"/>
            </p:cNvSpPr>
            <p:nvPr/>
          </p:nvSpPr>
          <p:spPr bwMode="auto">
            <a:xfrm>
              <a:off x="3727451" y="522288"/>
              <a:ext cx="125413" cy="74612"/>
            </a:xfrm>
            <a:custGeom>
              <a:avLst/>
              <a:gdLst>
                <a:gd name="T0" fmla="*/ 0 w 79"/>
                <a:gd name="T1" fmla="*/ 0 h 47"/>
                <a:gd name="T2" fmla="*/ 0 w 79"/>
                <a:gd name="T3" fmla="*/ 47 h 47"/>
                <a:gd name="T4" fmla="*/ 79 w 79"/>
                <a:gd name="T5" fmla="*/ 47 h 47"/>
                <a:gd name="T6" fmla="*/ 79 w 79"/>
                <a:gd name="T7" fmla="*/ 0 h 47"/>
                <a:gd name="T8" fmla="*/ 0 w 79"/>
                <a:gd name="T9" fmla="*/ 0 h 47"/>
                <a:gd name="T10" fmla="*/ 58 w 79"/>
                <a:gd name="T11" fmla="*/ 36 h 47"/>
                <a:gd name="T12" fmla="*/ 21 w 79"/>
                <a:gd name="T13" fmla="*/ 36 h 47"/>
                <a:gd name="T14" fmla="*/ 21 w 79"/>
                <a:gd name="T15" fmla="*/ 27 h 47"/>
                <a:gd name="T16" fmla="*/ 58 w 79"/>
                <a:gd name="T17" fmla="*/ 27 h 47"/>
                <a:gd name="T18" fmla="*/ 58 w 79"/>
                <a:gd name="T1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47">
                  <a:moveTo>
                    <a:pt x="0" y="0"/>
                  </a:moveTo>
                  <a:lnTo>
                    <a:pt x="0" y="47"/>
                  </a:lnTo>
                  <a:lnTo>
                    <a:pt x="79" y="47"/>
                  </a:lnTo>
                  <a:lnTo>
                    <a:pt x="79" y="0"/>
                  </a:lnTo>
                  <a:lnTo>
                    <a:pt x="0" y="0"/>
                  </a:lnTo>
                  <a:close/>
                  <a:moveTo>
                    <a:pt x="58" y="36"/>
                  </a:moveTo>
                  <a:lnTo>
                    <a:pt x="21" y="36"/>
                  </a:lnTo>
                  <a:lnTo>
                    <a:pt x="21" y="27"/>
                  </a:lnTo>
                  <a:lnTo>
                    <a:pt x="58" y="27"/>
                  </a:lnTo>
                  <a:lnTo>
                    <a:pt x="58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Freeform 219"/>
          <p:cNvSpPr>
            <a:spLocks noEditPoints="1"/>
          </p:cNvSpPr>
          <p:nvPr/>
        </p:nvSpPr>
        <p:spPr bwMode="auto">
          <a:xfrm>
            <a:off x="3323720" y="2566913"/>
            <a:ext cx="300999" cy="421872"/>
          </a:xfrm>
          <a:custGeom>
            <a:avLst/>
            <a:gdLst>
              <a:gd name="T0" fmla="*/ 205 w 211"/>
              <a:gd name="T1" fmla="*/ 64 h 295"/>
              <a:gd name="T2" fmla="*/ 61 w 211"/>
              <a:gd name="T3" fmla="*/ 11 h 295"/>
              <a:gd name="T4" fmla="*/ 11 w 211"/>
              <a:gd name="T5" fmla="*/ 19 h 295"/>
              <a:gd name="T6" fmla="*/ 0 w 211"/>
              <a:gd name="T7" fmla="*/ 45 h 295"/>
              <a:gd name="T8" fmla="*/ 1 w 211"/>
              <a:gd name="T9" fmla="*/ 50 h 295"/>
              <a:gd name="T10" fmla="*/ 1 w 211"/>
              <a:gd name="T11" fmla="*/ 228 h 295"/>
              <a:gd name="T12" fmla="*/ 7 w 211"/>
              <a:gd name="T13" fmla="*/ 237 h 295"/>
              <a:gd name="T14" fmla="*/ 153 w 211"/>
              <a:gd name="T15" fmla="*/ 295 h 295"/>
              <a:gd name="T16" fmla="*/ 157 w 211"/>
              <a:gd name="T17" fmla="*/ 295 h 295"/>
              <a:gd name="T18" fmla="*/ 162 w 211"/>
              <a:gd name="T19" fmla="*/ 294 h 295"/>
              <a:gd name="T20" fmla="*/ 166 w 211"/>
              <a:gd name="T21" fmla="*/ 286 h 295"/>
              <a:gd name="T22" fmla="*/ 166 w 211"/>
              <a:gd name="T23" fmla="*/ 276 h 295"/>
              <a:gd name="T24" fmla="*/ 193 w 211"/>
              <a:gd name="T25" fmla="*/ 251 h 295"/>
              <a:gd name="T26" fmla="*/ 201 w 211"/>
              <a:gd name="T27" fmla="*/ 256 h 295"/>
              <a:gd name="T28" fmla="*/ 211 w 211"/>
              <a:gd name="T29" fmla="*/ 246 h 295"/>
              <a:gd name="T30" fmla="*/ 211 w 211"/>
              <a:gd name="T31" fmla="*/ 73 h 295"/>
              <a:gd name="T32" fmla="*/ 205 w 211"/>
              <a:gd name="T33" fmla="*/ 64 h 295"/>
              <a:gd name="T34" fmla="*/ 21 w 211"/>
              <a:gd name="T35" fmla="*/ 49 h 295"/>
              <a:gd name="T36" fmla="*/ 19 w 211"/>
              <a:gd name="T37" fmla="*/ 44 h 295"/>
              <a:gd name="T38" fmla="*/ 24 w 211"/>
              <a:gd name="T39" fmla="*/ 33 h 295"/>
              <a:gd name="T40" fmla="*/ 54 w 211"/>
              <a:gd name="T41" fmla="*/ 28 h 295"/>
              <a:gd name="T42" fmla="*/ 55 w 211"/>
              <a:gd name="T43" fmla="*/ 29 h 295"/>
              <a:gd name="T44" fmla="*/ 190 w 211"/>
              <a:gd name="T45" fmla="*/ 79 h 295"/>
              <a:gd name="T46" fmla="*/ 161 w 211"/>
              <a:gd name="T47" fmla="*/ 106 h 295"/>
              <a:gd name="T48" fmla="*/ 160 w 211"/>
              <a:gd name="T49" fmla="*/ 106 h 295"/>
              <a:gd name="T50" fmla="*/ 21 w 211"/>
              <a:gd name="T51" fmla="*/ 49 h 295"/>
              <a:gd name="T52" fmla="*/ 166 w 211"/>
              <a:gd name="T53" fmla="*/ 111 h 295"/>
              <a:gd name="T54" fmla="*/ 192 w 211"/>
              <a:gd name="T55" fmla="*/ 86 h 295"/>
              <a:gd name="T56" fmla="*/ 192 w 211"/>
              <a:gd name="T57" fmla="*/ 244 h 295"/>
              <a:gd name="T58" fmla="*/ 166 w 211"/>
              <a:gd name="T59" fmla="*/ 268 h 295"/>
              <a:gd name="T60" fmla="*/ 166 w 211"/>
              <a:gd name="T61" fmla="*/ 115 h 295"/>
              <a:gd name="T62" fmla="*/ 166 w 211"/>
              <a:gd name="T63" fmla="*/ 111 h 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1" h="295">
                <a:moveTo>
                  <a:pt x="205" y="64"/>
                </a:moveTo>
                <a:cubicBezTo>
                  <a:pt x="61" y="11"/>
                  <a:pt x="61" y="11"/>
                  <a:pt x="61" y="11"/>
                </a:cubicBezTo>
                <a:cubicBezTo>
                  <a:pt x="58" y="10"/>
                  <a:pt x="32" y="0"/>
                  <a:pt x="11" y="19"/>
                </a:cubicBezTo>
                <a:cubicBezTo>
                  <a:pt x="4" y="26"/>
                  <a:pt x="0" y="35"/>
                  <a:pt x="0" y="45"/>
                </a:cubicBezTo>
                <a:cubicBezTo>
                  <a:pt x="0" y="47"/>
                  <a:pt x="1" y="48"/>
                  <a:pt x="1" y="50"/>
                </a:cubicBezTo>
                <a:cubicBezTo>
                  <a:pt x="1" y="228"/>
                  <a:pt x="1" y="228"/>
                  <a:pt x="1" y="228"/>
                </a:cubicBezTo>
                <a:cubicBezTo>
                  <a:pt x="1" y="232"/>
                  <a:pt x="3" y="236"/>
                  <a:pt x="7" y="237"/>
                </a:cubicBezTo>
                <a:cubicBezTo>
                  <a:pt x="153" y="295"/>
                  <a:pt x="153" y="295"/>
                  <a:pt x="153" y="295"/>
                </a:cubicBezTo>
                <a:cubicBezTo>
                  <a:pt x="154" y="295"/>
                  <a:pt x="156" y="295"/>
                  <a:pt x="157" y="295"/>
                </a:cubicBezTo>
                <a:cubicBezTo>
                  <a:pt x="159" y="295"/>
                  <a:pt x="161" y="295"/>
                  <a:pt x="162" y="294"/>
                </a:cubicBezTo>
                <a:cubicBezTo>
                  <a:pt x="165" y="292"/>
                  <a:pt x="166" y="289"/>
                  <a:pt x="166" y="286"/>
                </a:cubicBezTo>
                <a:cubicBezTo>
                  <a:pt x="166" y="276"/>
                  <a:pt x="166" y="276"/>
                  <a:pt x="166" y="276"/>
                </a:cubicBezTo>
                <a:cubicBezTo>
                  <a:pt x="193" y="251"/>
                  <a:pt x="193" y="251"/>
                  <a:pt x="193" y="251"/>
                </a:cubicBezTo>
                <a:cubicBezTo>
                  <a:pt x="195" y="254"/>
                  <a:pt x="198" y="256"/>
                  <a:pt x="201" y="256"/>
                </a:cubicBezTo>
                <a:cubicBezTo>
                  <a:pt x="207" y="256"/>
                  <a:pt x="211" y="251"/>
                  <a:pt x="211" y="246"/>
                </a:cubicBezTo>
                <a:cubicBezTo>
                  <a:pt x="211" y="73"/>
                  <a:pt x="211" y="73"/>
                  <a:pt x="211" y="73"/>
                </a:cubicBezTo>
                <a:cubicBezTo>
                  <a:pt x="211" y="69"/>
                  <a:pt x="208" y="66"/>
                  <a:pt x="205" y="64"/>
                </a:cubicBezTo>
                <a:close/>
                <a:moveTo>
                  <a:pt x="21" y="49"/>
                </a:moveTo>
                <a:cubicBezTo>
                  <a:pt x="20" y="48"/>
                  <a:pt x="19" y="46"/>
                  <a:pt x="19" y="44"/>
                </a:cubicBezTo>
                <a:cubicBezTo>
                  <a:pt x="19" y="40"/>
                  <a:pt x="21" y="36"/>
                  <a:pt x="24" y="33"/>
                </a:cubicBezTo>
                <a:cubicBezTo>
                  <a:pt x="36" y="22"/>
                  <a:pt x="54" y="28"/>
                  <a:pt x="54" y="28"/>
                </a:cubicBezTo>
                <a:cubicBezTo>
                  <a:pt x="54" y="28"/>
                  <a:pt x="54" y="29"/>
                  <a:pt x="55" y="29"/>
                </a:cubicBezTo>
                <a:cubicBezTo>
                  <a:pt x="190" y="79"/>
                  <a:pt x="190" y="79"/>
                  <a:pt x="190" y="79"/>
                </a:cubicBezTo>
                <a:cubicBezTo>
                  <a:pt x="161" y="106"/>
                  <a:pt x="161" y="106"/>
                  <a:pt x="161" y="106"/>
                </a:cubicBezTo>
                <a:cubicBezTo>
                  <a:pt x="161" y="106"/>
                  <a:pt x="161" y="106"/>
                  <a:pt x="160" y="106"/>
                </a:cubicBezTo>
                <a:lnTo>
                  <a:pt x="21" y="49"/>
                </a:lnTo>
                <a:close/>
                <a:moveTo>
                  <a:pt x="166" y="111"/>
                </a:moveTo>
                <a:cubicBezTo>
                  <a:pt x="192" y="86"/>
                  <a:pt x="192" y="86"/>
                  <a:pt x="192" y="86"/>
                </a:cubicBezTo>
                <a:cubicBezTo>
                  <a:pt x="192" y="244"/>
                  <a:pt x="192" y="244"/>
                  <a:pt x="192" y="244"/>
                </a:cubicBezTo>
                <a:cubicBezTo>
                  <a:pt x="166" y="268"/>
                  <a:pt x="166" y="268"/>
                  <a:pt x="166" y="268"/>
                </a:cubicBezTo>
                <a:cubicBezTo>
                  <a:pt x="166" y="115"/>
                  <a:pt x="166" y="115"/>
                  <a:pt x="166" y="115"/>
                </a:cubicBezTo>
                <a:cubicBezTo>
                  <a:pt x="166" y="114"/>
                  <a:pt x="166" y="112"/>
                  <a:pt x="166" y="1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3276074" y="4533292"/>
            <a:ext cx="412393" cy="410021"/>
            <a:chOff x="344488" y="363538"/>
            <a:chExt cx="276226" cy="274637"/>
          </a:xfrm>
          <a:solidFill>
            <a:schemeClr val="bg1"/>
          </a:solidFill>
        </p:grpSpPr>
        <p:sp>
          <p:nvSpPr>
            <p:cNvPr id="35" name="Freeform 223"/>
            <p:cNvSpPr>
              <a:spLocks noEditPoints="1"/>
            </p:cNvSpPr>
            <p:nvPr/>
          </p:nvSpPr>
          <p:spPr bwMode="auto">
            <a:xfrm>
              <a:off x="344488" y="3635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9 h 43"/>
                <a:gd name="T12" fmla="*/ 34 w 43"/>
                <a:gd name="T13" fmla="*/ 9 h 43"/>
                <a:gd name="T14" fmla="*/ 34 w 43"/>
                <a:gd name="T15" fmla="*/ 33 h 43"/>
                <a:gd name="T16" fmla="*/ 10 w 43"/>
                <a:gd name="T17" fmla="*/ 33 h 43"/>
                <a:gd name="T18" fmla="*/ 10 w 43"/>
                <a:gd name="T1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9"/>
                  </a:moveTo>
                  <a:lnTo>
                    <a:pt x="34" y="9"/>
                  </a:lnTo>
                  <a:lnTo>
                    <a:pt x="34" y="33"/>
                  </a:lnTo>
                  <a:lnTo>
                    <a:pt x="10" y="33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24"/>
            <p:cNvSpPr>
              <a:spLocks noEditPoints="1"/>
            </p:cNvSpPr>
            <p:nvPr/>
          </p:nvSpPr>
          <p:spPr bwMode="auto">
            <a:xfrm>
              <a:off x="344488" y="465138"/>
              <a:ext cx="68263" cy="68262"/>
            </a:xfrm>
            <a:custGeom>
              <a:avLst/>
              <a:gdLst>
                <a:gd name="T0" fmla="*/ 0 w 43"/>
                <a:gd name="T1" fmla="*/ 43 h 43"/>
                <a:gd name="T2" fmla="*/ 43 w 43"/>
                <a:gd name="T3" fmla="*/ 43 h 43"/>
                <a:gd name="T4" fmla="*/ 43 w 43"/>
                <a:gd name="T5" fmla="*/ 0 h 43"/>
                <a:gd name="T6" fmla="*/ 0 w 43"/>
                <a:gd name="T7" fmla="*/ 0 h 43"/>
                <a:gd name="T8" fmla="*/ 0 w 43"/>
                <a:gd name="T9" fmla="*/ 43 h 43"/>
                <a:gd name="T10" fmla="*/ 10 w 43"/>
                <a:gd name="T11" fmla="*/ 10 h 43"/>
                <a:gd name="T12" fmla="*/ 34 w 43"/>
                <a:gd name="T13" fmla="*/ 10 h 43"/>
                <a:gd name="T14" fmla="*/ 34 w 43"/>
                <a:gd name="T15" fmla="*/ 34 h 43"/>
                <a:gd name="T16" fmla="*/ 10 w 43"/>
                <a:gd name="T17" fmla="*/ 34 h 43"/>
                <a:gd name="T18" fmla="*/ 10 w 43"/>
                <a:gd name="T19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3">
                  <a:moveTo>
                    <a:pt x="0" y="43"/>
                  </a:moveTo>
                  <a:lnTo>
                    <a:pt x="43" y="43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3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25"/>
            <p:cNvSpPr>
              <a:spLocks noChangeArrowheads="1"/>
            </p:cNvSpPr>
            <p:nvPr/>
          </p:nvSpPr>
          <p:spPr bwMode="auto">
            <a:xfrm>
              <a:off x="447676" y="377825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226"/>
            <p:cNvSpPr>
              <a:spLocks noChangeArrowheads="1"/>
            </p:cNvSpPr>
            <p:nvPr/>
          </p:nvSpPr>
          <p:spPr bwMode="auto">
            <a:xfrm>
              <a:off x="447676" y="481013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227"/>
            <p:cNvSpPr>
              <a:spLocks noEditPoints="1"/>
            </p:cNvSpPr>
            <p:nvPr/>
          </p:nvSpPr>
          <p:spPr bwMode="auto">
            <a:xfrm>
              <a:off x="344488" y="568325"/>
              <a:ext cx="68263" cy="69850"/>
            </a:xfrm>
            <a:custGeom>
              <a:avLst/>
              <a:gdLst>
                <a:gd name="T0" fmla="*/ 0 w 43"/>
                <a:gd name="T1" fmla="*/ 44 h 44"/>
                <a:gd name="T2" fmla="*/ 43 w 43"/>
                <a:gd name="T3" fmla="*/ 44 h 44"/>
                <a:gd name="T4" fmla="*/ 43 w 43"/>
                <a:gd name="T5" fmla="*/ 0 h 44"/>
                <a:gd name="T6" fmla="*/ 0 w 43"/>
                <a:gd name="T7" fmla="*/ 0 h 44"/>
                <a:gd name="T8" fmla="*/ 0 w 43"/>
                <a:gd name="T9" fmla="*/ 44 h 44"/>
                <a:gd name="T10" fmla="*/ 10 w 43"/>
                <a:gd name="T11" fmla="*/ 10 h 44"/>
                <a:gd name="T12" fmla="*/ 34 w 43"/>
                <a:gd name="T13" fmla="*/ 10 h 44"/>
                <a:gd name="T14" fmla="*/ 34 w 43"/>
                <a:gd name="T15" fmla="*/ 34 h 44"/>
                <a:gd name="T16" fmla="*/ 10 w 43"/>
                <a:gd name="T17" fmla="*/ 34 h 44"/>
                <a:gd name="T18" fmla="*/ 10 w 43"/>
                <a:gd name="T19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4">
                  <a:moveTo>
                    <a:pt x="0" y="44"/>
                  </a:moveTo>
                  <a:lnTo>
                    <a:pt x="43" y="44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10" y="10"/>
                  </a:moveTo>
                  <a:lnTo>
                    <a:pt x="34" y="10"/>
                  </a:lnTo>
                  <a:lnTo>
                    <a:pt x="34" y="34"/>
                  </a:lnTo>
                  <a:lnTo>
                    <a:pt x="10" y="34"/>
                  </a:lnTo>
                  <a:lnTo>
                    <a:pt x="1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228"/>
            <p:cNvSpPr>
              <a:spLocks noChangeArrowheads="1"/>
            </p:cNvSpPr>
            <p:nvPr/>
          </p:nvSpPr>
          <p:spPr bwMode="auto">
            <a:xfrm>
              <a:off x="447676" y="584200"/>
              <a:ext cx="173038" cy="381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809994" y="3552651"/>
            <a:ext cx="298628" cy="412391"/>
            <a:chOff x="1485901" y="361950"/>
            <a:chExt cx="200025" cy="276225"/>
          </a:xfrm>
          <a:solidFill>
            <a:schemeClr val="bg1"/>
          </a:solidFill>
        </p:grpSpPr>
        <p:sp>
          <p:nvSpPr>
            <p:cNvPr id="42" name="Freeform 229"/>
            <p:cNvSpPr>
              <a:spLocks noEditPoints="1"/>
            </p:cNvSpPr>
            <p:nvPr/>
          </p:nvSpPr>
          <p:spPr bwMode="auto">
            <a:xfrm>
              <a:off x="1528763" y="4619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230"/>
            <p:cNvSpPr>
              <a:spLocks noEditPoints="1"/>
            </p:cNvSpPr>
            <p:nvPr/>
          </p:nvSpPr>
          <p:spPr bwMode="auto">
            <a:xfrm>
              <a:off x="1528763" y="5127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4 h 21"/>
                <a:gd name="T12" fmla="*/ 17 w 21"/>
                <a:gd name="T13" fmla="*/ 4 h 21"/>
                <a:gd name="T14" fmla="*/ 17 w 21"/>
                <a:gd name="T15" fmla="*/ 16 h 21"/>
                <a:gd name="T16" fmla="*/ 5 w 21"/>
                <a:gd name="T17" fmla="*/ 16 h 21"/>
                <a:gd name="T18" fmla="*/ 5 w 21"/>
                <a:gd name="T1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4"/>
                  </a:moveTo>
                  <a:lnTo>
                    <a:pt x="17" y="4"/>
                  </a:lnTo>
                  <a:lnTo>
                    <a:pt x="17" y="16"/>
                  </a:lnTo>
                  <a:lnTo>
                    <a:pt x="5" y="16"/>
                  </a:lnTo>
                  <a:lnTo>
                    <a:pt x="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Rectangle 231"/>
            <p:cNvSpPr>
              <a:spLocks noChangeArrowheads="1"/>
            </p:cNvSpPr>
            <p:nvPr/>
          </p:nvSpPr>
          <p:spPr bwMode="auto">
            <a:xfrm>
              <a:off x="1579563" y="4683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232"/>
            <p:cNvSpPr>
              <a:spLocks noChangeArrowheads="1"/>
            </p:cNvSpPr>
            <p:nvPr/>
          </p:nvSpPr>
          <p:spPr bwMode="auto">
            <a:xfrm>
              <a:off x="1579563" y="5191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233"/>
            <p:cNvSpPr>
              <a:spLocks noEditPoints="1"/>
            </p:cNvSpPr>
            <p:nvPr/>
          </p:nvSpPr>
          <p:spPr bwMode="auto">
            <a:xfrm>
              <a:off x="1528763" y="561975"/>
              <a:ext cx="33338" cy="34925"/>
            </a:xfrm>
            <a:custGeom>
              <a:avLst/>
              <a:gdLst>
                <a:gd name="T0" fmla="*/ 0 w 21"/>
                <a:gd name="T1" fmla="*/ 22 h 22"/>
                <a:gd name="T2" fmla="*/ 21 w 21"/>
                <a:gd name="T3" fmla="*/ 22 h 22"/>
                <a:gd name="T4" fmla="*/ 21 w 21"/>
                <a:gd name="T5" fmla="*/ 0 h 22"/>
                <a:gd name="T6" fmla="*/ 0 w 21"/>
                <a:gd name="T7" fmla="*/ 0 h 22"/>
                <a:gd name="T8" fmla="*/ 0 w 21"/>
                <a:gd name="T9" fmla="*/ 22 h 22"/>
                <a:gd name="T10" fmla="*/ 5 w 21"/>
                <a:gd name="T11" fmla="*/ 5 h 22"/>
                <a:gd name="T12" fmla="*/ 17 w 21"/>
                <a:gd name="T13" fmla="*/ 5 h 22"/>
                <a:gd name="T14" fmla="*/ 17 w 21"/>
                <a:gd name="T15" fmla="*/ 17 h 22"/>
                <a:gd name="T16" fmla="*/ 5 w 21"/>
                <a:gd name="T17" fmla="*/ 17 h 22"/>
                <a:gd name="T18" fmla="*/ 5 w 21"/>
                <a:gd name="T19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2">
                  <a:moveTo>
                    <a:pt x="0" y="22"/>
                  </a:moveTo>
                  <a:lnTo>
                    <a:pt x="21" y="22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2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ectangle 234"/>
            <p:cNvSpPr>
              <a:spLocks noChangeArrowheads="1"/>
            </p:cNvSpPr>
            <p:nvPr/>
          </p:nvSpPr>
          <p:spPr bwMode="auto">
            <a:xfrm>
              <a:off x="1579563" y="569913"/>
              <a:ext cx="6032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235"/>
            <p:cNvSpPr>
              <a:spLocks noEditPoints="1"/>
            </p:cNvSpPr>
            <p:nvPr/>
          </p:nvSpPr>
          <p:spPr bwMode="auto">
            <a:xfrm>
              <a:off x="1485901" y="361950"/>
              <a:ext cx="200025" cy="276225"/>
            </a:xfrm>
            <a:custGeom>
              <a:avLst/>
              <a:gdLst>
                <a:gd name="T0" fmla="*/ 36 w 126"/>
                <a:gd name="T1" fmla="*/ 0 h 174"/>
                <a:gd name="T2" fmla="*/ 36 w 126"/>
                <a:gd name="T3" fmla="*/ 0 h 174"/>
                <a:gd name="T4" fmla="*/ 0 w 126"/>
                <a:gd name="T5" fmla="*/ 36 h 174"/>
                <a:gd name="T6" fmla="*/ 0 w 126"/>
                <a:gd name="T7" fmla="*/ 174 h 174"/>
                <a:gd name="T8" fmla="*/ 126 w 126"/>
                <a:gd name="T9" fmla="*/ 174 h 174"/>
                <a:gd name="T10" fmla="*/ 126 w 126"/>
                <a:gd name="T11" fmla="*/ 0 h 174"/>
                <a:gd name="T12" fmla="*/ 36 w 126"/>
                <a:gd name="T13" fmla="*/ 0 h 174"/>
                <a:gd name="T14" fmla="*/ 111 w 126"/>
                <a:gd name="T15" fmla="*/ 159 h 174"/>
                <a:gd name="T16" fmla="*/ 14 w 126"/>
                <a:gd name="T17" fmla="*/ 159 h 174"/>
                <a:gd name="T18" fmla="*/ 14 w 126"/>
                <a:gd name="T19" fmla="*/ 51 h 174"/>
                <a:gd name="T20" fmla="*/ 50 w 126"/>
                <a:gd name="T21" fmla="*/ 51 h 174"/>
                <a:gd name="T22" fmla="*/ 50 w 126"/>
                <a:gd name="T23" fmla="*/ 14 h 174"/>
                <a:gd name="T24" fmla="*/ 111 w 126"/>
                <a:gd name="T25" fmla="*/ 14 h 174"/>
                <a:gd name="T26" fmla="*/ 111 w 126"/>
                <a:gd name="T27" fmla="*/ 15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6" h="174">
                  <a:moveTo>
                    <a:pt x="36" y="0"/>
                  </a:moveTo>
                  <a:lnTo>
                    <a:pt x="36" y="0"/>
                  </a:lnTo>
                  <a:lnTo>
                    <a:pt x="0" y="36"/>
                  </a:lnTo>
                  <a:lnTo>
                    <a:pt x="0" y="174"/>
                  </a:lnTo>
                  <a:lnTo>
                    <a:pt x="126" y="174"/>
                  </a:lnTo>
                  <a:lnTo>
                    <a:pt x="126" y="0"/>
                  </a:lnTo>
                  <a:lnTo>
                    <a:pt x="36" y="0"/>
                  </a:lnTo>
                  <a:close/>
                  <a:moveTo>
                    <a:pt x="111" y="159"/>
                  </a:moveTo>
                  <a:lnTo>
                    <a:pt x="14" y="159"/>
                  </a:lnTo>
                  <a:lnTo>
                    <a:pt x="14" y="51"/>
                  </a:lnTo>
                  <a:lnTo>
                    <a:pt x="50" y="51"/>
                  </a:lnTo>
                  <a:lnTo>
                    <a:pt x="50" y="14"/>
                  </a:lnTo>
                  <a:lnTo>
                    <a:pt x="111" y="14"/>
                  </a:lnTo>
                  <a:lnTo>
                    <a:pt x="111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165547" y="4533292"/>
            <a:ext cx="336549" cy="412391"/>
            <a:chOff x="920751" y="361950"/>
            <a:chExt cx="225425" cy="276225"/>
          </a:xfrm>
          <a:solidFill>
            <a:schemeClr val="bg1"/>
          </a:solidFill>
        </p:grpSpPr>
        <p:sp>
          <p:nvSpPr>
            <p:cNvPr id="50" name="Freeform 236"/>
            <p:cNvSpPr>
              <a:spLocks noEditPoints="1"/>
            </p:cNvSpPr>
            <p:nvPr/>
          </p:nvSpPr>
          <p:spPr bwMode="auto">
            <a:xfrm>
              <a:off x="969963" y="4492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237"/>
            <p:cNvSpPr>
              <a:spLocks noEditPoints="1"/>
            </p:cNvSpPr>
            <p:nvPr/>
          </p:nvSpPr>
          <p:spPr bwMode="auto">
            <a:xfrm>
              <a:off x="969963" y="5000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ectangle 238"/>
            <p:cNvSpPr>
              <a:spLocks noChangeArrowheads="1"/>
            </p:cNvSpPr>
            <p:nvPr/>
          </p:nvSpPr>
          <p:spPr bwMode="auto">
            <a:xfrm>
              <a:off x="1020763" y="4572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Rectangle 239"/>
            <p:cNvSpPr>
              <a:spLocks noChangeArrowheads="1"/>
            </p:cNvSpPr>
            <p:nvPr/>
          </p:nvSpPr>
          <p:spPr bwMode="auto">
            <a:xfrm>
              <a:off x="1020763" y="5080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240"/>
            <p:cNvSpPr>
              <a:spLocks noEditPoints="1"/>
            </p:cNvSpPr>
            <p:nvPr/>
          </p:nvSpPr>
          <p:spPr bwMode="auto">
            <a:xfrm>
              <a:off x="969963" y="550863"/>
              <a:ext cx="33338" cy="33337"/>
            </a:xfrm>
            <a:custGeom>
              <a:avLst/>
              <a:gdLst>
                <a:gd name="T0" fmla="*/ 0 w 21"/>
                <a:gd name="T1" fmla="*/ 21 h 21"/>
                <a:gd name="T2" fmla="*/ 21 w 21"/>
                <a:gd name="T3" fmla="*/ 21 h 21"/>
                <a:gd name="T4" fmla="*/ 21 w 21"/>
                <a:gd name="T5" fmla="*/ 0 h 21"/>
                <a:gd name="T6" fmla="*/ 0 w 21"/>
                <a:gd name="T7" fmla="*/ 0 h 21"/>
                <a:gd name="T8" fmla="*/ 0 w 21"/>
                <a:gd name="T9" fmla="*/ 21 h 21"/>
                <a:gd name="T10" fmla="*/ 5 w 21"/>
                <a:gd name="T11" fmla="*/ 5 h 21"/>
                <a:gd name="T12" fmla="*/ 17 w 21"/>
                <a:gd name="T13" fmla="*/ 5 h 21"/>
                <a:gd name="T14" fmla="*/ 17 w 21"/>
                <a:gd name="T15" fmla="*/ 17 h 21"/>
                <a:gd name="T16" fmla="*/ 5 w 21"/>
                <a:gd name="T17" fmla="*/ 17 h 21"/>
                <a:gd name="T18" fmla="*/ 5 w 21"/>
                <a:gd name="T1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1">
                  <a:moveTo>
                    <a:pt x="0" y="21"/>
                  </a:moveTo>
                  <a:lnTo>
                    <a:pt x="21" y="21"/>
                  </a:lnTo>
                  <a:lnTo>
                    <a:pt x="21" y="0"/>
                  </a:lnTo>
                  <a:lnTo>
                    <a:pt x="0" y="0"/>
                  </a:lnTo>
                  <a:lnTo>
                    <a:pt x="0" y="21"/>
                  </a:lnTo>
                  <a:close/>
                  <a:moveTo>
                    <a:pt x="5" y="5"/>
                  </a:moveTo>
                  <a:lnTo>
                    <a:pt x="17" y="5"/>
                  </a:lnTo>
                  <a:lnTo>
                    <a:pt x="17" y="17"/>
                  </a:lnTo>
                  <a:lnTo>
                    <a:pt x="5" y="17"/>
                  </a:lnTo>
                  <a:lnTo>
                    <a:pt x="5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ectangle 241"/>
            <p:cNvSpPr>
              <a:spLocks noChangeArrowheads="1"/>
            </p:cNvSpPr>
            <p:nvPr/>
          </p:nvSpPr>
          <p:spPr bwMode="auto">
            <a:xfrm>
              <a:off x="1020763" y="558800"/>
              <a:ext cx="76200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242"/>
            <p:cNvSpPr>
              <a:spLocks noEditPoints="1"/>
            </p:cNvSpPr>
            <p:nvPr/>
          </p:nvSpPr>
          <p:spPr bwMode="auto">
            <a:xfrm>
              <a:off x="920751" y="361950"/>
              <a:ext cx="225425" cy="276225"/>
            </a:xfrm>
            <a:custGeom>
              <a:avLst/>
              <a:gdLst>
                <a:gd name="T0" fmla="*/ 211 w 236"/>
                <a:gd name="T1" fmla="*/ 22 h 288"/>
                <a:gd name="T2" fmla="*/ 196 w 236"/>
                <a:gd name="T3" fmla="*/ 22 h 288"/>
                <a:gd name="T4" fmla="*/ 196 w 236"/>
                <a:gd name="T5" fmla="*/ 12 h 288"/>
                <a:gd name="T6" fmla="*/ 184 w 236"/>
                <a:gd name="T7" fmla="*/ 0 h 288"/>
                <a:gd name="T8" fmla="*/ 172 w 236"/>
                <a:gd name="T9" fmla="*/ 12 h 288"/>
                <a:gd name="T10" fmla="*/ 172 w 236"/>
                <a:gd name="T11" fmla="*/ 22 h 288"/>
                <a:gd name="T12" fmla="*/ 130 w 236"/>
                <a:gd name="T13" fmla="*/ 22 h 288"/>
                <a:gd name="T14" fmla="*/ 130 w 236"/>
                <a:gd name="T15" fmla="*/ 12 h 288"/>
                <a:gd name="T16" fmla="*/ 118 w 236"/>
                <a:gd name="T17" fmla="*/ 0 h 288"/>
                <a:gd name="T18" fmla="*/ 106 w 236"/>
                <a:gd name="T19" fmla="*/ 12 h 288"/>
                <a:gd name="T20" fmla="*/ 106 w 236"/>
                <a:gd name="T21" fmla="*/ 22 h 288"/>
                <a:gd name="T22" fmla="*/ 65 w 236"/>
                <a:gd name="T23" fmla="*/ 22 h 288"/>
                <a:gd name="T24" fmla="*/ 65 w 236"/>
                <a:gd name="T25" fmla="*/ 12 h 288"/>
                <a:gd name="T26" fmla="*/ 52 w 236"/>
                <a:gd name="T27" fmla="*/ 0 h 288"/>
                <a:gd name="T28" fmla="*/ 40 w 236"/>
                <a:gd name="T29" fmla="*/ 12 h 288"/>
                <a:gd name="T30" fmla="*/ 40 w 236"/>
                <a:gd name="T31" fmla="*/ 22 h 288"/>
                <a:gd name="T32" fmla="*/ 26 w 236"/>
                <a:gd name="T33" fmla="*/ 22 h 288"/>
                <a:gd name="T34" fmla="*/ 0 w 236"/>
                <a:gd name="T35" fmla="*/ 47 h 288"/>
                <a:gd name="T36" fmla="*/ 0 w 236"/>
                <a:gd name="T37" fmla="*/ 262 h 288"/>
                <a:gd name="T38" fmla="*/ 26 w 236"/>
                <a:gd name="T39" fmla="*/ 288 h 288"/>
                <a:gd name="T40" fmla="*/ 211 w 236"/>
                <a:gd name="T41" fmla="*/ 288 h 288"/>
                <a:gd name="T42" fmla="*/ 236 w 236"/>
                <a:gd name="T43" fmla="*/ 262 h 288"/>
                <a:gd name="T44" fmla="*/ 236 w 236"/>
                <a:gd name="T45" fmla="*/ 47 h 288"/>
                <a:gd name="T46" fmla="*/ 211 w 236"/>
                <a:gd name="T47" fmla="*/ 22 h 288"/>
                <a:gd name="T48" fmla="*/ 211 w 236"/>
                <a:gd name="T49" fmla="*/ 260 h 288"/>
                <a:gd name="T50" fmla="*/ 26 w 236"/>
                <a:gd name="T51" fmla="*/ 260 h 288"/>
                <a:gd name="T52" fmla="*/ 26 w 236"/>
                <a:gd name="T53" fmla="*/ 49 h 288"/>
                <a:gd name="T54" fmla="*/ 40 w 236"/>
                <a:gd name="T55" fmla="*/ 49 h 288"/>
                <a:gd name="T56" fmla="*/ 40 w 236"/>
                <a:gd name="T57" fmla="*/ 58 h 288"/>
                <a:gd name="T58" fmla="*/ 52 w 236"/>
                <a:gd name="T59" fmla="*/ 70 h 288"/>
                <a:gd name="T60" fmla="*/ 65 w 236"/>
                <a:gd name="T61" fmla="*/ 58 h 288"/>
                <a:gd name="T62" fmla="*/ 65 w 236"/>
                <a:gd name="T63" fmla="*/ 49 h 288"/>
                <a:gd name="T64" fmla="*/ 106 w 236"/>
                <a:gd name="T65" fmla="*/ 49 h 288"/>
                <a:gd name="T66" fmla="*/ 106 w 236"/>
                <a:gd name="T67" fmla="*/ 58 h 288"/>
                <a:gd name="T68" fmla="*/ 118 w 236"/>
                <a:gd name="T69" fmla="*/ 70 h 288"/>
                <a:gd name="T70" fmla="*/ 130 w 236"/>
                <a:gd name="T71" fmla="*/ 58 h 288"/>
                <a:gd name="T72" fmla="*/ 130 w 236"/>
                <a:gd name="T73" fmla="*/ 49 h 288"/>
                <a:gd name="T74" fmla="*/ 172 w 236"/>
                <a:gd name="T75" fmla="*/ 49 h 288"/>
                <a:gd name="T76" fmla="*/ 172 w 236"/>
                <a:gd name="T77" fmla="*/ 58 h 288"/>
                <a:gd name="T78" fmla="*/ 184 w 236"/>
                <a:gd name="T79" fmla="*/ 70 h 288"/>
                <a:gd name="T80" fmla="*/ 196 w 236"/>
                <a:gd name="T81" fmla="*/ 58 h 288"/>
                <a:gd name="T82" fmla="*/ 196 w 236"/>
                <a:gd name="T83" fmla="*/ 49 h 288"/>
                <a:gd name="T84" fmla="*/ 211 w 236"/>
                <a:gd name="T85" fmla="*/ 49 h 288"/>
                <a:gd name="T86" fmla="*/ 211 w 236"/>
                <a:gd name="T87" fmla="*/ 26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6" h="288">
                  <a:moveTo>
                    <a:pt x="211" y="22"/>
                  </a:moveTo>
                  <a:cubicBezTo>
                    <a:pt x="196" y="22"/>
                    <a:pt x="196" y="22"/>
                    <a:pt x="196" y="22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6"/>
                    <a:pt x="191" y="0"/>
                    <a:pt x="184" y="0"/>
                  </a:cubicBezTo>
                  <a:cubicBezTo>
                    <a:pt x="177" y="0"/>
                    <a:pt x="172" y="6"/>
                    <a:pt x="172" y="1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6"/>
                    <a:pt x="125" y="0"/>
                    <a:pt x="118" y="0"/>
                  </a:cubicBezTo>
                  <a:cubicBezTo>
                    <a:pt x="111" y="0"/>
                    <a:pt x="106" y="6"/>
                    <a:pt x="106" y="1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12"/>
                    <a:pt x="65" y="12"/>
                    <a:pt x="65" y="12"/>
                  </a:cubicBezTo>
                  <a:cubicBezTo>
                    <a:pt x="65" y="6"/>
                    <a:pt x="59" y="0"/>
                    <a:pt x="52" y="0"/>
                  </a:cubicBezTo>
                  <a:cubicBezTo>
                    <a:pt x="46" y="0"/>
                    <a:pt x="40" y="6"/>
                    <a:pt x="40" y="1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12" y="22"/>
                    <a:pt x="0" y="33"/>
                    <a:pt x="0" y="47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211" y="288"/>
                    <a:pt x="211" y="288"/>
                    <a:pt x="211" y="288"/>
                  </a:cubicBezTo>
                  <a:cubicBezTo>
                    <a:pt x="225" y="288"/>
                    <a:pt x="236" y="277"/>
                    <a:pt x="236" y="262"/>
                  </a:cubicBezTo>
                  <a:cubicBezTo>
                    <a:pt x="236" y="47"/>
                    <a:pt x="236" y="47"/>
                    <a:pt x="236" y="47"/>
                  </a:cubicBezTo>
                  <a:cubicBezTo>
                    <a:pt x="236" y="33"/>
                    <a:pt x="225" y="22"/>
                    <a:pt x="211" y="22"/>
                  </a:cubicBezTo>
                  <a:close/>
                  <a:moveTo>
                    <a:pt x="211" y="260"/>
                  </a:moveTo>
                  <a:cubicBezTo>
                    <a:pt x="26" y="260"/>
                    <a:pt x="26" y="260"/>
                    <a:pt x="26" y="26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40" y="65"/>
                    <a:pt x="46" y="70"/>
                    <a:pt x="52" y="70"/>
                  </a:cubicBezTo>
                  <a:cubicBezTo>
                    <a:pt x="59" y="70"/>
                    <a:pt x="65" y="65"/>
                    <a:pt x="65" y="58"/>
                  </a:cubicBezTo>
                  <a:cubicBezTo>
                    <a:pt x="65" y="49"/>
                    <a:pt x="65" y="49"/>
                    <a:pt x="65" y="49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6" y="65"/>
                    <a:pt x="111" y="70"/>
                    <a:pt x="118" y="70"/>
                  </a:cubicBezTo>
                  <a:cubicBezTo>
                    <a:pt x="125" y="70"/>
                    <a:pt x="130" y="65"/>
                    <a:pt x="130" y="58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2" y="65"/>
                    <a:pt x="177" y="70"/>
                    <a:pt x="184" y="70"/>
                  </a:cubicBezTo>
                  <a:cubicBezTo>
                    <a:pt x="191" y="70"/>
                    <a:pt x="196" y="65"/>
                    <a:pt x="196" y="58"/>
                  </a:cubicBezTo>
                  <a:cubicBezTo>
                    <a:pt x="196" y="49"/>
                    <a:pt x="196" y="49"/>
                    <a:pt x="196" y="49"/>
                  </a:cubicBezTo>
                  <a:cubicBezTo>
                    <a:pt x="211" y="49"/>
                    <a:pt x="211" y="49"/>
                    <a:pt x="211" y="49"/>
                  </a:cubicBezTo>
                  <a:lnTo>
                    <a:pt x="211" y="2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186974" y="2589586"/>
            <a:ext cx="381581" cy="412391"/>
            <a:chOff x="2008188" y="361950"/>
            <a:chExt cx="255588" cy="276225"/>
          </a:xfrm>
          <a:solidFill>
            <a:schemeClr val="bg1"/>
          </a:solidFill>
        </p:grpSpPr>
        <p:sp>
          <p:nvSpPr>
            <p:cNvPr id="58" name="Freeform 281"/>
            <p:cNvSpPr>
              <a:spLocks noEditPoints="1"/>
            </p:cNvSpPr>
            <p:nvPr/>
          </p:nvSpPr>
          <p:spPr bwMode="auto">
            <a:xfrm>
              <a:off x="2008188" y="361950"/>
              <a:ext cx="255588" cy="276225"/>
            </a:xfrm>
            <a:custGeom>
              <a:avLst/>
              <a:gdLst>
                <a:gd name="T0" fmla="*/ 237 w 266"/>
                <a:gd name="T1" fmla="*/ 24 h 288"/>
                <a:gd name="T2" fmla="*/ 221 w 266"/>
                <a:gd name="T3" fmla="*/ 24 h 288"/>
                <a:gd name="T4" fmla="*/ 221 w 266"/>
                <a:gd name="T5" fmla="*/ 14 h 288"/>
                <a:gd name="T6" fmla="*/ 207 w 266"/>
                <a:gd name="T7" fmla="*/ 0 h 288"/>
                <a:gd name="T8" fmla="*/ 193 w 266"/>
                <a:gd name="T9" fmla="*/ 14 h 288"/>
                <a:gd name="T10" fmla="*/ 193 w 266"/>
                <a:gd name="T11" fmla="*/ 24 h 288"/>
                <a:gd name="T12" fmla="*/ 146 w 266"/>
                <a:gd name="T13" fmla="*/ 24 h 288"/>
                <a:gd name="T14" fmla="*/ 146 w 266"/>
                <a:gd name="T15" fmla="*/ 14 h 288"/>
                <a:gd name="T16" fmla="*/ 133 w 266"/>
                <a:gd name="T17" fmla="*/ 0 h 288"/>
                <a:gd name="T18" fmla="*/ 119 w 266"/>
                <a:gd name="T19" fmla="*/ 14 h 288"/>
                <a:gd name="T20" fmla="*/ 119 w 266"/>
                <a:gd name="T21" fmla="*/ 24 h 288"/>
                <a:gd name="T22" fmla="*/ 73 w 266"/>
                <a:gd name="T23" fmla="*/ 24 h 288"/>
                <a:gd name="T24" fmla="*/ 73 w 266"/>
                <a:gd name="T25" fmla="*/ 14 h 288"/>
                <a:gd name="T26" fmla="*/ 59 w 266"/>
                <a:gd name="T27" fmla="*/ 0 h 288"/>
                <a:gd name="T28" fmla="*/ 45 w 266"/>
                <a:gd name="T29" fmla="*/ 14 h 288"/>
                <a:gd name="T30" fmla="*/ 45 w 266"/>
                <a:gd name="T31" fmla="*/ 24 h 288"/>
                <a:gd name="T32" fmla="*/ 29 w 266"/>
                <a:gd name="T33" fmla="*/ 24 h 288"/>
                <a:gd name="T34" fmla="*/ 0 w 266"/>
                <a:gd name="T35" fmla="*/ 53 h 288"/>
                <a:gd name="T36" fmla="*/ 0 w 266"/>
                <a:gd name="T37" fmla="*/ 259 h 288"/>
                <a:gd name="T38" fmla="*/ 29 w 266"/>
                <a:gd name="T39" fmla="*/ 288 h 288"/>
                <a:gd name="T40" fmla="*/ 237 w 266"/>
                <a:gd name="T41" fmla="*/ 288 h 288"/>
                <a:gd name="T42" fmla="*/ 266 w 266"/>
                <a:gd name="T43" fmla="*/ 259 h 288"/>
                <a:gd name="T44" fmla="*/ 266 w 266"/>
                <a:gd name="T45" fmla="*/ 53 h 288"/>
                <a:gd name="T46" fmla="*/ 237 w 266"/>
                <a:gd name="T47" fmla="*/ 24 h 288"/>
                <a:gd name="T48" fmla="*/ 237 w 266"/>
                <a:gd name="T49" fmla="*/ 257 h 288"/>
                <a:gd name="T50" fmla="*/ 29 w 266"/>
                <a:gd name="T51" fmla="*/ 257 h 288"/>
                <a:gd name="T52" fmla="*/ 29 w 266"/>
                <a:gd name="T53" fmla="*/ 55 h 288"/>
                <a:gd name="T54" fmla="*/ 45 w 266"/>
                <a:gd name="T55" fmla="*/ 55 h 288"/>
                <a:gd name="T56" fmla="*/ 45 w 266"/>
                <a:gd name="T57" fmla="*/ 65 h 288"/>
                <a:gd name="T58" fmla="*/ 59 w 266"/>
                <a:gd name="T59" fmla="*/ 79 h 288"/>
                <a:gd name="T60" fmla="*/ 73 w 266"/>
                <a:gd name="T61" fmla="*/ 65 h 288"/>
                <a:gd name="T62" fmla="*/ 73 w 266"/>
                <a:gd name="T63" fmla="*/ 55 h 288"/>
                <a:gd name="T64" fmla="*/ 119 w 266"/>
                <a:gd name="T65" fmla="*/ 55 h 288"/>
                <a:gd name="T66" fmla="*/ 119 w 266"/>
                <a:gd name="T67" fmla="*/ 65 h 288"/>
                <a:gd name="T68" fmla="*/ 133 w 266"/>
                <a:gd name="T69" fmla="*/ 79 h 288"/>
                <a:gd name="T70" fmla="*/ 146 w 266"/>
                <a:gd name="T71" fmla="*/ 65 h 288"/>
                <a:gd name="T72" fmla="*/ 146 w 266"/>
                <a:gd name="T73" fmla="*/ 55 h 288"/>
                <a:gd name="T74" fmla="*/ 193 w 266"/>
                <a:gd name="T75" fmla="*/ 55 h 288"/>
                <a:gd name="T76" fmla="*/ 193 w 266"/>
                <a:gd name="T77" fmla="*/ 65 h 288"/>
                <a:gd name="T78" fmla="*/ 207 w 266"/>
                <a:gd name="T79" fmla="*/ 79 h 288"/>
                <a:gd name="T80" fmla="*/ 221 w 266"/>
                <a:gd name="T81" fmla="*/ 65 h 288"/>
                <a:gd name="T82" fmla="*/ 221 w 266"/>
                <a:gd name="T83" fmla="*/ 55 h 288"/>
                <a:gd name="T84" fmla="*/ 237 w 266"/>
                <a:gd name="T85" fmla="*/ 55 h 288"/>
                <a:gd name="T86" fmla="*/ 237 w 266"/>
                <a:gd name="T87" fmla="*/ 25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6" h="288">
                  <a:moveTo>
                    <a:pt x="237" y="24"/>
                  </a:moveTo>
                  <a:cubicBezTo>
                    <a:pt x="221" y="24"/>
                    <a:pt x="221" y="24"/>
                    <a:pt x="221" y="24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21" y="6"/>
                    <a:pt x="214" y="0"/>
                    <a:pt x="207" y="0"/>
                  </a:cubicBezTo>
                  <a:cubicBezTo>
                    <a:pt x="199" y="0"/>
                    <a:pt x="193" y="6"/>
                    <a:pt x="193" y="14"/>
                  </a:cubicBezTo>
                  <a:cubicBezTo>
                    <a:pt x="193" y="24"/>
                    <a:pt x="193" y="24"/>
                    <a:pt x="193" y="24"/>
                  </a:cubicBezTo>
                  <a:cubicBezTo>
                    <a:pt x="146" y="24"/>
                    <a:pt x="146" y="24"/>
                    <a:pt x="146" y="24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6"/>
                    <a:pt x="140" y="0"/>
                    <a:pt x="133" y="0"/>
                  </a:cubicBezTo>
                  <a:cubicBezTo>
                    <a:pt x="125" y="0"/>
                    <a:pt x="119" y="6"/>
                    <a:pt x="119" y="1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6"/>
                    <a:pt x="66" y="0"/>
                    <a:pt x="59" y="0"/>
                  </a:cubicBezTo>
                  <a:cubicBezTo>
                    <a:pt x="51" y="0"/>
                    <a:pt x="45" y="6"/>
                    <a:pt x="45" y="14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13" y="24"/>
                    <a:pt x="0" y="37"/>
                    <a:pt x="0" y="53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5"/>
                    <a:pt x="13" y="288"/>
                    <a:pt x="29" y="288"/>
                  </a:cubicBezTo>
                  <a:cubicBezTo>
                    <a:pt x="237" y="288"/>
                    <a:pt x="237" y="288"/>
                    <a:pt x="237" y="288"/>
                  </a:cubicBezTo>
                  <a:cubicBezTo>
                    <a:pt x="253" y="288"/>
                    <a:pt x="266" y="275"/>
                    <a:pt x="266" y="259"/>
                  </a:cubicBezTo>
                  <a:cubicBezTo>
                    <a:pt x="266" y="53"/>
                    <a:pt x="266" y="53"/>
                    <a:pt x="266" y="53"/>
                  </a:cubicBezTo>
                  <a:cubicBezTo>
                    <a:pt x="266" y="37"/>
                    <a:pt x="253" y="24"/>
                    <a:pt x="237" y="24"/>
                  </a:cubicBezTo>
                  <a:close/>
                  <a:moveTo>
                    <a:pt x="237" y="257"/>
                  </a:moveTo>
                  <a:cubicBezTo>
                    <a:pt x="29" y="257"/>
                    <a:pt x="29" y="257"/>
                    <a:pt x="29" y="257"/>
                  </a:cubicBezTo>
                  <a:cubicBezTo>
                    <a:pt x="29" y="55"/>
                    <a:pt x="29" y="55"/>
                    <a:pt x="29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65"/>
                    <a:pt x="45" y="65"/>
                    <a:pt x="45" y="65"/>
                  </a:cubicBezTo>
                  <a:cubicBezTo>
                    <a:pt x="45" y="73"/>
                    <a:pt x="51" y="79"/>
                    <a:pt x="59" y="79"/>
                  </a:cubicBezTo>
                  <a:cubicBezTo>
                    <a:pt x="66" y="79"/>
                    <a:pt x="73" y="73"/>
                    <a:pt x="73" y="65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73"/>
                    <a:pt x="125" y="79"/>
                    <a:pt x="133" y="79"/>
                  </a:cubicBezTo>
                  <a:cubicBezTo>
                    <a:pt x="140" y="79"/>
                    <a:pt x="146" y="73"/>
                    <a:pt x="146" y="65"/>
                  </a:cubicBezTo>
                  <a:cubicBezTo>
                    <a:pt x="146" y="55"/>
                    <a:pt x="146" y="55"/>
                    <a:pt x="146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3" y="73"/>
                    <a:pt x="199" y="79"/>
                    <a:pt x="207" y="79"/>
                  </a:cubicBezTo>
                  <a:cubicBezTo>
                    <a:pt x="214" y="79"/>
                    <a:pt x="221" y="73"/>
                    <a:pt x="221" y="65"/>
                  </a:cubicBezTo>
                  <a:cubicBezTo>
                    <a:pt x="221" y="55"/>
                    <a:pt x="221" y="55"/>
                    <a:pt x="221" y="55"/>
                  </a:cubicBezTo>
                  <a:cubicBezTo>
                    <a:pt x="237" y="55"/>
                    <a:pt x="237" y="55"/>
                    <a:pt x="237" y="55"/>
                  </a:cubicBezTo>
                  <a:lnTo>
                    <a:pt x="237" y="2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282"/>
            <p:cNvSpPr/>
            <p:nvPr/>
          </p:nvSpPr>
          <p:spPr bwMode="auto">
            <a:xfrm>
              <a:off x="2063751" y="466725"/>
              <a:ext cx="144463" cy="106362"/>
            </a:xfrm>
            <a:custGeom>
              <a:avLst/>
              <a:gdLst>
                <a:gd name="T0" fmla="*/ 133 w 150"/>
                <a:gd name="T1" fmla="*/ 3 h 111"/>
                <a:gd name="T2" fmla="*/ 124 w 150"/>
                <a:gd name="T3" fmla="*/ 3 h 111"/>
                <a:gd name="T4" fmla="*/ 58 w 150"/>
                <a:gd name="T5" fmla="*/ 69 h 111"/>
                <a:gd name="T6" fmla="*/ 50 w 150"/>
                <a:gd name="T7" fmla="*/ 69 h 111"/>
                <a:gd name="T8" fmla="*/ 25 w 150"/>
                <a:gd name="T9" fmla="*/ 45 h 111"/>
                <a:gd name="T10" fmla="*/ 17 w 150"/>
                <a:gd name="T11" fmla="*/ 45 h 111"/>
                <a:gd name="T12" fmla="*/ 2 w 150"/>
                <a:gd name="T13" fmla="*/ 60 h 111"/>
                <a:gd name="T14" fmla="*/ 2 w 150"/>
                <a:gd name="T15" fmla="*/ 68 h 111"/>
                <a:gd name="T16" fmla="*/ 40 w 150"/>
                <a:gd name="T17" fmla="*/ 106 h 111"/>
                <a:gd name="T18" fmla="*/ 50 w 150"/>
                <a:gd name="T19" fmla="*/ 111 h 111"/>
                <a:gd name="T20" fmla="*/ 57 w 150"/>
                <a:gd name="T21" fmla="*/ 111 h 111"/>
                <a:gd name="T22" fmla="*/ 67 w 150"/>
                <a:gd name="T23" fmla="*/ 106 h 111"/>
                <a:gd name="T24" fmla="*/ 148 w 150"/>
                <a:gd name="T25" fmla="*/ 26 h 111"/>
                <a:gd name="T26" fmla="*/ 148 w 150"/>
                <a:gd name="T27" fmla="*/ 17 h 111"/>
                <a:gd name="T28" fmla="*/ 133 w 150"/>
                <a:gd name="T2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0" h="111">
                  <a:moveTo>
                    <a:pt x="133" y="3"/>
                  </a:moveTo>
                  <a:cubicBezTo>
                    <a:pt x="131" y="0"/>
                    <a:pt x="127" y="0"/>
                    <a:pt x="124" y="3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56" y="71"/>
                    <a:pt x="52" y="71"/>
                    <a:pt x="50" y="69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3" y="43"/>
                    <a:pt x="19" y="43"/>
                    <a:pt x="17" y="45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0" y="62"/>
                    <a:pt x="0" y="66"/>
                    <a:pt x="2" y="68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42" y="109"/>
                    <a:pt x="47" y="111"/>
                    <a:pt x="50" y="111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60" y="111"/>
                    <a:pt x="65" y="109"/>
                    <a:pt x="67" y="106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50" y="23"/>
                    <a:pt x="150" y="20"/>
                    <a:pt x="148" y="17"/>
                  </a:cubicBezTo>
                  <a:lnTo>
                    <a:pt x="13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670229" y="3500509"/>
            <a:ext cx="300999" cy="421872"/>
            <a:chOff x="2584451" y="355600"/>
            <a:chExt cx="201613" cy="282575"/>
          </a:xfrm>
          <a:solidFill>
            <a:schemeClr val="bg1"/>
          </a:solidFill>
        </p:grpSpPr>
        <p:sp>
          <p:nvSpPr>
            <p:cNvPr id="61" name="Freeform 318"/>
            <p:cNvSpPr>
              <a:spLocks noEditPoints="1"/>
            </p:cNvSpPr>
            <p:nvPr/>
          </p:nvSpPr>
          <p:spPr bwMode="auto">
            <a:xfrm>
              <a:off x="2584451" y="355600"/>
              <a:ext cx="201613" cy="282575"/>
            </a:xfrm>
            <a:custGeom>
              <a:avLst/>
              <a:gdLst>
                <a:gd name="T0" fmla="*/ 205 w 211"/>
                <a:gd name="T1" fmla="*/ 64 h 295"/>
                <a:gd name="T2" fmla="*/ 62 w 211"/>
                <a:gd name="T3" fmla="*/ 11 h 295"/>
                <a:gd name="T4" fmla="*/ 11 w 211"/>
                <a:gd name="T5" fmla="*/ 19 h 295"/>
                <a:gd name="T6" fmla="*/ 1 w 211"/>
                <a:gd name="T7" fmla="*/ 45 h 295"/>
                <a:gd name="T8" fmla="*/ 1 w 211"/>
                <a:gd name="T9" fmla="*/ 50 h 295"/>
                <a:gd name="T10" fmla="*/ 1 w 211"/>
                <a:gd name="T11" fmla="*/ 228 h 295"/>
                <a:gd name="T12" fmla="*/ 7 w 211"/>
                <a:gd name="T13" fmla="*/ 237 h 295"/>
                <a:gd name="T14" fmla="*/ 154 w 211"/>
                <a:gd name="T15" fmla="*/ 295 h 295"/>
                <a:gd name="T16" fmla="*/ 157 w 211"/>
                <a:gd name="T17" fmla="*/ 295 h 295"/>
                <a:gd name="T18" fmla="*/ 163 w 211"/>
                <a:gd name="T19" fmla="*/ 294 h 295"/>
                <a:gd name="T20" fmla="*/ 167 w 211"/>
                <a:gd name="T21" fmla="*/ 286 h 295"/>
                <a:gd name="T22" fmla="*/ 167 w 211"/>
                <a:gd name="T23" fmla="*/ 281 h 295"/>
                <a:gd name="T24" fmla="*/ 196 w 211"/>
                <a:gd name="T25" fmla="*/ 253 h 295"/>
                <a:gd name="T26" fmla="*/ 202 w 211"/>
                <a:gd name="T27" fmla="*/ 256 h 295"/>
                <a:gd name="T28" fmla="*/ 211 w 211"/>
                <a:gd name="T29" fmla="*/ 246 h 295"/>
                <a:gd name="T30" fmla="*/ 211 w 211"/>
                <a:gd name="T31" fmla="*/ 73 h 295"/>
                <a:gd name="T32" fmla="*/ 205 w 211"/>
                <a:gd name="T33" fmla="*/ 64 h 295"/>
                <a:gd name="T34" fmla="*/ 24 w 211"/>
                <a:gd name="T35" fmla="*/ 33 h 295"/>
                <a:gd name="T36" fmla="*/ 55 w 211"/>
                <a:gd name="T37" fmla="*/ 28 h 295"/>
                <a:gd name="T38" fmla="*/ 55 w 211"/>
                <a:gd name="T39" fmla="*/ 28 h 295"/>
                <a:gd name="T40" fmla="*/ 187 w 211"/>
                <a:gd name="T41" fmla="*/ 78 h 295"/>
                <a:gd name="T42" fmla="*/ 158 w 211"/>
                <a:gd name="T43" fmla="*/ 105 h 295"/>
                <a:gd name="T44" fmla="*/ 21 w 211"/>
                <a:gd name="T45" fmla="*/ 49 h 295"/>
                <a:gd name="T46" fmla="*/ 20 w 211"/>
                <a:gd name="T47" fmla="*/ 44 h 295"/>
                <a:gd name="T48" fmla="*/ 24 w 211"/>
                <a:gd name="T49" fmla="*/ 33 h 295"/>
                <a:gd name="T50" fmla="*/ 148 w 211"/>
                <a:gd name="T51" fmla="*/ 272 h 295"/>
                <a:gd name="T52" fmla="*/ 20 w 211"/>
                <a:gd name="T53" fmla="*/ 222 h 295"/>
                <a:gd name="T54" fmla="*/ 20 w 211"/>
                <a:gd name="T55" fmla="*/ 69 h 295"/>
                <a:gd name="T56" fmla="*/ 148 w 211"/>
                <a:gd name="T57" fmla="*/ 121 h 295"/>
                <a:gd name="T58" fmla="*/ 148 w 211"/>
                <a:gd name="T59" fmla="*/ 272 h 295"/>
                <a:gd name="T60" fmla="*/ 167 w 211"/>
                <a:gd name="T61" fmla="*/ 115 h 295"/>
                <a:gd name="T62" fmla="*/ 192 w 211"/>
                <a:gd name="T63" fmla="*/ 91 h 295"/>
                <a:gd name="T64" fmla="*/ 192 w 211"/>
                <a:gd name="T65" fmla="*/ 239 h 295"/>
                <a:gd name="T66" fmla="*/ 167 w 211"/>
                <a:gd name="T67" fmla="*/ 263 h 295"/>
                <a:gd name="T68" fmla="*/ 167 w 211"/>
                <a:gd name="T69" fmla="*/ 115 h 295"/>
                <a:gd name="T70" fmla="*/ 167 w 211"/>
                <a:gd name="T71" fmla="*/ 11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1" h="295">
                  <a:moveTo>
                    <a:pt x="205" y="64"/>
                  </a:moveTo>
                  <a:cubicBezTo>
                    <a:pt x="62" y="11"/>
                    <a:pt x="62" y="11"/>
                    <a:pt x="62" y="11"/>
                  </a:cubicBezTo>
                  <a:cubicBezTo>
                    <a:pt x="59" y="9"/>
                    <a:pt x="32" y="0"/>
                    <a:pt x="11" y="19"/>
                  </a:cubicBezTo>
                  <a:cubicBezTo>
                    <a:pt x="4" y="25"/>
                    <a:pt x="0" y="35"/>
                    <a:pt x="1" y="45"/>
                  </a:cubicBezTo>
                  <a:cubicBezTo>
                    <a:pt x="1" y="46"/>
                    <a:pt x="1" y="48"/>
                    <a:pt x="1" y="50"/>
                  </a:cubicBezTo>
                  <a:cubicBezTo>
                    <a:pt x="1" y="228"/>
                    <a:pt x="1" y="228"/>
                    <a:pt x="1" y="228"/>
                  </a:cubicBezTo>
                  <a:cubicBezTo>
                    <a:pt x="1" y="232"/>
                    <a:pt x="4" y="236"/>
                    <a:pt x="7" y="237"/>
                  </a:cubicBezTo>
                  <a:cubicBezTo>
                    <a:pt x="154" y="295"/>
                    <a:pt x="154" y="295"/>
                    <a:pt x="154" y="295"/>
                  </a:cubicBezTo>
                  <a:cubicBezTo>
                    <a:pt x="155" y="295"/>
                    <a:pt x="156" y="295"/>
                    <a:pt x="157" y="295"/>
                  </a:cubicBezTo>
                  <a:cubicBezTo>
                    <a:pt x="159" y="295"/>
                    <a:pt x="161" y="295"/>
                    <a:pt x="163" y="294"/>
                  </a:cubicBezTo>
                  <a:cubicBezTo>
                    <a:pt x="165" y="292"/>
                    <a:pt x="167" y="289"/>
                    <a:pt x="167" y="286"/>
                  </a:cubicBezTo>
                  <a:cubicBezTo>
                    <a:pt x="167" y="281"/>
                    <a:pt x="167" y="281"/>
                    <a:pt x="167" y="281"/>
                  </a:cubicBezTo>
                  <a:cubicBezTo>
                    <a:pt x="196" y="253"/>
                    <a:pt x="196" y="253"/>
                    <a:pt x="196" y="253"/>
                  </a:cubicBezTo>
                  <a:cubicBezTo>
                    <a:pt x="197" y="255"/>
                    <a:pt x="200" y="256"/>
                    <a:pt x="202" y="256"/>
                  </a:cubicBezTo>
                  <a:cubicBezTo>
                    <a:pt x="207" y="256"/>
                    <a:pt x="211" y="251"/>
                    <a:pt x="211" y="246"/>
                  </a:cubicBezTo>
                  <a:cubicBezTo>
                    <a:pt x="211" y="73"/>
                    <a:pt x="211" y="73"/>
                    <a:pt x="211" y="73"/>
                  </a:cubicBezTo>
                  <a:cubicBezTo>
                    <a:pt x="211" y="69"/>
                    <a:pt x="209" y="65"/>
                    <a:pt x="205" y="64"/>
                  </a:cubicBezTo>
                  <a:close/>
                  <a:moveTo>
                    <a:pt x="24" y="33"/>
                  </a:moveTo>
                  <a:cubicBezTo>
                    <a:pt x="37" y="21"/>
                    <a:pt x="54" y="28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8"/>
                    <a:pt x="20" y="46"/>
                    <a:pt x="20" y="44"/>
                  </a:cubicBezTo>
                  <a:cubicBezTo>
                    <a:pt x="20" y="40"/>
                    <a:pt x="21" y="36"/>
                    <a:pt x="24" y="33"/>
                  </a:cubicBezTo>
                  <a:close/>
                  <a:moveTo>
                    <a:pt x="148" y="272"/>
                  </a:moveTo>
                  <a:cubicBezTo>
                    <a:pt x="20" y="222"/>
                    <a:pt x="20" y="222"/>
                    <a:pt x="20" y="222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48" y="121"/>
                    <a:pt x="148" y="121"/>
                    <a:pt x="148" y="121"/>
                  </a:cubicBezTo>
                  <a:lnTo>
                    <a:pt x="148" y="272"/>
                  </a:lnTo>
                  <a:close/>
                  <a:moveTo>
                    <a:pt x="167" y="115"/>
                  </a:moveTo>
                  <a:cubicBezTo>
                    <a:pt x="192" y="91"/>
                    <a:pt x="192" y="91"/>
                    <a:pt x="192" y="91"/>
                  </a:cubicBezTo>
                  <a:cubicBezTo>
                    <a:pt x="192" y="239"/>
                    <a:pt x="192" y="239"/>
                    <a:pt x="192" y="239"/>
                  </a:cubicBezTo>
                  <a:cubicBezTo>
                    <a:pt x="167" y="263"/>
                    <a:pt x="167" y="263"/>
                    <a:pt x="167" y="263"/>
                  </a:cubicBezTo>
                  <a:cubicBezTo>
                    <a:pt x="167" y="115"/>
                    <a:pt x="167" y="115"/>
                    <a:pt x="167" y="115"/>
                  </a:cubicBezTo>
                  <a:cubicBezTo>
                    <a:pt x="167" y="115"/>
                    <a:pt x="167" y="115"/>
                    <a:pt x="167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319"/>
            <p:cNvSpPr/>
            <p:nvPr/>
          </p:nvSpPr>
          <p:spPr bwMode="auto">
            <a:xfrm>
              <a:off x="2624138" y="468313"/>
              <a:ext cx="79375" cy="42862"/>
            </a:xfrm>
            <a:custGeom>
              <a:avLst/>
              <a:gdLst>
                <a:gd name="T0" fmla="*/ 7 w 83"/>
                <a:gd name="T1" fmla="*/ 19 h 45"/>
                <a:gd name="T2" fmla="*/ 69 w 83"/>
                <a:gd name="T3" fmla="*/ 44 h 45"/>
                <a:gd name="T4" fmla="*/ 72 w 83"/>
                <a:gd name="T5" fmla="*/ 45 h 45"/>
                <a:gd name="T6" fmla="*/ 81 w 83"/>
                <a:gd name="T7" fmla="*/ 39 h 45"/>
                <a:gd name="T8" fmla="*/ 76 w 83"/>
                <a:gd name="T9" fmla="*/ 27 h 45"/>
                <a:gd name="T10" fmla="*/ 14 w 83"/>
                <a:gd name="T11" fmla="*/ 1 h 45"/>
                <a:gd name="T12" fmla="*/ 2 w 83"/>
                <a:gd name="T13" fmla="*/ 7 h 45"/>
                <a:gd name="T14" fmla="*/ 7 w 83"/>
                <a:gd name="T15" fmla="*/ 1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5">
                  <a:moveTo>
                    <a:pt x="7" y="19"/>
                  </a:moveTo>
                  <a:cubicBezTo>
                    <a:pt x="69" y="44"/>
                    <a:pt x="69" y="44"/>
                    <a:pt x="69" y="44"/>
                  </a:cubicBezTo>
                  <a:cubicBezTo>
                    <a:pt x="70" y="45"/>
                    <a:pt x="71" y="45"/>
                    <a:pt x="72" y="45"/>
                  </a:cubicBezTo>
                  <a:cubicBezTo>
                    <a:pt x="76" y="45"/>
                    <a:pt x="79" y="43"/>
                    <a:pt x="81" y="39"/>
                  </a:cubicBezTo>
                  <a:cubicBezTo>
                    <a:pt x="83" y="34"/>
                    <a:pt x="81" y="29"/>
                    <a:pt x="76" y="27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0"/>
                    <a:pt x="4" y="2"/>
                    <a:pt x="2" y="7"/>
                  </a:cubicBezTo>
                  <a:cubicBezTo>
                    <a:pt x="0" y="12"/>
                    <a:pt x="2" y="17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320"/>
            <p:cNvSpPr/>
            <p:nvPr/>
          </p:nvSpPr>
          <p:spPr bwMode="auto">
            <a:xfrm>
              <a:off x="2624138" y="506413"/>
              <a:ext cx="79375" cy="44450"/>
            </a:xfrm>
            <a:custGeom>
              <a:avLst/>
              <a:gdLst>
                <a:gd name="T0" fmla="*/ 7 w 83"/>
                <a:gd name="T1" fmla="*/ 20 h 46"/>
                <a:gd name="T2" fmla="*/ 69 w 83"/>
                <a:gd name="T3" fmla="*/ 45 h 46"/>
                <a:gd name="T4" fmla="*/ 72 w 83"/>
                <a:gd name="T5" fmla="*/ 46 h 46"/>
                <a:gd name="T6" fmla="*/ 81 w 83"/>
                <a:gd name="T7" fmla="*/ 40 h 46"/>
                <a:gd name="T8" fmla="*/ 76 w 83"/>
                <a:gd name="T9" fmla="*/ 27 h 46"/>
                <a:gd name="T10" fmla="*/ 14 w 83"/>
                <a:gd name="T11" fmla="*/ 2 h 46"/>
                <a:gd name="T12" fmla="*/ 2 w 83"/>
                <a:gd name="T13" fmla="*/ 7 h 46"/>
                <a:gd name="T14" fmla="*/ 7 w 83"/>
                <a:gd name="T15" fmla="*/ 2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46">
                  <a:moveTo>
                    <a:pt x="7" y="20"/>
                  </a:moveTo>
                  <a:cubicBezTo>
                    <a:pt x="69" y="45"/>
                    <a:pt x="69" y="45"/>
                    <a:pt x="69" y="45"/>
                  </a:cubicBezTo>
                  <a:cubicBezTo>
                    <a:pt x="70" y="45"/>
                    <a:pt x="71" y="46"/>
                    <a:pt x="72" y="46"/>
                  </a:cubicBezTo>
                  <a:cubicBezTo>
                    <a:pt x="76" y="46"/>
                    <a:pt x="79" y="43"/>
                    <a:pt x="81" y="40"/>
                  </a:cubicBezTo>
                  <a:cubicBezTo>
                    <a:pt x="83" y="35"/>
                    <a:pt x="81" y="29"/>
                    <a:pt x="76" y="27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0" y="0"/>
                    <a:pt x="4" y="3"/>
                    <a:pt x="2" y="7"/>
                  </a:cubicBezTo>
                  <a:cubicBezTo>
                    <a:pt x="0" y="12"/>
                    <a:pt x="2" y="18"/>
                    <a:pt x="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13"/>
          <p:cNvSpPr txBox="1"/>
          <p:nvPr/>
        </p:nvSpPr>
        <p:spPr>
          <a:xfrm>
            <a:off x="5980611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5467553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8006946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7493888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10010583" y="2554268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9497525" y="2926080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5980611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5467553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13"/>
          <p:cNvSpPr txBox="1"/>
          <p:nvPr/>
        </p:nvSpPr>
        <p:spPr>
          <a:xfrm>
            <a:off x="8006946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7493888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10010583" y="4090677"/>
            <a:ext cx="80331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9497525" y="4462489"/>
            <a:ext cx="1393357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 flipH="1">
            <a:off x="7846856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-31328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011126" y="1784695"/>
            <a:ext cx="2171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</a:t>
            </a:r>
            <a:endParaRPr lang="zh-CN" altLang="en-US" sz="13800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29"/>
          <p:cNvSpPr txBox="1">
            <a:spLocks noChangeArrowheads="1"/>
          </p:cNvSpPr>
          <p:nvPr/>
        </p:nvSpPr>
        <p:spPr bwMode="auto">
          <a:xfrm>
            <a:off x="4074319" y="4664293"/>
            <a:ext cx="4119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</a:p>
        </p:txBody>
      </p:sp>
      <p:sp>
        <p:nvSpPr>
          <p:cNvPr id="13" name="矩形 33"/>
          <p:cNvSpPr>
            <a:spLocks noChangeArrowheads="1"/>
          </p:cNvSpPr>
          <p:nvPr/>
        </p:nvSpPr>
        <p:spPr bwMode="auto">
          <a:xfrm>
            <a:off x="2765425" y="5275747"/>
            <a:ext cx="67373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555615" y="1654502"/>
            <a:ext cx="2750855" cy="2847386"/>
            <a:chOff x="1815168" y="717961"/>
            <a:chExt cx="2750855" cy="2847386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5168" y="717961"/>
              <a:ext cx="2750855" cy="27494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58" y="3360823"/>
            <a:ext cx="1919353" cy="9786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319" y="1640746"/>
            <a:ext cx="1538890" cy="4908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3" name="Straight Connector 17"/>
          <p:cNvCxnSpPr/>
          <p:nvPr/>
        </p:nvCxnSpPr>
        <p:spPr>
          <a:xfrm>
            <a:off x="2814415" y="3334105"/>
            <a:ext cx="0" cy="636066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18"/>
          <p:cNvSpPr/>
          <p:nvPr/>
        </p:nvSpPr>
        <p:spPr>
          <a:xfrm>
            <a:off x="2788716" y="3305693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Straight Connector 23"/>
          <p:cNvCxnSpPr/>
          <p:nvPr/>
        </p:nvCxnSpPr>
        <p:spPr>
          <a:xfrm>
            <a:off x="4808180" y="3344087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4"/>
          <p:cNvSpPr/>
          <p:nvPr/>
        </p:nvSpPr>
        <p:spPr>
          <a:xfrm>
            <a:off x="4787089" y="3315675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Straight Connector 29"/>
          <p:cNvCxnSpPr/>
          <p:nvPr/>
        </p:nvCxnSpPr>
        <p:spPr>
          <a:xfrm>
            <a:off x="6780116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30"/>
          <p:cNvSpPr/>
          <p:nvPr/>
        </p:nvSpPr>
        <p:spPr>
          <a:xfrm>
            <a:off x="6746325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32"/>
          <p:cNvCxnSpPr/>
          <p:nvPr/>
        </p:nvCxnSpPr>
        <p:spPr>
          <a:xfrm>
            <a:off x="8795767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33"/>
          <p:cNvSpPr/>
          <p:nvPr/>
        </p:nvSpPr>
        <p:spPr>
          <a:xfrm>
            <a:off x="8761976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ardrop 5"/>
          <p:cNvSpPr/>
          <p:nvPr/>
        </p:nvSpPr>
        <p:spPr>
          <a:xfrm rot="2700000">
            <a:off x="2125926" y="3687900"/>
            <a:ext cx="1376979" cy="1376979"/>
          </a:xfrm>
          <a:prstGeom prst="teardrop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ardrop 8"/>
          <p:cNvSpPr/>
          <p:nvPr/>
        </p:nvSpPr>
        <p:spPr>
          <a:xfrm rot="2700000">
            <a:off x="4119710" y="3687897"/>
            <a:ext cx="1376979" cy="1376979"/>
          </a:xfrm>
          <a:prstGeom prst="teardrop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ardrop 11"/>
          <p:cNvSpPr/>
          <p:nvPr/>
        </p:nvSpPr>
        <p:spPr>
          <a:xfrm rot="2700000">
            <a:off x="6113495" y="3687897"/>
            <a:ext cx="1376979" cy="1376979"/>
          </a:xfrm>
          <a:prstGeom prst="teardrop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14"/>
          <p:cNvSpPr/>
          <p:nvPr/>
        </p:nvSpPr>
        <p:spPr>
          <a:xfrm rot="2700000">
            <a:off x="8107279" y="3687896"/>
            <a:ext cx="1376979" cy="1376979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20"/>
          <p:cNvSpPr txBox="1"/>
          <p:nvPr/>
        </p:nvSpPr>
        <p:spPr>
          <a:xfrm>
            <a:off x="2464279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TextBox 20"/>
          <p:cNvSpPr txBox="1"/>
          <p:nvPr/>
        </p:nvSpPr>
        <p:spPr>
          <a:xfrm>
            <a:off x="45071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20"/>
          <p:cNvSpPr txBox="1"/>
          <p:nvPr/>
        </p:nvSpPr>
        <p:spPr>
          <a:xfrm>
            <a:off x="64669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8491497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62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15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53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6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437576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965245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524470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052139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Rectangle 2"/>
          <p:cNvSpPr/>
          <p:nvPr/>
        </p:nvSpPr>
        <p:spPr>
          <a:xfrm>
            <a:off x="1230072" y="1805559"/>
            <a:ext cx="4917808" cy="1906905"/>
          </a:xfrm>
          <a:prstGeom prst="rect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30072" y="3712464"/>
            <a:ext cx="4917808" cy="1906905"/>
          </a:xfrm>
          <a:prstGeom prst="rect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147880" y="1805559"/>
            <a:ext cx="4917808" cy="1906905"/>
          </a:xfrm>
          <a:prstGeom prst="rect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47880" y="3712464"/>
            <a:ext cx="4917808" cy="1906905"/>
          </a:xfrm>
          <a:prstGeom prst="rect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5746426" y="3330866"/>
            <a:ext cx="758842" cy="76319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13"/>
          <p:cNvGrpSpPr/>
          <p:nvPr/>
        </p:nvGrpSpPr>
        <p:grpSpPr>
          <a:xfrm>
            <a:off x="10062053" y="2333907"/>
            <a:ext cx="702544" cy="850211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9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7"/>
          <p:cNvGrpSpPr/>
          <p:nvPr/>
        </p:nvGrpSpPr>
        <p:grpSpPr>
          <a:xfrm>
            <a:off x="10016278" y="4245365"/>
            <a:ext cx="777058" cy="841103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3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03"/>
          <p:cNvSpPr>
            <a:spLocks noEditPoints="1"/>
          </p:cNvSpPr>
          <p:nvPr/>
        </p:nvSpPr>
        <p:spPr bwMode="auto">
          <a:xfrm>
            <a:off x="1521642" y="2375013"/>
            <a:ext cx="778305" cy="767996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21"/>
          <p:cNvGrpSpPr/>
          <p:nvPr/>
        </p:nvGrpSpPr>
        <p:grpSpPr>
          <a:xfrm>
            <a:off x="1531322" y="4222966"/>
            <a:ext cx="855873" cy="885902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17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40067" y="3536349"/>
            <a:ext cx="371559" cy="352230"/>
            <a:chOff x="7556501" y="1998664"/>
            <a:chExt cx="274637" cy="260350"/>
          </a:xfrm>
          <a:solidFill>
            <a:srgbClr val="445469"/>
          </a:solidFill>
        </p:grpSpPr>
        <p:sp>
          <p:nvSpPr>
            <p:cNvPr id="21" name="Freeform 247"/>
            <p:cNvSpPr>
              <a:spLocks noEditPoints="1"/>
            </p:cNvSpPr>
            <p:nvPr/>
          </p:nvSpPr>
          <p:spPr bwMode="auto">
            <a:xfrm>
              <a:off x="7710488" y="2149476"/>
              <a:ext cx="106363" cy="109538"/>
            </a:xfrm>
            <a:custGeom>
              <a:avLst/>
              <a:gdLst>
                <a:gd name="T0" fmla="*/ 0 w 119"/>
                <a:gd name="T1" fmla="*/ 40 h 121"/>
                <a:gd name="T2" fmla="*/ 46 w 119"/>
                <a:gd name="T3" fmla="*/ 85 h 121"/>
                <a:gd name="T4" fmla="*/ 70 w 119"/>
                <a:gd name="T5" fmla="*/ 118 h 121"/>
                <a:gd name="T6" fmla="*/ 83 w 119"/>
                <a:gd name="T7" fmla="*/ 121 h 121"/>
                <a:gd name="T8" fmla="*/ 119 w 119"/>
                <a:gd name="T9" fmla="*/ 85 h 121"/>
                <a:gd name="T10" fmla="*/ 116 w 119"/>
                <a:gd name="T11" fmla="*/ 72 h 121"/>
                <a:gd name="T12" fmla="*/ 83 w 119"/>
                <a:gd name="T13" fmla="*/ 48 h 121"/>
                <a:gd name="T14" fmla="*/ 35 w 119"/>
                <a:gd name="T15" fmla="*/ 0 h 121"/>
                <a:gd name="T16" fmla="*/ 1 w 119"/>
                <a:gd name="T17" fmla="*/ 34 h 121"/>
                <a:gd name="T18" fmla="*/ 0 w 119"/>
                <a:gd name="T19" fmla="*/ 40 h 121"/>
                <a:gd name="T20" fmla="*/ 80 w 119"/>
                <a:gd name="T21" fmla="*/ 67 h 121"/>
                <a:gd name="T22" fmla="*/ 95 w 119"/>
                <a:gd name="T23" fmla="*/ 82 h 121"/>
                <a:gd name="T24" fmla="*/ 80 w 119"/>
                <a:gd name="T25" fmla="*/ 97 h 121"/>
                <a:gd name="T26" fmla="*/ 65 w 119"/>
                <a:gd name="T27" fmla="*/ 82 h 121"/>
                <a:gd name="T28" fmla="*/ 80 w 119"/>
                <a:gd name="T29" fmla="*/ 6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248"/>
            <p:cNvSpPr/>
            <p:nvPr/>
          </p:nvSpPr>
          <p:spPr bwMode="auto">
            <a:xfrm>
              <a:off x="7556501" y="1998664"/>
              <a:ext cx="136525" cy="134938"/>
            </a:xfrm>
            <a:custGeom>
              <a:avLst/>
              <a:gdLst>
                <a:gd name="T0" fmla="*/ 151 w 151"/>
                <a:gd name="T1" fmla="*/ 114 h 149"/>
                <a:gd name="T2" fmla="*/ 124 w 151"/>
                <a:gd name="T3" fmla="*/ 87 h 149"/>
                <a:gd name="T4" fmla="*/ 130 w 151"/>
                <a:gd name="T5" fmla="*/ 67 h 149"/>
                <a:gd name="T6" fmla="*/ 62 w 151"/>
                <a:gd name="T7" fmla="*/ 0 h 149"/>
                <a:gd name="T8" fmla="*/ 56 w 151"/>
                <a:gd name="T9" fmla="*/ 6 h 149"/>
                <a:gd name="T10" fmla="*/ 82 w 151"/>
                <a:gd name="T11" fmla="*/ 46 h 149"/>
                <a:gd name="T12" fmla="*/ 46 w 151"/>
                <a:gd name="T13" fmla="*/ 81 h 149"/>
                <a:gd name="T14" fmla="*/ 6 w 151"/>
                <a:gd name="T15" fmla="*/ 56 h 149"/>
                <a:gd name="T16" fmla="*/ 0 w 151"/>
                <a:gd name="T17" fmla="*/ 62 h 149"/>
                <a:gd name="T18" fmla="*/ 67 w 151"/>
                <a:gd name="T19" fmla="*/ 130 h 149"/>
                <a:gd name="T20" fmla="*/ 87 w 151"/>
                <a:gd name="T21" fmla="*/ 124 h 149"/>
                <a:gd name="T22" fmla="*/ 111 w 151"/>
                <a:gd name="T23" fmla="*/ 149 h 149"/>
                <a:gd name="T24" fmla="*/ 117 w 151"/>
                <a:gd name="T25" fmla="*/ 148 h 149"/>
                <a:gd name="T26" fmla="*/ 151 w 151"/>
                <a:gd name="T27" fmla="*/ 11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249"/>
            <p:cNvSpPr/>
            <p:nvPr/>
          </p:nvSpPr>
          <p:spPr bwMode="auto">
            <a:xfrm>
              <a:off x="7573963" y="1998664"/>
              <a:ext cx="257175" cy="260350"/>
            </a:xfrm>
            <a:custGeom>
              <a:avLst/>
              <a:gdLst>
                <a:gd name="T0" fmla="*/ 240 w 285"/>
                <a:gd name="T1" fmla="*/ 172 h 289"/>
                <a:gd name="T2" fmla="*/ 259 w 285"/>
                <a:gd name="T3" fmla="*/ 190 h 289"/>
                <a:gd name="T4" fmla="*/ 254 w 285"/>
                <a:gd name="T5" fmla="*/ 86 h 289"/>
                <a:gd name="T6" fmla="*/ 213 w 285"/>
                <a:gd name="T7" fmla="*/ 45 h 289"/>
                <a:gd name="T8" fmla="*/ 200 w 285"/>
                <a:gd name="T9" fmla="*/ 42 h 289"/>
                <a:gd name="T10" fmla="*/ 191 w 285"/>
                <a:gd name="T11" fmla="*/ 26 h 289"/>
                <a:gd name="T12" fmla="*/ 178 w 285"/>
                <a:gd name="T13" fmla="*/ 9 h 289"/>
                <a:gd name="T14" fmla="*/ 177 w 285"/>
                <a:gd name="T15" fmla="*/ 7 h 289"/>
                <a:gd name="T16" fmla="*/ 167 w 285"/>
                <a:gd name="T17" fmla="*/ 0 h 289"/>
                <a:gd name="T18" fmla="*/ 159 w 285"/>
                <a:gd name="T19" fmla="*/ 6 h 289"/>
                <a:gd name="T20" fmla="*/ 133 w 285"/>
                <a:gd name="T21" fmla="*/ 31 h 289"/>
                <a:gd name="T22" fmla="*/ 134 w 285"/>
                <a:gd name="T23" fmla="*/ 49 h 289"/>
                <a:gd name="T24" fmla="*/ 136 w 285"/>
                <a:gd name="T25" fmla="*/ 51 h 289"/>
                <a:gd name="T26" fmla="*/ 155 w 285"/>
                <a:gd name="T27" fmla="*/ 64 h 289"/>
                <a:gd name="T28" fmla="*/ 156 w 285"/>
                <a:gd name="T29" fmla="*/ 64 h 289"/>
                <a:gd name="T30" fmla="*/ 177 w 285"/>
                <a:gd name="T31" fmla="*/ 77 h 289"/>
                <a:gd name="T32" fmla="*/ 171 w 285"/>
                <a:gd name="T33" fmla="*/ 102 h 289"/>
                <a:gd name="T34" fmla="*/ 104 w 285"/>
                <a:gd name="T35" fmla="*/ 169 h 289"/>
                <a:gd name="T36" fmla="*/ 98 w 285"/>
                <a:gd name="T37" fmla="*/ 168 h 289"/>
                <a:gd name="T38" fmla="*/ 88 w 285"/>
                <a:gd name="T39" fmla="*/ 172 h 289"/>
                <a:gd name="T40" fmla="*/ 86 w 285"/>
                <a:gd name="T41" fmla="*/ 174 h 289"/>
                <a:gd name="T42" fmla="*/ 16 w 285"/>
                <a:gd name="T43" fmla="*/ 244 h 289"/>
                <a:gd name="T44" fmla="*/ 14 w 285"/>
                <a:gd name="T45" fmla="*/ 246 h 289"/>
                <a:gd name="T46" fmla="*/ 43 w 285"/>
                <a:gd name="T47" fmla="*/ 289 h 289"/>
                <a:gd name="T48" fmla="*/ 53 w 285"/>
                <a:gd name="T49" fmla="*/ 285 h 289"/>
                <a:gd name="T50" fmla="*/ 55 w 285"/>
                <a:gd name="T51" fmla="*/ 283 h 289"/>
                <a:gd name="T52" fmla="*/ 125 w 285"/>
                <a:gd name="T53" fmla="*/ 213 h 289"/>
                <a:gd name="T54" fmla="*/ 127 w 285"/>
                <a:gd name="T55" fmla="*/ 211 h 289"/>
                <a:gd name="T56" fmla="*/ 130 w 285"/>
                <a:gd name="T57" fmla="*/ 195 h 289"/>
                <a:gd name="T58" fmla="*/ 205 w 285"/>
                <a:gd name="T59" fmla="*/ 120 h 289"/>
                <a:gd name="T60" fmla="*/ 217 w 285"/>
                <a:gd name="T61" fmla="*/ 112 h 289"/>
                <a:gd name="T62" fmla="*/ 218 w 285"/>
                <a:gd name="T63" fmla="*/ 112 h 289"/>
                <a:gd name="T64" fmla="*/ 240 w 285"/>
                <a:gd name="T65" fmla="*/ 17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743802" y="236741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743802" y="2068186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43802" y="4409783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743802" y="411055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900193" y="4409783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449593" y="411055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900193" y="2440664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449593" y="214143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Rounded Rectangle 49"/>
          <p:cNvSpPr/>
          <p:nvPr/>
        </p:nvSpPr>
        <p:spPr>
          <a:xfrm flipH="1">
            <a:off x="3440329" y="2360705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98A1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Rounded Rectangle 50"/>
          <p:cNvSpPr/>
          <p:nvPr/>
        </p:nvSpPr>
        <p:spPr>
          <a:xfrm flipH="1">
            <a:off x="5106841" y="3839882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A4BDC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Rounded Rectangle 51"/>
          <p:cNvSpPr/>
          <p:nvPr/>
        </p:nvSpPr>
        <p:spPr>
          <a:xfrm flipH="1">
            <a:off x="6821266" y="1885907"/>
            <a:ext cx="1832200" cy="923033"/>
          </a:xfrm>
          <a:prstGeom prst="roundRect">
            <a:avLst>
              <a:gd name="adj" fmla="val 10034"/>
            </a:avLst>
          </a:prstGeom>
          <a:solidFill>
            <a:srgbClr val="8EA1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ounded Rectangle 52"/>
          <p:cNvSpPr/>
          <p:nvPr/>
        </p:nvSpPr>
        <p:spPr>
          <a:xfrm flipH="1">
            <a:off x="8449857" y="4225033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98A1A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ounded Rectangle 53"/>
          <p:cNvSpPr/>
          <p:nvPr/>
        </p:nvSpPr>
        <p:spPr>
          <a:xfrm flipH="1">
            <a:off x="1765583" y="4062343"/>
            <a:ext cx="1832200" cy="770302"/>
          </a:xfrm>
          <a:prstGeom prst="roundRect">
            <a:avLst>
              <a:gd name="adj" fmla="val 10034"/>
            </a:avLst>
          </a:prstGeom>
          <a:solidFill>
            <a:srgbClr val="A4BDC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tIns="182880" rIns="182880" bIns="182880" rtlCol="0" anchor="ctr"/>
          <a:lstStyle/>
          <a:p>
            <a:pPr marL="0" marR="0" lvl="0" indent="0" algn="ctr" defTabSz="91376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54"/>
          <p:cNvCxnSpPr/>
          <p:nvPr/>
        </p:nvCxnSpPr>
        <p:spPr>
          <a:xfrm flipV="1">
            <a:off x="4356429" y="3462074"/>
            <a:ext cx="0" cy="3485574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9" name="Oval 5"/>
          <p:cNvSpPr/>
          <p:nvPr/>
        </p:nvSpPr>
        <p:spPr>
          <a:xfrm>
            <a:off x="4213918" y="3319563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Straight Connector 62"/>
          <p:cNvCxnSpPr/>
          <p:nvPr/>
        </p:nvCxnSpPr>
        <p:spPr>
          <a:xfrm flipV="1">
            <a:off x="7742892" y="3177052"/>
            <a:ext cx="0" cy="3680948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11" name="Oval 63"/>
          <p:cNvSpPr/>
          <p:nvPr/>
        </p:nvSpPr>
        <p:spPr>
          <a:xfrm>
            <a:off x="7600381" y="3034541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64"/>
          <p:cNvCxnSpPr/>
          <p:nvPr/>
        </p:nvCxnSpPr>
        <p:spPr>
          <a:xfrm flipV="1">
            <a:off x="6020466" y="4995335"/>
            <a:ext cx="0" cy="195231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13" name="Oval 65"/>
          <p:cNvSpPr/>
          <p:nvPr/>
        </p:nvSpPr>
        <p:spPr>
          <a:xfrm>
            <a:off x="5877955" y="4852824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66"/>
          <p:cNvCxnSpPr/>
          <p:nvPr/>
        </p:nvCxnSpPr>
        <p:spPr>
          <a:xfrm flipV="1">
            <a:off x="9363139" y="5353352"/>
            <a:ext cx="0" cy="1594296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15" name="Oval 67"/>
          <p:cNvSpPr/>
          <p:nvPr/>
        </p:nvSpPr>
        <p:spPr>
          <a:xfrm>
            <a:off x="9220628" y="5210841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Straight Connector 96"/>
          <p:cNvCxnSpPr/>
          <p:nvPr/>
        </p:nvCxnSpPr>
        <p:spPr>
          <a:xfrm flipV="1">
            <a:off x="2677792" y="5225440"/>
            <a:ext cx="0" cy="163256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olid"/>
            <a:miter lim="800000"/>
            <a:tailEnd type="oval" w="lg" len="lg"/>
          </a:ln>
          <a:effectLst/>
        </p:spPr>
      </p:cxnSp>
      <p:sp>
        <p:nvSpPr>
          <p:cNvPr id="17" name="Oval 107"/>
          <p:cNvSpPr/>
          <p:nvPr/>
        </p:nvSpPr>
        <p:spPr>
          <a:xfrm>
            <a:off x="2535281" y="5082929"/>
            <a:ext cx="285022" cy="285022"/>
          </a:xfrm>
          <a:prstGeom prst="ellipse">
            <a:avLst/>
          </a:prstGeom>
          <a:noFill/>
          <a:ln w="254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 w="28575" cmpd="sng">
                <a:solidFill>
                  <a:srgbClr val="000000"/>
                </a:solidFill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035451" y="2085696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635824" y="4333185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320208" y="3948034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629114" y="2480543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950477" y="4183333"/>
            <a:ext cx="1454630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cxnSp>
        <p:nvCxnSpPr>
          <p:cNvPr id="3" name="Straight Arrow Connector 48"/>
          <p:cNvCxnSpPr/>
          <p:nvPr/>
        </p:nvCxnSpPr>
        <p:spPr>
          <a:xfrm>
            <a:off x="0" y="3645420"/>
            <a:ext cx="11182350" cy="0"/>
          </a:xfrm>
          <a:prstGeom prst="straightConnector1">
            <a:avLst/>
          </a:prstGeom>
          <a:ln w="114300">
            <a:solidFill>
              <a:srgbClr val="C1C7D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1"/>
          <p:cNvSpPr/>
          <p:nvPr/>
        </p:nvSpPr>
        <p:spPr>
          <a:xfrm>
            <a:off x="7163516" y="3300674"/>
            <a:ext cx="2097777" cy="108000"/>
          </a:xfrm>
          <a:prstGeom prst="rect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57"/>
          <p:cNvSpPr/>
          <p:nvPr/>
        </p:nvSpPr>
        <p:spPr>
          <a:xfrm>
            <a:off x="9171230" y="3227357"/>
            <a:ext cx="254634" cy="254634"/>
          </a:xfrm>
          <a:prstGeom prst="ellips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60"/>
          <p:cNvSpPr>
            <a:spLocks noChangeAspect="1"/>
          </p:cNvSpPr>
          <p:nvPr/>
        </p:nvSpPr>
        <p:spPr>
          <a:xfrm>
            <a:off x="2610975" y="1676552"/>
            <a:ext cx="551992" cy="551992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3"/>
          <p:cNvSpPr>
            <a:spLocks noChangeAspect="1"/>
          </p:cNvSpPr>
          <p:nvPr/>
        </p:nvSpPr>
        <p:spPr>
          <a:xfrm>
            <a:off x="4752489" y="1676552"/>
            <a:ext cx="551992" cy="551992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66"/>
          <p:cNvSpPr>
            <a:spLocks noChangeAspect="1"/>
          </p:cNvSpPr>
          <p:nvPr/>
        </p:nvSpPr>
        <p:spPr>
          <a:xfrm>
            <a:off x="6879013" y="1676552"/>
            <a:ext cx="551992" cy="551992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69"/>
          <p:cNvSpPr>
            <a:spLocks noChangeAspect="1"/>
          </p:cNvSpPr>
          <p:nvPr/>
        </p:nvSpPr>
        <p:spPr>
          <a:xfrm>
            <a:off x="9020527" y="1676552"/>
            <a:ext cx="551992" cy="551992"/>
          </a:xfrm>
          <a:prstGeom prst="ellips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72"/>
          <p:cNvSpPr/>
          <p:nvPr/>
        </p:nvSpPr>
        <p:spPr>
          <a:xfrm>
            <a:off x="7163516" y="3908259"/>
            <a:ext cx="2097777" cy="108000"/>
          </a:xfrm>
          <a:prstGeom prst="rect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78"/>
          <p:cNvSpPr/>
          <p:nvPr/>
        </p:nvSpPr>
        <p:spPr>
          <a:xfrm>
            <a:off x="9171230" y="3834942"/>
            <a:ext cx="254634" cy="254634"/>
          </a:xfrm>
          <a:prstGeom prst="ellips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81"/>
          <p:cNvSpPr>
            <a:spLocks noChangeAspect="1"/>
          </p:cNvSpPr>
          <p:nvPr/>
        </p:nvSpPr>
        <p:spPr>
          <a:xfrm>
            <a:off x="2610975" y="4433883"/>
            <a:ext cx="551992" cy="551992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</a:t>
            </a:r>
            <a:endParaRPr lang="en-AU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84"/>
          <p:cNvSpPr>
            <a:spLocks noChangeAspect="1"/>
          </p:cNvSpPr>
          <p:nvPr/>
        </p:nvSpPr>
        <p:spPr>
          <a:xfrm>
            <a:off x="4752489" y="4433883"/>
            <a:ext cx="551992" cy="551992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B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87"/>
          <p:cNvSpPr>
            <a:spLocks noChangeAspect="1"/>
          </p:cNvSpPr>
          <p:nvPr/>
        </p:nvSpPr>
        <p:spPr>
          <a:xfrm>
            <a:off x="6879013" y="4433883"/>
            <a:ext cx="551992" cy="551992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</a:t>
            </a:r>
            <a:endParaRPr 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90"/>
          <p:cNvSpPr>
            <a:spLocks noChangeAspect="1"/>
          </p:cNvSpPr>
          <p:nvPr/>
        </p:nvSpPr>
        <p:spPr>
          <a:xfrm>
            <a:off x="9020527" y="4433883"/>
            <a:ext cx="551992" cy="551992"/>
          </a:xfrm>
          <a:prstGeom prst="ellipse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r>
              <a:rPr lang="en-AU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50"/>
          <p:cNvSpPr/>
          <p:nvPr/>
        </p:nvSpPr>
        <p:spPr>
          <a:xfrm>
            <a:off x="5028485" y="3300674"/>
            <a:ext cx="2097777" cy="108000"/>
          </a:xfrm>
          <a:prstGeom prst="rect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56"/>
          <p:cNvSpPr/>
          <p:nvPr/>
        </p:nvSpPr>
        <p:spPr>
          <a:xfrm>
            <a:off x="7036199" y="3227357"/>
            <a:ext cx="254634" cy="254634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71"/>
          <p:cNvSpPr/>
          <p:nvPr/>
        </p:nvSpPr>
        <p:spPr>
          <a:xfrm>
            <a:off x="5028485" y="3908259"/>
            <a:ext cx="2097777" cy="108000"/>
          </a:xfrm>
          <a:prstGeom prst="rect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77"/>
          <p:cNvSpPr/>
          <p:nvPr/>
        </p:nvSpPr>
        <p:spPr>
          <a:xfrm>
            <a:off x="7036199" y="3834942"/>
            <a:ext cx="254634" cy="254634"/>
          </a:xfrm>
          <a:prstGeom prst="ellipse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53"/>
          <p:cNvSpPr/>
          <p:nvPr/>
        </p:nvSpPr>
        <p:spPr>
          <a:xfrm>
            <a:off x="2972698" y="3300674"/>
            <a:ext cx="2097777" cy="108000"/>
          </a:xfrm>
          <a:prstGeom prst="rect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54"/>
          <p:cNvSpPr/>
          <p:nvPr/>
        </p:nvSpPr>
        <p:spPr>
          <a:xfrm>
            <a:off x="4901168" y="3227357"/>
            <a:ext cx="254634" cy="254634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52"/>
          <p:cNvSpPr/>
          <p:nvPr/>
        </p:nvSpPr>
        <p:spPr>
          <a:xfrm>
            <a:off x="0" y="3300674"/>
            <a:ext cx="2882900" cy="108000"/>
          </a:xfrm>
          <a:prstGeom prst="rect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55"/>
          <p:cNvSpPr/>
          <p:nvPr/>
        </p:nvSpPr>
        <p:spPr>
          <a:xfrm>
            <a:off x="2766137" y="3227357"/>
            <a:ext cx="254634" cy="254634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74"/>
          <p:cNvSpPr/>
          <p:nvPr/>
        </p:nvSpPr>
        <p:spPr>
          <a:xfrm>
            <a:off x="2972698" y="3908259"/>
            <a:ext cx="2097777" cy="108000"/>
          </a:xfrm>
          <a:prstGeom prst="rect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75"/>
          <p:cNvSpPr/>
          <p:nvPr/>
        </p:nvSpPr>
        <p:spPr>
          <a:xfrm>
            <a:off x="4901168" y="3834942"/>
            <a:ext cx="254634" cy="254634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73"/>
          <p:cNvSpPr/>
          <p:nvPr/>
        </p:nvSpPr>
        <p:spPr>
          <a:xfrm>
            <a:off x="0" y="3908259"/>
            <a:ext cx="2924175" cy="108000"/>
          </a:xfrm>
          <a:prstGeom prst="rect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76"/>
          <p:cNvSpPr/>
          <p:nvPr/>
        </p:nvSpPr>
        <p:spPr>
          <a:xfrm>
            <a:off x="2766137" y="3834942"/>
            <a:ext cx="254634" cy="254634"/>
          </a:xfrm>
          <a:prstGeom prst="ellipse">
            <a:avLst/>
          </a:prstGeom>
          <a:solidFill>
            <a:srgbClr val="98A1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207150" y="23589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211231" y="2644819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207150" y="515727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211231" y="5443183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354914" y="23589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358995" y="2644819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354914" y="515727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358995" y="5443183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475066" y="23589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479147" y="2644819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475066" y="515727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6479147" y="5443183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622952" y="2358914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8627033" y="2644819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8622952" y="5157278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8627033" y="5443183"/>
            <a:ext cx="13814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Oval 212"/>
          <p:cNvSpPr>
            <a:spLocks noChangeArrowheads="1"/>
          </p:cNvSpPr>
          <p:nvPr/>
        </p:nvSpPr>
        <p:spPr bwMode="auto">
          <a:xfrm>
            <a:off x="4243692" y="1956213"/>
            <a:ext cx="3671190" cy="3668405"/>
          </a:xfrm>
          <a:prstGeom prst="ellipse">
            <a:avLst/>
          </a:pr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Oval 212"/>
          <p:cNvSpPr>
            <a:spLocks noChangeArrowheads="1"/>
          </p:cNvSpPr>
          <p:nvPr/>
        </p:nvSpPr>
        <p:spPr bwMode="auto">
          <a:xfrm>
            <a:off x="4375184" y="2087605"/>
            <a:ext cx="3408206" cy="34056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214"/>
          <p:cNvSpPr>
            <a:spLocks noChangeArrowheads="1"/>
          </p:cNvSpPr>
          <p:nvPr/>
        </p:nvSpPr>
        <p:spPr bwMode="auto">
          <a:xfrm>
            <a:off x="6602947" y="1817870"/>
            <a:ext cx="1098386" cy="1098386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216"/>
          <p:cNvSpPr>
            <a:spLocks noChangeArrowheads="1"/>
          </p:cNvSpPr>
          <p:nvPr/>
        </p:nvSpPr>
        <p:spPr bwMode="auto">
          <a:xfrm>
            <a:off x="4452599" y="1817870"/>
            <a:ext cx="1096529" cy="1098386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217"/>
          <p:cNvSpPr>
            <a:spLocks noChangeArrowheads="1"/>
          </p:cNvSpPr>
          <p:nvPr/>
        </p:nvSpPr>
        <p:spPr bwMode="auto">
          <a:xfrm>
            <a:off x="3773884" y="3181800"/>
            <a:ext cx="1096529" cy="1098386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218"/>
          <p:cNvSpPr>
            <a:spLocks noChangeArrowheads="1"/>
          </p:cNvSpPr>
          <p:nvPr/>
        </p:nvSpPr>
        <p:spPr bwMode="auto">
          <a:xfrm>
            <a:off x="4437290" y="4605031"/>
            <a:ext cx="1098386" cy="1096529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219"/>
          <p:cNvSpPr>
            <a:spLocks noChangeArrowheads="1"/>
          </p:cNvSpPr>
          <p:nvPr/>
        </p:nvSpPr>
        <p:spPr bwMode="auto">
          <a:xfrm>
            <a:off x="6740480" y="4679011"/>
            <a:ext cx="1095600" cy="1096529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221"/>
          <p:cNvSpPr>
            <a:spLocks noChangeArrowheads="1"/>
          </p:cNvSpPr>
          <p:nvPr/>
        </p:nvSpPr>
        <p:spPr bwMode="auto">
          <a:xfrm>
            <a:off x="7321587" y="3181800"/>
            <a:ext cx="1096529" cy="1098386"/>
          </a:xfrm>
          <a:prstGeom prst="ellipse">
            <a:avLst/>
          </a:prstGeom>
          <a:solidFill>
            <a:srgbClr val="8EA16A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216"/>
          <p:cNvSpPr>
            <a:spLocks noChangeArrowheads="1"/>
          </p:cNvSpPr>
          <p:nvPr/>
        </p:nvSpPr>
        <p:spPr bwMode="auto">
          <a:xfrm>
            <a:off x="4557054" y="192250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216"/>
          <p:cNvSpPr>
            <a:spLocks noChangeArrowheads="1"/>
          </p:cNvSpPr>
          <p:nvPr/>
        </p:nvSpPr>
        <p:spPr bwMode="auto">
          <a:xfrm>
            <a:off x="3878338" y="328643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216"/>
          <p:cNvSpPr>
            <a:spLocks noChangeArrowheads="1"/>
          </p:cNvSpPr>
          <p:nvPr/>
        </p:nvSpPr>
        <p:spPr bwMode="auto">
          <a:xfrm>
            <a:off x="6708330" y="192250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216"/>
          <p:cNvSpPr>
            <a:spLocks noChangeArrowheads="1"/>
          </p:cNvSpPr>
          <p:nvPr/>
        </p:nvSpPr>
        <p:spPr bwMode="auto">
          <a:xfrm>
            <a:off x="7426041" y="3286431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216"/>
          <p:cNvSpPr>
            <a:spLocks noChangeArrowheads="1"/>
          </p:cNvSpPr>
          <p:nvPr/>
        </p:nvSpPr>
        <p:spPr bwMode="auto">
          <a:xfrm>
            <a:off x="6844470" y="4782713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216"/>
          <p:cNvSpPr>
            <a:spLocks noChangeArrowheads="1"/>
          </p:cNvSpPr>
          <p:nvPr/>
        </p:nvSpPr>
        <p:spPr bwMode="auto">
          <a:xfrm>
            <a:off x="4542673" y="4708733"/>
            <a:ext cx="887621" cy="88912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14785" y="204038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818866" y="2326291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042242" y="348460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046323" y="3770510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766919" y="49463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771000" y="5232234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299744" y="2040386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303825" y="2326291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586132" y="3484605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590213" y="3770510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251878" y="4946329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255959" y="5232234"/>
            <a:ext cx="15246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4612234" y="1640746"/>
            <a:ext cx="2750855" cy="2801432"/>
            <a:chOff x="1649182" y="763915"/>
            <a:chExt cx="2750855" cy="280143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9182" y="763915"/>
              <a:ext cx="2750855" cy="2749418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cxnSp>
        <p:nvCxnSpPr>
          <p:cNvPr id="4" name="直接连接符 3"/>
          <p:cNvCxnSpPr/>
          <p:nvPr/>
        </p:nvCxnSpPr>
        <p:spPr>
          <a:xfrm flipH="1">
            <a:off x="7846856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-31328" y="3213100"/>
            <a:ext cx="434514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011126" y="1784695"/>
            <a:ext cx="21717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prstClr val="black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04</a:t>
            </a:r>
            <a:endParaRPr lang="zh-CN" altLang="en-US" sz="13800" dirty="0">
              <a:solidFill>
                <a:prstClr val="black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文本框 29"/>
          <p:cNvSpPr txBox="1">
            <a:spLocks noChangeArrowheads="1"/>
          </p:cNvSpPr>
          <p:nvPr/>
        </p:nvSpPr>
        <p:spPr bwMode="auto">
          <a:xfrm>
            <a:off x="4074319" y="4664293"/>
            <a:ext cx="41195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幼圆" panose="02010509060101010101" pitchFamily="49" charset="-122"/>
                <a:ea typeface="幼圆" panose="02010509060101010101" pitchFamily="49" charset="-122"/>
              </a:rPr>
              <a:t>单击此处添加标题</a:t>
            </a:r>
          </a:p>
        </p:txBody>
      </p:sp>
      <p:sp>
        <p:nvSpPr>
          <p:cNvPr id="13" name="矩形 33"/>
          <p:cNvSpPr>
            <a:spLocks noChangeArrowheads="1"/>
          </p:cNvSpPr>
          <p:nvPr/>
        </p:nvSpPr>
        <p:spPr bwMode="auto">
          <a:xfrm>
            <a:off x="2765425" y="5275747"/>
            <a:ext cx="673735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according to draw the text box size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read the instructions and more work at the end of the template.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958" y="3360823"/>
            <a:ext cx="1919353" cy="9786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319" y="1640746"/>
            <a:ext cx="1538890" cy="490809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Arc 25"/>
          <p:cNvSpPr/>
          <p:nvPr/>
        </p:nvSpPr>
        <p:spPr>
          <a:xfrm rot="19066737">
            <a:off x="2495624" y="3001704"/>
            <a:ext cx="1915621" cy="1779355"/>
          </a:xfrm>
          <a:prstGeom prst="arc">
            <a:avLst/>
          </a:prstGeom>
          <a:ln w="381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Arc 29"/>
          <p:cNvSpPr/>
          <p:nvPr/>
        </p:nvSpPr>
        <p:spPr>
          <a:xfrm rot="19066737">
            <a:off x="7603947" y="2886190"/>
            <a:ext cx="1915621" cy="1779355"/>
          </a:xfrm>
          <a:prstGeom prst="arc">
            <a:avLst/>
          </a:prstGeom>
          <a:ln w="3810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Box 40"/>
          <p:cNvSpPr txBox="1"/>
          <p:nvPr/>
        </p:nvSpPr>
        <p:spPr>
          <a:xfrm>
            <a:off x="9432283" y="3070993"/>
            <a:ext cx="89244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6" name="TextBox 41"/>
          <p:cNvSpPr txBox="1"/>
          <p:nvPr/>
        </p:nvSpPr>
        <p:spPr>
          <a:xfrm>
            <a:off x="6891943" y="3070993"/>
            <a:ext cx="89244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</a:p>
        </p:txBody>
      </p:sp>
      <p:sp>
        <p:nvSpPr>
          <p:cNvPr id="7" name="TextBox 42"/>
          <p:cNvSpPr txBox="1"/>
          <p:nvPr/>
        </p:nvSpPr>
        <p:spPr>
          <a:xfrm>
            <a:off x="4351602" y="3070993"/>
            <a:ext cx="89244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</a:p>
        </p:txBody>
      </p:sp>
      <p:sp>
        <p:nvSpPr>
          <p:cNvPr id="8" name="TextBox 43"/>
          <p:cNvSpPr txBox="1"/>
          <p:nvPr/>
        </p:nvSpPr>
        <p:spPr>
          <a:xfrm>
            <a:off x="1811261" y="3070993"/>
            <a:ext cx="892449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</a:p>
        </p:txBody>
      </p:sp>
      <p:sp>
        <p:nvSpPr>
          <p:cNvPr id="9" name="图文框 8"/>
          <p:cNvSpPr/>
          <p:nvPr/>
        </p:nvSpPr>
        <p:spPr>
          <a:xfrm rot="2713864">
            <a:off x="1815884" y="2799568"/>
            <a:ext cx="881696" cy="881696"/>
          </a:xfrm>
          <a:prstGeom prst="frame">
            <a:avLst/>
          </a:prstGeom>
          <a:solidFill>
            <a:srgbClr val="8EA16A"/>
          </a:solidFill>
          <a:ln>
            <a:solidFill>
              <a:srgbClr val="F5F5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图文框 9"/>
          <p:cNvSpPr/>
          <p:nvPr/>
        </p:nvSpPr>
        <p:spPr>
          <a:xfrm rot="2713864">
            <a:off x="4336207" y="2799569"/>
            <a:ext cx="881696" cy="881696"/>
          </a:xfrm>
          <a:prstGeom prst="fram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图文框 10"/>
          <p:cNvSpPr/>
          <p:nvPr/>
        </p:nvSpPr>
        <p:spPr>
          <a:xfrm rot="2713864">
            <a:off x="6886934" y="2727681"/>
            <a:ext cx="881696" cy="881696"/>
          </a:xfrm>
          <a:prstGeom prst="fram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图文框 11"/>
          <p:cNvSpPr/>
          <p:nvPr/>
        </p:nvSpPr>
        <p:spPr>
          <a:xfrm rot="2713864">
            <a:off x="9437660" y="2727679"/>
            <a:ext cx="881696" cy="881696"/>
          </a:xfrm>
          <a:prstGeom prst="frame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72936" y="398386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8464" y="4282471"/>
            <a:ext cx="19147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3779474" y="398386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805002" y="4282471"/>
            <a:ext cx="19147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392704" y="398386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418232" y="4282471"/>
            <a:ext cx="19147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9031612" y="398386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9057140" y="4282471"/>
            <a:ext cx="191476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59540" y="3214076"/>
            <a:ext cx="567329" cy="934329"/>
          </a:xfrm>
          <a:prstGeom prst="chevron">
            <a:avLst>
              <a:gd name="adj" fmla="val 55472"/>
            </a:avLst>
          </a:prstGeom>
          <a:solidFill>
            <a:srgbClr val="8EA16A"/>
          </a:solidFill>
          <a:ln w="9525">
            <a:solidFill>
              <a:sysClr val="window" lastClr="FFFFFF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AutoShape 8"/>
          <p:cNvSpPr>
            <a:spLocks noChangeArrowheads="1"/>
          </p:cNvSpPr>
          <p:nvPr/>
        </p:nvSpPr>
        <p:spPr bwMode="auto">
          <a:xfrm>
            <a:off x="5470996" y="3214076"/>
            <a:ext cx="567329" cy="934329"/>
          </a:xfrm>
          <a:prstGeom prst="chevron">
            <a:avLst>
              <a:gd name="adj" fmla="val 55472"/>
            </a:avLst>
          </a:prstGeom>
          <a:solidFill>
            <a:srgbClr val="8EA16A"/>
          </a:solidFill>
          <a:ln w="9525">
            <a:solidFill>
              <a:sysClr val="window" lastClr="FFFFFF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4082452" y="3214076"/>
            <a:ext cx="567329" cy="934329"/>
          </a:xfrm>
          <a:prstGeom prst="chevron">
            <a:avLst>
              <a:gd name="adj" fmla="val 55472"/>
            </a:avLst>
          </a:prstGeom>
          <a:solidFill>
            <a:srgbClr val="8EA16A"/>
          </a:solidFill>
          <a:ln w="9525">
            <a:solidFill>
              <a:sysClr val="window" lastClr="FFFFFF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AutoShape 8"/>
          <p:cNvSpPr>
            <a:spLocks noChangeArrowheads="1"/>
          </p:cNvSpPr>
          <p:nvPr/>
        </p:nvSpPr>
        <p:spPr bwMode="auto">
          <a:xfrm>
            <a:off x="2693908" y="3214076"/>
            <a:ext cx="567329" cy="934329"/>
          </a:xfrm>
          <a:prstGeom prst="chevron">
            <a:avLst>
              <a:gd name="adj" fmla="val 55472"/>
            </a:avLst>
          </a:prstGeom>
          <a:solidFill>
            <a:srgbClr val="8EA16A"/>
          </a:solidFill>
          <a:ln w="9525">
            <a:solidFill>
              <a:sysClr val="window" lastClr="FFFFFF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8"/>
          <p:cNvSpPr>
            <a:spLocks noChangeArrowheads="1"/>
          </p:cNvSpPr>
          <p:nvPr/>
        </p:nvSpPr>
        <p:spPr bwMode="auto">
          <a:xfrm>
            <a:off x="8248083" y="3207726"/>
            <a:ext cx="567329" cy="934329"/>
          </a:xfrm>
          <a:prstGeom prst="chevron">
            <a:avLst>
              <a:gd name="adj" fmla="val 55472"/>
            </a:avLst>
          </a:prstGeom>
          <a:solidFill>
            <a:srgbClr val="8EA16A"/>
          </a:solidFill>
          <a:ln w="9525">
            <a:solidFill>
              <a:sysClr val="window" lastClr="FFFFFF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31"/>
          <p:cNvSpPr txBox="1"/>
          <p:nvPr/>
        </p:nvSpPr>
        <p:spPr>
          <a:xfrm>
            <a:off x="1956929" y="349615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32"/>
          <p:cNvSpPr txBox="1"/>
          <p:nvPr/>
        </p:nvSpPr>
        <p:spPr>
          <a:xfrm>
            <a:off x="3345473" y="349615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4734017" y="349615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kumimoji="0" lang="zh-CN" altLang="en-US" sz="2000" b="1" u="none" strike="noStrike" kern="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34"/>
          <p:cNvSpPr txBox="1"/>
          <p:nvPr/>
        </p:nvSpPr>
        <p:spPr>
          <a:xfrm>
            <a:off x="6122561" y="349615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35"/>
          <p:cNvSpPr txBox="1"/>
          <p:nvPr/>
        </p:nvSpPr>
        <p:spPr>
          <a:xfrm>
            <a:off x="7511105" y="3496156"/>
            <a:ext cx="7553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i="1">
                <a:solidFill>
                  <a:srgbClr val="646464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2018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363412" y="3985448"/>
            <a:ext cx="0" cy="135853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4" name="直接连接符 13"/>
          <p:cNvCxnSpPr/>
          <p:nvPr/>
        </p:nvCxnSpPr>
        <p:spPr>
          <a:xfrm>
            <a:off x="3701637" y="2062826"/>
            <a:ext cx="0" cy="135853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5" name="直接连接符 14"/>
          <p:cNvCxnSpPr/>
          <p:nvPr/>
        </p:nvCxnSpPr>
        <p:spPr>
          <a:xfrm>
            <a:off x="5108224" y="3982362"/>
            <a:ext cx="0" cy="135853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6" name="直接连接符 15"/>
          <p:cNvCxnSpPr/>
          <p:nvPr/>
        </p:nvCxnSpPr>
        <p:spPr>
          <a:xfrm>
            <a:off x="7947050" y="3982362"/>
            <a:ext cx="0" cy="135853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  <a:headEnd type="oval" w="med" len="med"/>
            <a:tailEnd type="oval" w="med" len="med"/>
          </a:ln>
          <a:effectLst/>
        </p:spPr>
      </p:cxnSp>
      <p:cxnSp>
        <p:nvCxnSpPr>
          <p:cNvPr id="17" name="直接连接符 16"/>
          <p:cNvCxnSpPr/>
          <p:nvPr/>
        </p:nvCxnSpPr>
        <p:spPr>
          <a:xfrm>
            <a:off x="6458731" y="2062826"/>
            <a:ext cx="0" cy="1358533"/>
          </a:xfrm>
          <a:prstGeom prst="line">
            <a:avLst/>
          </a:prstGeom>
          <a:noFill/>
          <a:ln w="9525" cap="flat" cmpd="sng" algn="ctr">
            <a:solidFill>
              <a:srgbClr val="ADBACA"/>
            </a:solidFill>
            <a:prstDash val="solid"/>
            <a:headEnd type="oval" w="med" len="med"/>
            <a:tailEnd type="oval" w="med" len="med"/>
          </a:ln>
          <a:effectLst/>
        </p:spPr>
      </p:cxn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9191917" y="3020672"/>
            <a:ext cx="1237487" cy="1237767"/>
          </a:xfrm>
          <a:prstGeom prst="ellipse">
            <a:avLst/>
          </a:prstGeom>
          <a:solidFill>
            <a:srgbClr val="8EA16A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 txBox="1"/>
          <p:nvPr/>
        </p:nvSpPr>
        <p:spPr>
          <a:xfrm>
            <a:off x="9231888" y="3301193"/>
            <a:ext cx="1198880" cy="640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</a:t>
            </a:r>
            <a:r>
              <a:rPr kumimoji="0" lang="en-US" sz="3600" b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</a:t>
            </a:r>
            <a:endParaRPr kumimoji="0" lang="en-US" sz="3600" b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47771" y="5216768"/>
            <a:ext cx="12312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251852" y="5502673"/>
            <a:ext cx="207417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355009" y="5216768"/>
            <a:ext cx="12312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5320990" y="5502673"/>
            <a:ext cx="207417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582662" y="5216768"/>
            <a:ext cx="12312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586743" y="5502673"/>
            <a:ext cx="207417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961647" y="1947444"/>
            <a:ext cx="12312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965728" y="2233349"/>
            <a:ext cx="207417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690121" y="1947444"/>
            <a:ext cx="12312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694202" y="2233349"/>
            <a:ext cx="207417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Rectangle 40"/>
          <p:cNvSpPr/>
          <p:nvPr/>
        </p:nvSpPr>
        <p:spPr>
          <a:xfrm>
            <a:off x="7813490" y="2428697"/>
            <a:ext cx="970919" cy="1428749"/>
          </a:xfrm>
          <a:prstGeom prst="rect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lowchart: Delay 77"/>
          <p:cNvSpPr/>
          <p:nvPr/>
        </p:nvSpPr>
        <p:spPr>
          <a:xfrm rot="10800000" flipH="1">
            <a:off x="8321431" y="2431338"/>
            <a:ext cx="984703" cy="1430591"/>
          </a:xfrm>
          <a:prstGeom prst="flowChartDelay">
            <a:avLst/>
          </a:prstGeom>
          <a:solidFill>
            <a:srgbClr val="C7D3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Rectangle 35"/>
          <p:cNvSpPr/>
          <p:nvPr/>
        </p:nvSpPr>
        <p:spPr>
          <a:xfrm>
            <a:off x="2378029" y="2428698"/>
            <a:ext cx="916630" cy="1428749"/>
          </a:xfrm>
          <a:prstGeom prst="rect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lowchart: Delay 1"/>
          <p:cNvSpPr/>
          <p:nvPr/>
        </p:nvSpPr>
        <p:spPr>
          <a:xfrm flipH="1">
            <a:off x="1682135" y="2426854"/>
            <a:ext cx="984703" cy="1430591"/>
          </a:xfrm>
          <a:prstGeom prst="flowChartDelay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2758715" y="3939627"/>
            <a:ext cx="545885" cy="543600"/>
          </a:xfrm>
          <a:custGeom>
            <a:avLst/>
            <a:gdLst>
              <a:gd name="T0" fmla="*/ 50 w 101"/>
              <a:gd name="T1" fmla="*/ 0 h 100"/>
              <a:gd name="T2" fmla="*/ 101 w 101"/>
              <a:gd name="T3" fmla="*/ 50 h 100"/>
              <a:gd name="T4" fmla="*/ 50 w 101"/>
              <a:gd name="T5" fmla="*/ 100 h 100"/>
              <a:gd name="T6" fmla="*/ 0 w 101"/>
              <a:gd name="T7" fmla="*/ 50 h 100"/>
              <a:gd name="T8" fmla="*/ 50 w 101"/>
              <a:gd name="T9" fmla="*/ 0 h 100"/>
              <a:gd name="T10" fmla="*/ 50 w 101"/>
              <a:gd name="T11" fmla="*/ 77 h 100"/>
              <a:gd name="T12" fmla="*/ 78 w 101"/>
              <a:gd name="T13" fmla="*/ 50 h 100"/>
              <a:gd name="T14" fmla="*/ 50 w 101"/>
              <a:gd name="T15" fmla="*/ 23 h 100"/>
              <a:gd name="T16" fmla="*/ 23 w 101"/>
              <a:gd name="T17" fmla="*/ 50 h 100"/>
              <a:gd name="T18" fmla="*/ 50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8" y="65"/>
                  <a:pt x="78" y="50"/>
                </a:cubicBezTo>
                <a:cubicBezTo>
                  <a:pt x="78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4"/>
          <p:cNvSpPr>
            <a:spLocks noEditPoints="1"/>
          </p:cNvSpPr>
          <p:nvPr/>
        </p:nvSpPr>
        <p:spPr bwMode="auto">
          <a:xfrm>
            <a:off x="3332008" y="3939627"/>
            <a:ext cx="539032" cy="543600"/>
          </a:xfrm>
          <a:custGeom>
            <a:avLst/>
            <a:gdLst>
              <a:gd name="T0" fmla="*/ 50 w 100"/>
              <a:gd name="T1" fmla="*/ 0 h 100"/>
              <a:gd name="T2" fmla="*/ 100 w 100"/>
              <a:gd name="T3" fmla="*/ 50 h 100"/>
              <a:gd name="T4" fmla="*/ 50 w 100"/>
              <a:gd name="T5" fmla="*/ 100 h 100"/>
              <a:gd name="T6" fmla="*/ 0 w 100"/>
              <a:gd name="T7" fmla="*/ 50 h 100"/>
              <a:gd name="T8" fmla="*/ 50 w 100"/>
              <a:gd name="T9" fmla="*/ 0 h 100"/>
              <a:gd name="T10" fmla="*/ 50 w 100"/>
              <a:gd name="T11" fmla="*/ 77 h 100"/>
              <a:gd name="T12" fmla="*/ 77 w 100"/>
              <a:gd name="T13" fmla="*/ 50 h 100"/>
              <a:gd name="T14" fmla="*/ 50 w 100"/>
              <a:gd name="T15" fmla="*/ 23 h 100"/>
              <a:gd name="T16" fmla="*/ 23 w 100"/>
              <a:gd name="T17" fmla="*/ 50 h 100"/>
              <a:gd name="T18" fmla="*/ 50 w 100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" h="100">
                <a:moveTo>
                  <a:pt x="50" y="0"/>
                </a:moveTo>
                <a:cubicBezTo>
                  <a:pt x="78" y="0"/>
                  <a:pt x="100" y="23"/>
                  <a:pt x="100" y="50"/>
                </a:cubicBezTo>
                <a:cubicBezTo>
                  <a:pt x="100" y="78"/>
                  <a:pt x="78" y="100"/>
                  <a:pt x="50" y="100"/>
                </a:cubicBezTo>
                <a:cubicBezTo>
                  <a:pt x="22" y="100"/>
                  <a:pt x="0" y="78"/>
                  <a:pt x="0" y="50"/>
                </a:cubicBezTo>
                <a:cubicBezTo>
                  <a:pt x="0" y="23"/>
                  <a:pt x="22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7" y="65"/>
                  <a:pt x="77" y="50"/>
                </a:cubicBezTo>
                <a:cubicBezTo>
                  <a:pt x="77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6"/>
          <p:cNvSpPr>
            <a:spLocks noEditPoints="1"/>
          </p:cNvSpPr>
          <p:nvPr/>
        </p:nvSpPr>
        <p:spPr bwMode="auto">
          <a:xfrm>
            <a:off x="2169431" y="3939627"/>
            <a:ext cx="545885" cy="543600"/>
          </a:xfrm>
          <a:custGeom>
            <a:avLst/>
            <a:gdLst>
              <a:gd name="T0" fmla="*/ 51 w 101"/>
              <a:gd name="T1" fmla="*/ 0 h 100"/>
              <a:gd name="T2" fmla="*/ 101 w 101"/>
              <a:gd name="T3" fmla="*/ 50 h 100"/>
              <a:gd name="T4" fmla="*/ 51 w 101"/>
              <a:gd name="T5" fmla="*/ 100 h 100"/>
              <a:gd name="T6" fmla="*/ 0 w 101"/>
              <a:gd name="T7" fmla="*/ 50 h 100"/>
              <a:gd name="T8" fmla="*/ 51 w 101"/>
              <a:gd name="T9" fmla="*/ 0 h 100"/>
              <a:gd name="T10" fmla="*/ 51 w 101"/>
              <a:gd name="T11" fmla="*/ 77 h 100"/>
              <a:gd name="T12" fmla="*/ 78 w 101"/>
              <a:gd name="T13" fmla="*/ 50 h 100"/>
              <a:gd name="T14" fmla="*/ 51 w 101"/>
              <a:gd name="T15" fmla="*/ 23 h 100"/>
              <a:gd name="T16" fmla="*/ 24 w 101"/>
              <a:gd name="T17" fmla="*/ 50 h 100"/>
              <a:gd name="T18" fmla="*/ 51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1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1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1" y="0"/>
                </a:cubicBezTo>
                <a:close/>
                <a:moveTo>
                  <a:pt x="51" y="77"/>
                </a:moveTo>
                <a:cubicBezTo>
                  <a:pt x="66" y="77"/>
                  <a:pt x="78" y="65"/>
                  <a:pt x="78" y="50"/>
                </a:cubicBezTo>
                <a:cubicBezTo>
                  <a:pt x="78" y="35"/>
                  <a:pt x="66" y="23"/>
                  <a:pt x="51" y="23"/>
                </a:cubicBezTo>
                <a:cubicBezTo>
                  <a:pt x="36" y="23"/>
                  <a:pt x="24" y="35"/>
                  <a:pt x="24" y="50"/>
                </a:cubicBezTo>
                <a:cubicBezTo>
                  <a:pt x="24" y="65"/>
                  <a:pt x="36" y="77"/>
                  <a:pt x="51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9333330" y="3069541"/>
            <a:ext cx="1016396" cy="1233379"/>
          </a:xfrm>
          <a:custGeom>
            <a:avLst/>
            <a:gdLst>
              <a:gd name="T0" fmla="*/ 7 w 188"/>
              <a:gd name="T1" fmla="*/ 165 h 227"/>
              <a:gd name="T2" fmla="*/ 32 w 188"/>
              <a:gd name="T3" fmla="*/ 134 h 227"/>
              <a:gd name="T4" fmla="*/ 39 w 188"/>
              <a:gd name="T5" fmla="*/ 125 h 227"/>
              <a:gd name="T6" fmla="*/ 46 w 188"/>
              <a:gd name="T7" fmla="*/ 15 h 227"/>
              <a:gd name="T8" fmla="*/ 50 w 188"/>
              <a:gd name="T9" fmla="*/ 0 h 227"/>
              <a:gd name="T10" fmla="*/ 152 w 188"/>
              <a:gd name="T11" fmla="*/ 5 h 227"/>
              <a:gd name="T12" fmla="*/ 168 w 188"/>
              <a:gd name="T13" fmla="*/ 11 h 227"/>
              <a:gd name="T14" fmla="*/ 172 w 188"/>
              <a:gd name="T15" fmla="*/ 24 h 227"/>
              <a:gd name="T16" fmla="*/ 165 w 188"/>
              <a:gd name="T17" fmla="*/ 25 h 227"/>
              <a:gd name="T18" fmla="*/ 179 w 188"/>
              <a:gd name="T19" fmla="*/ 84 h 227"/>
              <a:gd name="T20" fmla="*/ 185 w 188"/>
              <a:gd name="T21" fmla="*/ 88 h 227"/>
              <a:gd name="T22" fmla="*/ 185 w 188"/>
              <a:gd name="T23" fmla="*/ 134 h 227"/>
              <a:gd name="T24" fmla="*/ 181 w 188"/>
              <a:gd name="T25" fmla="*/ 154 h 227"/>
              <a:gd name="T26" fmla="*/ 181 w 188"/>
              <a:gd name="T27" fmla="*/ 159 h 227"/>
              <a:gd name="T28" fmla="*/ 188 w 188"/>
              <a:gd name="T29" fmla="*/ 165 h 227"/>
              <a:gd name="T30" fmla="*/ 187 w 188"/>
              <a:gd name="T31" fmla="*/ 191 h 227"/>
              <a:gd name="T32" fmla="*/ 180 w 188"/>
              <a:gd name="T33" fmla="*/ 202 h 227"/>
              <a:gd name="T34" fmla="*/ 166 w 188"/>
              <a:gd name="T35" fmla="*/ 202 h 227"/>
              <a:gd name="T36" fmla="*/ 162 w 188"/>
              <a:gd name="T37" fmla="*/ 202 h 227"/>
              <a:gd name="T38" fmla="*/ 163 w 188"/>
              <a:gd name="T39" fmla="*/ 221 h 227"/>
              <a:gd name="T40" fmla="*/ 163 w 188"/>
              <a:gd name="T41" fmla="*/ 221 h 227"/>
              <a:gd name="T42" fmla="*/ 161 w 188"/>
              <a:gd name="T43" fmla="*/ 225 h 227"/>
              <a:gd name="T44" fmla="*/ 155 w 188"/>
              <a:gd name="T45" fmla="*/ 227 h 227"/>
              <a:gd name="T46" fmla="*/ 155 w 188"/>
              <a:gd name="T47" fmla="*/ 227 h 227"/>
              <a:gd name="T48" fmla="*/ 131 w 188"/>
              <a:gd name="T49" fmla="*/ 227 h 227"/>
              <a:gd name="T50" fmla="*/ 131 w 188"/>
              <a:gd name="T51" fmla="*/ 227 h 227"/>
              <a:gd name="T52" fmla="*/ 130 w 188"/>
              <a:gd name="T53" fmla="*/ 227 h 227"/>
              <a:gd name="T54" fmla="*/ 128 w 188"/>
              <a:gd name="T55" fmla="*/ 225 h 227"/>
              <a:gd name="T56" fmla="*/ 127 w 188"/>
              <a:gd name="T57" fmla="*/ 220 h 227"/>
              <a:gd name="T58" fmla="*/ 127 w 188"/>
              <a:gd name="T59" fmla="*/ 219 h 227"/>
              <a:gd name="T60" fmla="*/ 127 w 188"/>
              <a:gd name="T61" fmla="*/ 202 h 227"/>
              <a:gd name="T62" fmla="*/ 117 w 188"/>
              <a:gd name="T63" fmla="*/ 202 h 227"/>
              <a:gd name="T64" fmla="*/ 110 w 188"/>
              <a:gd name="T65" fmla="*/ 172 h 227"/>
              <a:gd name="T66" fmla="*/ 85 w 188"/>
              <a:gd name="T67" fmla="*/ 146 h 227"/>
              <a:gd name="T68" fmla="*/ 43 w 188"/>
              <a:gd name="T69" fmla="*/ 144 h 227"/>
              <a:gd name="T70" fmla="*/ 16 w 188"/>
              <a:gd name="T71" fmla="*/ 170 h 227"/>
              <a:gd name="T72" fmla="*/ 6 w 188"/>
              <a:gd name="T73" fmla="*/ 215 h 227"/>
              <a:gd name="T74" fmla="*/ 0 w 188"/>
              <a:gd name="T75" fmla="*/ 215 h 227"/>
              <a:gd name="T76" fmla="*/ 7 w 188"/>
              <a:gd name="T77" fmla="*/ 165 h 227"/>
              <a:gd name="T78" fmla="*/ 147 w 188"/>
              <a:gd name="T79" fmla="*/ 15 h 227"/>
              <a:gd name="T80" fmla="*/ 133 w 188"/>
              <a:gd name="T81" fmla="*/ 14 h 227"/>
              <a:gd name="T82" fmla="*/ 135 w 188"/>
              <a:gd name="T83" fmla="*/ 112 h 227"/>
              <a:gd name="T84" fmla="*/ 161 w 188"/>
              <a:gd name="T85" fmla="*/ 112 h 227"/>
              <a:gd name="T86" fmla="*/ 161 w 188"/>
              <a:gd name="T87" fmla="*/ 80 h 227"/>
              <a:gd name="T88" fmla="*/ 147 w 188"/>
              <a:gd name="T89" fmla="*/ 15 h 227"/>
              <a:gd name="T90" fmla="*/ 132 w 188"/>
              <a:gd name="T91" fmla="*/ 219 h 227"/>
              <a:gd name="T92" fmla="*/ 132 w 188"/>
              <a:gd name="T93" fmla="*/ 220 h 227"/>
              <a:gd name="T94" fmla="*/ 132 w 188"/>
              <a:gd name="T95" fmla="*/ 222 h 227"/>
              <a:gd name="T96" fmla="*/ 141 w 188"/>
              <a:gd name="T97" fmla="*/ 222 h 227"/>
              <a:gd name="T98" fmla="*/ 155 w 188"/>
              <a:gd name="T99" fmla="*/ 222 h 227"/>
              <a:gd name="T100" fmla="*/ 157 w 188"/>
              <a:gd name="T101" fmla="*/ 222 h 227"/>
              <a:gd name="T102" fmla="*/ 158 w 188"/>
              <a:gd name="T103" fmla="*/ 221 h 227"/>
              <a:gd name="T104" fmla="*/ 158 w 188"/>
              <a:gd name="T105" fmla="*/ 221 h 227"/>
              <a:gd name="T106" fmla="*/ 157 w 188"/>
              <a:gd name="T107" fmla="*/ 202 h 227"/>
              <a:gd name="T108" fmla="*/ 132 w 188"/>
              <a:gd name="T109" fmla="*/ 202 h 227"/>
              <a:gd name="T110" fmla="*/ 132 w 188"/>
              <a:gd name="T111" fmla="*/ 219 h 227"/>
              <a:gd name="T112" fmla="*/ 131 w 188"/>
              <a:gd name="T113" fmla="*/ 81 h 227"/>
              <a:gd name="T114" fmla="*/ 129 w 188"/>
              <a:gd name="T115" fmla="*/ 15 h 227"/>
              <a:gd name="T116" fmla="*/ 79 w 188"/>
              <a:gd name="T117" fmla="*/ 13 h 227"/>
              <a:gd name="T118" fmla="*/ 78 w 188"/>
              <a:gd name="T119" fmla="*/ 65 h 227"/>
              <a:gd name="T120" fmla="*/ 131 w 188"/>
              <a:gd name="T121" fmla="*/ 8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8" h="227">
                <a:moveTo>
                  <a:pt x="7" y="165"/>
                </a:moveTo>
                <a:cubicBezTo>
                  <a:pt x="11" y="154"/>
                  <a:pt x="25" y="139"/>
                  <a:pt x="32" y="134"/>
                </a:cubicBezTo>
                <a:cubicBezTo>
                  <a:pt x="39" y="128"/>
                  <a:pt x="39" y="125"/>
                  <a:pt x="39" y="125"/>
                </a:cubicBezTo>
                <a:cubicBezTo>
                  <a:pt x="39" y="125"/>
                  <a:pt x="44" y="30"/>
                  <a:pt x="46" y="15"/>
                </a:cubicBezTo>
                <a:cubicBezTo>
                  <a:pt x="48" y="0"/>
                  <a:pt x="50" y="0"/>
                  <a:pt x="50" y="0"/>
                </a:cubicBezTo>
                <a:cubicBezTo>
                  <a:pt x="50" y="0"/>
                  <a:pt x="137" y="4"/>
                  <a:pt x="152" y="5"/>
                </a:cubicBezTo>
                <a:cubicBezTo>
                  <a:pt x="166" y="5"/>
                  <a:pt x="165" y="8"/>
                  <a:pt x="168" y="11"/>
                </a:cubicBezTo>
                <a:cubicBezTo>
                  <a:pt x="171" y="13"/>
                  <a:pt x="172" y="22"/>
                  <a:pt x="172" y="24"/>
                </a:cubicBezTo>
                <a:cubicBezTo>
                  <a:pt x="172" y="26"/>
                  <a:pt x="165" y="25"/>
                  <a:pt x="165" y="25"/>
                </a:cubicBezTo>
                <a:cubicBezTo>
                  <a:pt x="165" y="25"/>
                  <a:pt x="179" y="82"/>
                  <a:pt x="179" y="84"/>
                </a:cubicBezTo>
                <a:cubicBezTo>
                  <a:pt x="179" y="86"/>
                  <a:pt x="185" y="88"/>
                  <a:pt x="185" y="88"/>
                </a:cubicBezTo>
                <a:cubicBezTo>
                  <a:pt x="185" y="88"/>
                  <a:pt x="184" y="113"/>
                  <a:pt x="185" y="134"/>
                </a:cubicBezTo>
                <a:cubicBezTo>
                  <a:pt x="185" y="155"/>
                  <a:pt x="181" y="154"/>
                  <a:pt x="181" y="154"/>
                </a:cubicBezTo>
                <a:cubicBezTo>
                  <a:pt x="181" y="154"/>
                  <a:pt x="177" y="159"/>
                  <a:pt x="181" y="159"/>
                </a:cubicBezTo>
                <a:cubicBezTo>
                  <a:pt x="186" y="159"/>
                  <a:pt x="188" y="165"/>
                  <a:pt x="188" y="165"/>
                </a:cubicBezTo>
                <a:cubicBezTo>
                  <a:pt x="188" y="165"/>
                  <a:pt x="187" y="181"/>
                  <a:pt x="187" y="191"/>
                </a:cubicBezTo>
                <a:cubicBezTo>
                  <a:pt x="187" y="202"/>
                  <a:pt x="180" y="202"/>
                  <a:pt x="180" y="202"/>
                </a:cubicBezTo>
                <a:cubicBezTo>
                  <a:pt x="166" y="202"/>
                  <a:pt x="166" y="202"/>
                  <a:pt x="166" y="202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2"/>
                  <a:pt x="162" y="223"/>
                  <a:pt x="161" y="225"/>
                </a:cubicBezTo>
                <a:cubicBezTo>
                  <a:pt x="160" y="226"/>
                  <a:pt x="158" y="227"/>
                  <a:pt x="155" y="227"/>
                </a:cubicBezTo>
                <a:cubicBezTo>
                  <a:pt x="155" y="227"/>
                  <a:pt x="155" y="227"/>
                  <a:pt x="155" y="227"/>
                </a:cubicBezTo>
                <a:cubicBezTo>
                  <a:pt x="151" y="227"/>
                  <a:pt x="131" y="227"/>
                  <a:pt x="131" y="227"/>
                </a:cubicBezTo>
                <a:cubicBezTo>
                  <a:pt x="131" y="227"/>
                  <a:pt x="131" y="227"/>
                  <a:pt x="131" y="227"/>
                </a:cubicBezTo>
                <a:cubicBezTo>
                  <a:pt x="130" y="227"/>
                  <a:pt x="130" y="227"/>
                  <a:pt x="130" y="227"/>
                </a:cubicBezTo>
                <a:cubicBezTo>
                  <a:pt x="130" y="227"/>
                  <a:pt x="129" y="226"/>
                  <a:pt x="128" y="225"/>
                </a:cubicBezTo>
                <a:cubicBezTo>
                  <a:pt x="127" y="224"/>
                  <a:pt x="127" y="222"/>
                  <a:pt x="127" y="220"/>
                </a:cubicBezTo>
                <a:cubicBezTo>
                  <a:pt x="127" y="219"/>
                  <a:pt x="127" y="219"/>
                  <a:pt x="127" y="219"/>
                </a:cubicBezTo>
                <a:cubicBezTo>
                  <a:pt x="127" y="216"/>
                  <a:pt x="127" y="207"/>
                  <a:pt x="127" y="202"/>
                </a:cubicBezTo>
                <a:cubicBezTo>
                  <a:pt x="117" y="202"/>
                  <a:pt x="117" y="202"/>
                  <a:pt x="117" y="202"/>
                </a:cubicBezTo>
                <a:cubicBezTo>
                  <a:pt x="117" y="202"/>
                  <a:pt x="114" y="193"/>
                  <a:pt x="110" y="172"/>
                </a:cubicBezTo>
                <a:cubicBezTo>
                  <a:pt x="106" y="152"/>
                  <a:pt x="85" y="146"/>
                  <a:pt x="85" y="146"/>
                </a:cubicBezTo>
                <a:cubicBezTo>
                  <a:pt x="43" y="144"/>
                  <a:pt x="43" y="144"/>
                  <a:pt x="43" y="144"/>
                </a:cubicBezTo>
                <a:cubicBezTo>
                  <a:pt x="43" y="144"/>
                  <a:pt x="27" y="149"/>
                  <a:pt x="16" y="170"/>
                </a:cubicBezTo>
                <a:cubicBezTo>
                  <a:pt x="6" y="190"/>
                  <a:pt x="6" y="215"/>
                  <a:pt x="6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15"/>
                  <a:pt x="4" y="177"/>
                  <a:pt x="7" y="165"/>
                </a:cubicBezTo>
                <a:close/>
                <a:moveTo>
                  <a:pt x="147" y="15"/>
                </a:moveTo>
                <a:cubicBezTo>
                  <a:pt x="133" y="14"/>
                  <a:pt x="133" y="14"/>
                  <a:pt x="133" y="14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61" y="112"/>
                  <a:pt x="161" y="112"/>
                  <a:pt x="161" y="112"/>
                </a:cubicBezTo>
                <a:cubicBezTo>
                  <a:pt x="161" y="112"/>
                  <a:pt x="161" y="90"/>
                  <a:pt x="161" y="80"/>
                </a:cubicBezTo>
                <a:cubicBezTo>
                  <a:pt x="161" y="69"/>
                  <a:pt x="147" y="15"/>
                  <a:pt x="147" y="15"/>
                </a:cubicBezTo>
                <a:close/>
                <a:moveTo>
                  <a:pt x="132" y="219"/>
                </a:moveTo>
                <a:cubicBezTo>
                  <a:pt x="132" y="219"/>
                  <a:pt x="132" y="219"/>
                  <a:pt x="132" y="220"/>
                </a:cubicBezTo>
                <a:cubicBezTo>
                  <a:pt x="132" y="221"/>
                  <a:pt x="132" y="221"/>
                  <a:pt x="132" y="222"/>
                </a:cubicBezTo>
                <a:cubicBezTo>
                  <a:pt x="134" y="222"/>
                  <a:pt x="137" y="222"/>
                  <a:pt x="141" y="222"/>
                </a:cubicBezTo>
                <a:cubicBezTo>
                  <a:pt x="147" y="222"/>
                  <a:pt x="153" y="222"/>
                  <a:pt x="155" y="222"/>
                </a:cubicBezTo>
                <a:cubicBezTo>
                  <a:pt x="157" y="222"/>
                  <a:pt x="157" y="222"/>
                  <a:pt x="157" y="222"/>
                </a:cubicBezTo>
                <a:cubicBezTo>
                  <a:pt x="157" y="221"/>
                  <a:pt x="158" y="221"/>
                  <a:pt x="158" y="221"/>
                </a:cubicBezTo>
                <a:cubicBezTo>
                  <a:pt x="158" y="221"/>
                  <a:pt x="158" y="221"/>
                  <a:pt x="158" y="221"/>
                </a:cubicBezTo>
                <a:cubicBezTo>
                  <a:pt x="157" y="202"/>
                  <a:pt x="157" y="202"/>
                  <a:pt x="157" y="202"/>
                </a:cubicBezTo>
                <a:cubicBezTo>
                  <a:pt x="132" y="202"/>
                  <a:pt x="132" y="202"/>
                  <a:pt x="132" y="202"/>
                </a:cubicBezTo>
                <a:cubicBezTo>
                  <a:pt x="132" y="207"/>
                  <a:pt x="132" y="216"/>
                  <a:pt x="132" y="219"/>
                </a:cubicBezTo>
                <a:close/>
                <a:moveTo>
                  <a:pt x="131" y="81"/>
                </a:moveTo>
                <a:cubicBezTo>
                  <a:pt x="129" y="15"/>
                  <a:pt x="129" y="15"/>
                  <a:pt x="129" y="15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65"/>
                  <a:pt x="78" y="65"/>
                  <a:pt x="78" y="65"/>
                </a:cubicBezTo>
                <a:lnTo>
                  <a:pt x="131" y="81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9397283" y="3939758"/>
            <a:ext cx="541317" cy="543600"/>
          </a:xfrm>
          <a:custGeom>
            <a:avLst/>
            <a:gdLst>
              <a:gd name="T0" fmla="*/ 50 w 100"/>
              <a:gd name="T1" fmla="*/ 0 h 100"/>
              <a:gd name="T2" fmla="*/ 100 w 100"/>
              <a:gd name="T3" fmla="*/ 50 h 100"/>
              <a:gd name="T4" fmla="*/ 50 w 100"/>
              <a:gd name="T5" fmla="*/ 100 h 100"/>
              <a:gd name="T6" fmla="*/ 0 w 100"/>
              <a:gd name="T7" fmla="*/ 50 h 100"/>
              <a:gd name="T8" fmla="*/ 50 w 100"/>
              <a:gd name="T9" fmla="*/ 0 h 100"/>
              <a:gd name="T10" fmla="*/ 50 w 100"/>
              <a:gd name="T11" fmla="*/ 77 h 100"/>
              <a:gd name="T12" fmla="*/ 77 w 100"/>
              <a:gd name="T13" fmla="*/ 50 h 100"/>
              <a:gd name="T14" fmla="*/ 50 w 100"/>
              <a:gd name="T15" fmla="*/ 23 h 100"/>
              <a:gd name="T16" fmla="*/ 23 w 100"/>
              <a:gd name="T17" fmla="*/ 50 h 100"/>
              <a:gd name="T18" fmla="*/ 50 w 100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" h="100">
                <a:moveTo>
                  <a:pt x="50" y="0"/>
                </a:moveTo>
                <a:cubicBezTo>
                  <a:pt x="78" y="0"/>
                  <a:pt x="100" y="23"/>
                  <a:pt x="100" y="50"/>
                </a:cubicBezTo>
                <a:cubicBezTo>
                  <a:pt x="100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7" y="65"/>
                  <a:pt x="77" y="50"/>
                </a:cubicBezTo>
                <a:cubicBezTo>
                  <a:pt x="77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9381294" y="3030712"/>
            <a:ext cx="178155" cy="886205"/>
          </a:xfrm>
          <a:custGeom>
            <a:avLst/>
            <a:gdLst>
              <a:gd name="T0" fmla="*/ 2 w 33"/>
              <a:gd name="T1" fmla="*/ 35 h 163"/>
              <a:gd name="T2" fmla="*/ 4 w 33"/>
              <a:gd name="T3" fmla="*/ 36 h 163"/>
              <a:gd name="T4" fmla="*/ 5 w 33"/>
              <a:gd name="T5" fmla="*/ 8 h 163"/>
              <a:gd name="T6" fmla="*/ 15 w 33"/>
              <a:gd name="T7" fmla="*/ 7 h 163"/>
              <a:gd name="T8" fmla="*/ 16 w 33"/>
              <a:gd name="T9" fmla="*/ 36 h 163"/>
              <a:gd name="T10" fmla="*/ 19 w 33"/>
              <a:gd name="T11" fmla="*/ 37 h 163"/>
              <a:gd name="T12" fmla="*/ 33 w 33"/>
              <a:gd name="T13" fmla="*/ 38 h 163"/>
              <a:gd name="T14" fmla="*/ 27 w 33"/>
              <a:gd name="T15" fmla="*/ 133 h 163"/>
              <a:gd name="T16" fmla="*/ 10 w 33"/>
              <a:gd name="T17" fmla="*/ 150 h 163"/>
              <a:gd name="T18" fmla="*/ 0 w 33"/>
              <a:gd name="T19" fmla="*/ 163 h 163"/>
              <a:gd name="T20" fmla="*/ 2 w 33"/>
              <a:gd name="T21" fmla="*/ 3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163">
                <a:moveTo>
                  <a:pt x="2" y="35"/>
                </a:moveTo>
                <a:cubicBezTo>
                  <a:pt x="4" y="36"/>
                  <a:pt x="4" y="36"/>
                  <a:pt x="4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8"/>
                  <a:pt x="10" y="0"/>
                  <a:pt x="15" y="7"/>
                </a:cubicBezTo>
                <a:cubicBezTo>
                  <a:pt x="16" y="36"/>
                  <a:pt x="16" y="36"/>
                  <a:pt x="16" y="36"/>
                </a:cubicBezTo>
                <a:cubicBezTo>
                  <a:pt x="19" y="37"/>
                  <a:pt x="19" y="37"/>
                  <a:pt x="19" y="37"/>
                </a:cubicBezTo>
                <a:cubicBezTo>
                  <a:pt x="33" y="38"/>
                  <a:pt x="33" y="38"/>
                  <a:pt x="33" y="38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27" y="133"/>
                  <a:pt x="19" y="139"/>
                  <a:pt x="10" y="150"/>
                </a:cubicBezTo>
                <a:cubicBezTo>
                  <a:pt x="1" y="160"/>
                  <a:pt x="0" y="163"/>
                  <a:pt x="0" y="163"/>
                </a:cubicBezTo>
                <a:lnTo>
                  <a:pt x="2" y="35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7672836" y="3939758"/>
            <a:ext cx="545885" cy="543600"/>
          </a:xfrm>
          <a:custGeom>
            <a:avLst/>
            <a:gdLst>
              <a:gd name="T0" fmla="*/ 51 w 101"/>
              <a:gd name="T1" fmla="*/ 0 h 100"/>
              <a:gd name="T2" fmla="*/ 101 w 101"/>
              <a:gd name="T3" fmla="*/ 50 h 100"/>
              <a:gd name="T4" fmla="*/ 51 w 101"/>
              <a:gd name="T5" fmla="*/ 100 h 100"/>
              <a:gd name="T6" fmla="*/ 0 w 101"/>
              <a:gd name="T7" fmla="*/ 50 h 100"/>
              <a:gd name="T8" fmla="*/ 51 w 101"/>
              <a:gd name="T9" fmla="*/ 0 h 100"/>
              <a:gd name="T10" fmla="*/ 51 w 101"/>
              <a:gd name="T11" fmla="*/ 77 h 100"/>
              <a:gd name="T12" fmla="*/ 78 w 101"/>
              <a:gd name="T13" fmla="*/ 50 h 100"/>
              <a:gd name="T14" fmla="*/ 51 w 101"/>
              <a:gd name="T15" fmla="*/ 23 h 100"/>
              <a:gd name="T16" fmla="*/ 23 w 101"/>
              <a:gd name="T17" fmla="*/ 50 h 100"/>
              <a:gd name="T18" fmla="*/ 51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1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1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1" y="0"/>
                </a:cubicBezTo>
                <a:close/>
                <a:moveTo>
                  <a:pt x="51" y="77"/>
                </a:moveTo>
                <a:cubicBezTo>
                  <a:pt x="66" y="77"/>
                  <a:pt x="78" y="65"/>
                  <a:pt x="78" y="50"/>
                </a:cubicBezTo>
                <a:cubicBezTo>
                  <a:pt x="78" y="35"/>
                  <a:pt x="66" y="23"/>
                  <a:pt x="51" y="23"/>
                </a:cubicBezTo>
                <a:cubicBezTo>
                  <a:pt x="36" y="23"/>
                  <a:pt x="23" y="35"/>
                  <a:pt x="23" y="50"/>
                </a:cubicBezTo>
                <a:cubicBezTo>
                  <a:pt x="23" y="65"/>
                  <a:pt x="36" y="77"/>
                  <a:pt x="51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8"/>
          <p:cNvSpPr>
            <a:spLocks noEditPoints="1"/>
          </p:cNvSpPr>
          <p:nvPr/>
        </p:nvSpPr>
        <p:spPr bwMode="auto">
          <a:xfrm>
            <a:off x="8257549" y="3939758"/>
            <a:ext cx="545885" cy="543600"/>
          </a:xfrm>
          <a:custGeom>
            <a:avLst/>
            <a:gdLst>
              <a:gd name="T0" fmla="*/ 50 w 101"/>
              <a:gd name="T1" fmla="*/ 0 h 100"/>
              <a:gd name="T2" fmla="*/ 101 w 101"/>
              <a:gd name="T3" fmla="*/ 50 h 100"/>
              <a:gd name="T4" fmla="*/ 50 w 101"/>
              <a:gd name="T5" fmla="*/ 100 h 100"/>
              <a:gd name="T6" fmla="*/ 0 w 101"/>
              <a:gd name="T7" fmla="*/ 50 h 100"/>
              <a:gd name="T8" fmla="*/ 50 w 101"/>
              <a:gd name="T9" fmla="*/ 0 h 100"/>
              <a:gd name="T10" fmla="*/ 50 w 101"/>
              <a:gd name="T11" fmla="*/ 77 h 100"/>
              <a:gd name="T12" fmla="*/ 78 w 101"/>
              <a:gd name="T13" fmla="*/ 50 h 100"/>
              <a:gd name="T14" fmla="*/ 50 w 101"/>
              <a:gd name="T15" fmla="*/ 23 h 100"/>
              <a:gd name="T16" fmla="*/ 23 w 101"/>
              <a:gd name="T17" fmla="*/ 50 h 100"/>
              <a:gd name="T18" fmla="*/ 50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8" y="65"/>
                  <a:pt x="78" y="50"/>
                </a:cubicBezTo>
                <a:cubicBezTo>
                  <a:pt x="78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9"/>
          <p:cNvSpPr/>
          <p:nvPr/>
        </p:nvSpPr>
        <p:spPr bwMode="auto">
          <a:xfrm>
            <a:off x="7624872" y="3900930"/>
            <a:ext cx="1692470" cy="338037"/>
          </a:xfrm>
          <a:custGeom>
            <a:avLst/>
            <a:gdLst>
              <a:gd name="T0" fmla="*/ 8 w 313"/>
              <a:gd name="T1" fmla="*/ 0 h 62"/>
              <a:gd name="T2" fmla="*/ 304 w 313"/>
              <a:gd name="T3" fmla="*/ 0 h 62"/>
              <a:gd name="T4" fmla="*/ 313 w 313"/>
              <a:gd name="T5" fmla="*/ 9 h 62"/>
              <a:gd name="T6" fmla="*/ 313 w 313"/>
              <a:gd name="T7" fmla="*/ 54 h 62"/>
              <a:gd name="T8" fmla="*/ 304 w 313"/>
              <a:gd name="T9" fmla="*/ 62 h 62"/>
              <a:gd name="T10" fmla="*/ 223 w 313"/>
              <a:gd name="T11" fmla="*/ 62 h 62"/>
              <a:gd name="T12" fmla="*/ 224 w 313"/>
              <a:gd name="T13" fmla="*/ 58 h 62"/>
              <a:gd name="T14" fmla="*/ 167 w 313"/>
              <a:gd name="T15" fmla="*/ 2 h 62"/>
              <a:gd name="T16" fmla="*/ 113 w 313"/>
              <a:gd name="T17" fmla="*/ 43 h 62"/>
              <a:gd name="T18" fmla="*/ 59 w 313"/>
              <a:gd name="T19" fmla="*/ 2 h 62"/>
              <a:gd name="T20" fmla="*/ 3 w 313"/>
              <a:gd name="T21" fmla="*/ 58 h 62"/>
              <a:gd name="T22" fmla="*/ 3 w 313"/>
              <a:gd name="T23" fmla="*/ 60 h 62"/>
              <a:gd name="T24" fmla="*/ 0 w 313"/>
              <a:gd name="T25" fmla="*/ 54 h 62"/>
              <a:gd name="T26" fmla="*/ 0 w 313"/>
              <a:gd name="T27" fmla="*/ 9 h 62"/>
              <a:gd name="T28" fmla="*/ 8 w 313"/>
              <a:gd name="T2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3" h="62">
                <a:moveTo>
                  <a:pt x="8" y="0"/>
                </a:moveTo>
                <a:cubicBezTo>
                  <a:pt x="304" y="0"/>
                  <a:pt x="304" y="0"/>
                  <a:pt x="304" y="0"/>
                </a:cubicBezTo>
                <a:cubicBezTo>
                  <a:pt x="309" y="0"/>
                  <a:pt x="313" y="4"/>
                  <a:pt x="313" y="9"/>
                </a:cubicBezTo>
                <a:cubicBezTo>
                  <a:pt x="313" y="54"/>
                  <a:pt x="313" y="54"/>
                  <a:pt x="313" y="54"/>
                </a:cubicBezTo>
                <a:cubicBezTo>
                  <a:pt x="313" y="58"/>
                  <a:pt x="309" y="62"/>
                  <a:pt x="304" y="62"/>
                </a:cubicBezTo>
                <a:cubicBezTo>
                  <a:pt x="223" y="62"/>
                  <a:pt x="223" y="62"/>
                  <a:pt x="223" y="62"/>
                </a:cubicBezTo>
                <a:cubicBezTo>
                  <a:pt x="224" y="60"/>
                  <a:pt x="224" y="59"/>
                  <a:pt x="224" y="58"/>
                </a:cubicBezTo>
                <a:cubicBezTo>
                  <a:pt x="224" y="27"/>
                  <a:pt x="198" y="2"/>
                  <a:pt x="167" y="2"/>
                </a:cubicBezTo>
                <a:cubicBezTo>
                  <a:pt x="141" y="2"/>
                  <a:pt x="120" y="19"/>
                  <a:pt x="113" y="43"/>
                </a:cubicBezTo>
                <a:cubicBezTo>
                  <a:pt x="107" y="19"/>
                  <a:pt x="85" y="2"/>
                  <a:pt x="59" y="2"/>
                </a:cubicBezTo>
                <a:cubicBezTo>
                  <a:pt x="28" y="2"/>
                  <a:pt x="3" y="27"/>
                  <a:pt x="3" y="58"/>
                </a:cubicBezTo>
                <a:cubicBezTo>
                  <a:pt x="3" y="58"/>
                  <a:pt x="3" y="59"/>
                  <a:pt x="3" y="60"/>
                </a:cubicBezTo>
                <a:cubicBezTo>
                  <a:pt x="1" y="58"/>
                  <a:pt x="0" y="56"/>
                  <a:pt x="0" y="5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1"/>
          <p:cNvSpPr/>
          <p:nvPr/>
        </p:nvSpPr>
        <p:spPr bwMode="auto">
          <a:xfrm>
            <a:off x="9520621" y="2589894"/>
            <a:ext cx="417979" cy="479647"/>
          </a:xfrm>
          <a:custGeom>
            <a:avLst/>
            <a:gdLst>
              <a:gd name="T0" fmla="*/ 77 w 77"/>
              <a:gd name="T1" fmla="*/ 88 h 88"/>
              <a:gd name="T2" fmla="*/ 34 w 77"/>
              <a:gd name="T3" fmla="*/ 23 h 88"/>
              <a:gd name="T4" fmla="*/ 0 w 77"/>
              <a:gd name="T5" fmla="*/ 0 h 88"/>
              <a:gd name="T6" fmla="*/ 12 w 77"/>
              <a:gd name="T7" fmla="*/ 85 h 88"/>
              <a:gd name="T8" fmla="*/ 77 w 77"/>
              <a:gd name="T9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88">
                <a:moveTo>
                  <a:pt x="77" y="88"/>
                </a:moveTo>
                <a:cubicBezTo>
                  <a:pt x="77" y="88"/>
                  <a:pt x="49" y="40"/>
                  <a:pt x="34" y="23"/>
                </a:cubicBezTo>
                <a:cubicBezTo>
                  <a:pt x="20" y="7"/>
                  <a:pt x="0" y="0"/>
                  <a:pt x="0" y="0"/>
                </a:cubicBezTo>
                <a:cubicBezTo>
                  <a:pt x="12" y="85"/>
                  <a:pt x="12" y="85"/>
                  <a:pt x="12" y="85"/>
                </a:cubicBezTo>
                <a:lnTo>
                  <a:pt x="77" y="88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36"/>
          <p:cNvSpPr/>
          <p:nvPr/>
        </p:nvSpPr>
        <p:spPr>
          <a:xfrm>
            <a:off x="3294638" y="2428697"/>
            <a:ext cx="1513186" cy="1428749"/>
          </a:xfrm>
          <a:prstGeom prst="rect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4788861" y="2428697"/>
            <a:ext cx="1513186" cy="1428749"/>
          </a:xfrm>
          <a:prstGeom prst="rect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38"/>
          <p:cNvSpPr/>
          <p:nvPr/>
        </p:nvSpPr>
        <p:spPr>
          <a:xfrm>
            <a:off x="6302026" y="2428697"/>
            <a:ext cx="1513186" cy="1428749"/>
          </a:xfrm>
          <a:prstGeom prst="rect">
            <a:avLst/>
          </a:prstGeom>
          <a:solidFill>
            <a:srgbClr val="A4BD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35"/>
          <p:cNvSpPr>
            <a:spLocks noEditPoints="1"/>
          </p:cNvSpPr>
          <p:nvPr/>
        </p:nvSpPr>
        <p:spPr bwMode="auto">
          <a:xfrm>
            <a:off x="6847292" y="2882342"/>
            <a:ext cx="363113" cy="271226"/>
          </a:xfrm>
          <a:custGeom>
            <a:avLst/>
            <a:gdLst>
              <a:gd name="T0" fmla="*/ 121 w 130"/>
              <a:gd name="T1" fmla="*/ 0 h 92"/>
              <a:gd name="T2" fmla="*/ 9 w 130"/>
              <a:gd name="T3" fmla="*/ 0 h 92"/>
              <a:gd name="T4" fmla="*/ 0 w 130"/>
              <a:gd name="T5" fmla="*/ 9 h 92"/>
              <a:gd name="T6" fmla="*/ 0 w 130"/>
              <a:gd name="T7" fmla="*/ 83 h 92"/>
              <a:gd name="T8" fmla="*/ 9 w 130"/>
              <a:gd name="T9" fmla="*/ 92 h 92"/>
              <a:gd name="T10" fmla="*/ 121 w 130"/>
              <a:gd name="T11" fmla="*/ 92 h 92"/>
              <a:gd name="T12" fmla="*/ 130 w 130"/>
              <a:gd name="T13" fmla="*/ 83 h 92"/>
              <a:gd name="T14" fmla="*/ 130 w 130"/>
              <a:gd name="T15" fmla="*/ 9 h 92"/>
              <a:gd name="T16" fmla="*/ 121 w 130"/>
              <a:gd name="T17" fmla="*/ 0 h 92"/>
              <a:gd name="T18" fmla="*/ 47 w 130"/>
              <a:gd name="T19" fmla="*/ 81 h 92"/>
              <a:gd name="T20" fmla="*/ 12 w 130"/>
              <a:gd name="T21" fmla="*/ 46 h 92"/>
              <a:gd name="T22" fmla="*/ 47 w 130"/>
              <a:gd name="T23" fmla="*/ 11 h 92"/>
              <a:gd name="T24" fmla="*/ 82 w 130"/>
              <a:gd name="T25" fmla="*/ 46 h 92"/>
              <a:gd name="T26" fmla="*/ 47 w 130"/>
              <a:gd name="T27" fmla="*/ 81 h 92"/>
              <a:gd name="T28" fmla="*/ 116 w 130"/>
              <a:gd name="T29" fmla="*/ 19 h 92"/>
              <a:gd name="T30" fmla="*/ 105 w 130"/>
              <a:gd name="T31" fmla="*/ 19 h 92"/>
              <a:gd name="T32" fmla="*/ 99 w 130"/>
              <a:gd name="T33" fmla="*/ 13 h 92"/>
              <a:gd name="T34" fmla="*/ 105 w 130"/>
              <a:gd name="T35" fmla="*/ 7 h 92"/>
              <a:gd name="T36" fmla="*/ 116 w 130"/>
              <a:gd name="T37" fmla="*/ 7 h 92"/>
              <a:gd name="T38" fmla="*/ 122 w 130"/>
              <a:gd name="T39" fmla="*/ 13 h 92"/>
              <a:gd name="T40" fmla="*/ 116 w 130"/>
              <a:gd name="T41" fmla="*/ 19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" h="92">
                <a:moveTo>
                  <a:pt x="12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8"/>
                  <a:pt x="4" y="92"/>
                  <a:pt x="9" y="92"/>
                </a:cubicBezTo>
                <a:cubicBezTo>
                  <a:pt x="121" y="92"/>
                  <a:pt x="121" y="92"/>
                  <a:pt x="121" y="92"/>
                </a:cubicBezTo>
                <a:cubicBezTo>
                  <a:pt x="126" y="92"/>
                  <a:pt x="130" y="88"/>
                  <a:pt x="130" y="83"/>
                </a:cubicBezTo>
                <a:cubicBezTo>
                  <a:pt x="130" y="9"/>
                  <a:pt x="130" y="9"/>
                  <a:pt x="130" y="9"/>
                </a:cubicBezTo>
                <a:cubicBezTo>
                  <a:pt x="130" y="4"/>
                  <a:pt x="126" y="0"/>
                  <a:pt x="121" y="0"/>
                </a:cubicBezTo>
                <a:close/>
                <a:moveTo>
                  <a:pt x="47" y="81"/>
                </a:moveTo>
                <a:cubicBezTo>
                  <a:pt x="28" y="81"/>
                  <a:pt x="12" y="66"/>
                  <a:pt x="12" y="46"/>
                </a:cubicBezTo>
                <a:cubicBezTo>
                  <a:pt x="12" y="27"/>
                  <a:pt x="28" y="11"/>
                  <a:pt x="47" y="11"/>
                </a:cubicBezTo>
                <a:cubicBezTo>
                  <a:pt x="67" y="11"/>
                  <a:pt x="82" y="27"/>
                  <a:pt x="82" y="46"/>
                </a:cubicBezTo>
                <a:cubicBezTo>
                  <a:pt x="82" y="66"/>
                  <a:pt x="67" y="81"/>
                  <a:pt x="47" y="81"/>
                </a:cubicBezTo>
                <a:close/>
                <a:moveTo>
                  <a:pt x="116" y="19"/>
                </a:moveTo>
                <a:cubicBezTo>
                  <a:pt x="105" y="19"/>
                  <a:pt x="105" y="19"/>
                  <a:pt x="105" y="19"/>
                </a:cubicBezTo>
                <a:cubicBezTo>
                  <a:pt x="101" y="19"/>
                  <a:pt x="99" y="17"/>
                  <a:pt x="99" y="13"/>
                </a:cubicBezTo>
                <a:cubicBezTo>
                  <a:pt x="99" y="10"/>
                  <a:pt x="101" y="7"/>
                  <a:pt x="105" y="7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7"/>
                  <a:pt x="122" y="10"/>
                  <a:pt x="122" y="13"/>
                </a:cubicBezTo>
                <a:cubicBezTo>
                  <a:pt x="122" y="17"/>
                  <a:pt x="119" y="19"/>
                  <a:pt x="116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6883721" y="2843951"/>
            <a:ext cx="75208" cy="297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37"/>
          <p:cNvSpPr>
            <a:spLocks noChangeArrowheads="1"/>
          </p:cNvSpPr>
          <p:nvPr/>
        </p:nvSpPr>
        <p:spPr bwMode="auto">
          <a:xfrm>
            <a:off x="6957766" y="3060934"/>
            <a:ext cx="95185" cy="10031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96"/>
          <p:cNvSpPr/>
          <p:nvPr/>
        </p:nvSpPr>
        <p:spPr bwMode="auto">
          <a:xfrm>
            <a:off x="2572803" y="2810770"/>
            <a:ext cx="52387" cy="44450"/>
          </a:xfrm>
          <a:custGeom>
            <a:avLst/>
            <a:gdLst>
              <a:gd name="T0" fmla="*/ 24 w 24"/>
              <a:gd name="T1" fmla="*/ 20 h 20"/>
              <a:gd name="T2" fmla="*/ 24 w 24"/>
              <a:gd name="T3" fmla="*/ 12 h 20"/>
              <a:gd name="T4" fmla="*/ 12 w 24"/>
              <a:gd name="T5" fmla="*/ 0 h 20"/>
              <a:gd name="T6" fmla="*/ 0 w 24"/>
              <a:gd name="T7" fmla="*/ 12 h 20"/>
              <a:gd name="T8" fmla="*/ 0 w 24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0">
                <a:moveTo>
                  <a:pt x="24" y="20"/>
                </a:move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20"/>
                  <a:pt x="0" y="20"/>
                  <a:pt x="0" y="2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Line 97"/>
          <p:cNvSpPr>
            <a:spLocks noChangeShapeType="1"/>
          </p:cNvSpPr>
          <p:nvPr/>
        </p:nvSpPr>
        <p:spPr bwMode="auto">
          <a:xfrm>
            <a:off x="2572803" y="2955233"/>
            <a:ext cx="0" cy="36512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Line 98"/>
          <p:cNvSpPr>
            <a:spLocks noChangeShapeType="1"/>
          </p:cNvSpPr>
          <p:nvPr/>
        </p:nvSpPr>
        <p:spPr bwMode="auto">
          <a:xfrm flipV="1">
            <a:off x="2625190" y="2955233"/>
            <a:ext cx="0" cy="36512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99"/>
          <p:cNvSpPr/>
          <p:nvPr/>
        </p:nvSpPr>
        <p:spPr bwMode="auto">
          <a:xfrm>
            <a:off x="2572803" y="3080645"/>
            <a:ext cx="52387" cy="144463"/>
          </a:xfrm>
          <a:custGeom>
            <a:avLst/>
            <a:gdLst>
              <a:gd name="T0" fmla="*/ 0 w 56"/>
              <a:gd name="T1" fmla="*/ 0 h 152"/>
              <a:gd name="T2" fmla="*/ 0 w 56"/>
              <a:gd name="T3" fmla="*/ 152 h 152"/>
              <a:gd name="T4" fmla="*/ 56 w 56"/>
              <a:gd name="T5" fmla="*/ 152 h 152"/>
              <a:gd name="T6" fmla="*/ 56 w 56"/>
              <a:gd name="T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152">
                <a:moveTo>
                  <a:pt x="0" y="0"/>
                </a:moveTo>
                <a:lnTo>
                  <a:pt x="0" y="152"/>
                </a:lnTo>
                <a:lnTo>
                  <a:pt x="56" y="152"/>
                </a:lnTo>
                <a:lnTo>
                  <a:pt x="56" y="0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00"/>
          <p:cNvSpPr/>
          <p:nvPr/>
        </p:nvSpPr>
        <p:spPr bwMode="auto">
          <a:xfrm>
            <a:off x="2428340" y="2864745"/>
            <a:ext cx="377825" cy="90488"/>
          </a:xfrm>
          <a:custGeom>
            <a:avLst/>
            <a:gdLst>
              <a:gd name="T0" fmla="*/ 327 w 398"/>
              <a:gd name="T1" fmla="*/ 95 h 95"/>
              <a:gd name="T2" fmla="*/ 0 w 398"/>
              <a:gd name="T3" fmla="*/ 95 h 95"/>
              <a:gd name="T4" fmla="*/ 19 w 398"/>
              <a:gd name="T5" fmla="*/ 47 h 95"/>
              <a:gd name="T6" fmla="*/ 0 w 398"/>
              <a:gd name="T7" fmla="*/ 0 h 95"/>
              <a:gd name="T8" fmla="*/ 327 w 398"/>
              <a:gd name="T9" fmla="*/ 0 h 95"/>
              <a:gd name="T10" fmla="*/ 398 w 398"/>
              <a:gd name="T11" fmla="*/ 47 h 95"/>
              <a:gd name="T12" fmla="*/ 327 w 398"/>
              <a:gd name="T13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5">
                <a:moveTo>
                  <a:pt x="327" y="95"/>
                </a:moveTo>
                <a:lnTo>
                  <a:pt x="0" y="95"/>
                </a:lnTo>
                <a:lnTo>
                  <a:pt x="19" y="47"/>
                </a:lnTo>
                <a:lnTo>
                  <a:pt x="0" y="0"/>
                </a:lnTo>
                <a:lnTo>
                  <a:pt x="327" y="0"/>
                </a:lnTo>
                <a:lnTo>
                  <a:pt x="398" y="47"/>
                </a:lnTo>
                <a:lnTo>
                  <a:pt x="327" y="95"/>
                </a:ln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101"/>
          <p:cNvSpPr/>
          <p:nvPr/>
        </p:nvSpPr>
        <p:spPr bwMode="auto">
          <a:xfrm>
            <a:off x="2391828" y="2991745"/>
            <a:ext cx="377825" cy="88900"/>
          </a:xfrm>
          <a:custGeom>
            <a:avLst/>
            <a:gdLst>
              <a:gd name="T0" fmla="*/ 71 w 398"/>
              <a:gd name="T1" fmla="*/ 0 h 94"/>
              <a:gd name="T2" fmla="*/ 398 w 398"/>
              <a:gd name="T3" fmla="*/ 0 h 94"/>
              <a:gd name="T4" fmla="*/ 379 w 398"/>
              <a:gd name="T5" fmla="*/ 47 h 94"/>
              <a:gd name="T6" fmla="*/ 398 w 398"/>
              <a:gd name="T7" fmla="*/ 94 h 94"/>
              <a:gd name="T8" fmla="*/ 71 w 398"/>
              <a:gd name="T9" fmla="*/ 94 h 94"/>
              <a:gd name="T10" fmla="*/ 0 w 398"/>
              <a:gd name="T11" fmla="*/ 47 h 94"/>
              <a:gd name="T12" fmla="*/ 71 w 398"/>
              <a:gd name="T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4">
                <a:moveTo>
                  <a:pt x="71" y="0"/>
                </a:moveTo>
                <a:lnTo>
                  <a:pt x="398" y="0"/>
                </a:lnTo>
                <a:lnTo>
                  <a:pt x="379" y="47"/>
                </a:lnTo>
                <a:lnTo>
                  <a:pt x="398" y="94"/>
                </a:lnTo>
                <a:lnTo>
                  <a:pt x="71" y="94"/>
                </a:lnTo>
                <a:lnTo>
                  <a:pt x="0" y="47"/>
                </a:lnTo>
                <a:lnTo>
                  <a:pt x="71" y="0"/>
                </a:ln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71"/>
          <p:cNvSpPr/>
          <p:nvPr/>
        </p:nvSpPr>
        <p:spPr bwMode="auto">
          <a:xfrm>
            <a:off x="3843580" y="2838037"/>
            <a:ext cx="385185" cy="385185"/>
          </a:xfrm>
          <a:custGeom>
            <a:avLst/>
            <a:gdLst>
              <a:gd name="T0" fmla="*/ 152 w 436"/>
              <a:gd name="T1" fmla="*/ 0 h 435"/>
              <a:gd name="T2" fmla="*/ 0 w 436"/>
              <a:gd name="T3" fmla="*/ 38 h 435"/>
              <a:gd name="T4" fmla="*/ 0 w 436"/>
              <a:gd name="T5" fmla="*/ 397 h 435"/>
              <a:gd name="T6" fmla="*/ 152 w 436"/>
              <a:gd name="T7" fmla="*/ 359 h 435"/>
              <a:gd name="T8" fmla="*/ 284 w 436"/>
              <a:gd name="T9" fmla="*/ 435 h 435"/>
              <a:gd name="T10" fmla="*/ 436 w 436"/>
              <a:gd name="T11" fmla="*/ 397 h 435"/>
              <a:gd name="T12" fmla="*/ 436 w 436"/>
              <a:gd name="T13" fmla="*/ 38 h 435"/>
              <a:gd name="T14" fmla="*/ 284 w 436"/>
              <a:gd name="T15" fmla="*/ 76 h 435"/>
              <a:gd name="T16" fmla="*/ 152 w 436"/>
              <a:gd name="T17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6" h="435">
                <a:moveTo>
                  <a:pt x="152" y="0"/>
                </a:moveTo>
                <a:lnTo>
                  <a:pt x="0" y="38"/>
                </a:lnTo>
                <a:lnTo>
                  <a:pt x="0" y="397"/>
                </a:lnTo>
                <a:lnTo>
                  <a:pt x="152" y="359"/>
                </a:lnTo>
                <a:lnTo>
                  <a:pt x="284" y="435"/>
                </a:lnTo>
                <a:lnTo>
                  <a:pt x="436" y="397"/>
                </a:lnTo>
                <a:lnTo>
                  <a:pt x="436" y="38"/>
                </a:lnTo>
                <a:lnTo>
                  <a:pt x="284" y="76"/>
                </a:lnTo>
                <a:lnTo>
                  <a:pt x="152" y="0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Line 72"/>
          <p:cNvSpPr>
            <a:spLocks noChangeShapeType="1"/>
          </p:cNvSpPr>
          <p:nvPr/>
        </p:nvSpPr>
        <p:spPr bwMode="auto">
          <a:xfrm>
            <a:off x="4094467" y="2904448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Line 73"/>
          <p:cNvSpPr>
            <a:spLocks noChangeShapeType="1"/>
          </p:cNvSpPr>
          <p:nvPr/>
        </p:nvSpPr>
        <p:spPr bwMode="auto">
          <a:xfrm flipV="1">
            <a:off x="4094467" y="2904448"/>
            <a:ext cx="0" cy="318774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Line 74"/>
          <p:cNvSpPr>
            <a:spLocks noChangeShapeType="1"/>
          </p:cNvSpPr>
          <p:nvPr/>
        </p:nvSpPr>
        <p:spPr bwMode="auto">
          <a:xfrm flipV="1">
            <a:off x="3977878" y="2838037"/>
            <a:ext cx="0" cy="317298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72"/>
          <p:cNvSpPr/>
          <p:nvPr/>
        </p:nvSpPr>
        <p:spPr bwMode="auto">
          <a:xfrm>
            <a:off x="5377808" y="2981426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173"/>
          <p:cNvSpPr/>
          <p:nvPr/>
        </p:nvSpPr>
        <p:spPr bwMode="auto">
          <a:xfrm>
            <a:off x="5487345" y="2871889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Rectangle 174"/>
          <p:cNvSpPr>
            <a:spLocks noChangeArrowheads="1"/>
          </p:cNvSpPr>
          <p:nvPr/>
        </p:nvSpPr>
        <p:spPr bwMode="auto">
          <a:xfrm>
            <a:off x="5371458" y="3075089"/>
            <a:ext cx="55562" cy="73025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175"/>
          <p:cNvSpPr>
            <a:spLocks noChangeArrowheads="1"/>
          </p:cNvSpPr>
          <p:nvPr/>
        </p:nvSpPr>
        <p:spPr bwMode="auto">
          <a:xfrm>
            <a:off x="5480995" y="2965551"/>
            <a:ext cx="55563" cy="182563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Rectangle 176"/>
          <p:cNvSpPr>
            <a:spLocks noChangeArrowheads="1"/>
          </p:cNvSpPr>
          <p:nvPr/>
        </p:nvSpPr>
        <p:spPr bwMode="auto">
          <a:xfrm>
            <a:off x="5590533" y="3019526"/>
            <a:ext cx="53975" cy="128588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177"/>
          <p:cNvSpPr>
            <a:spLocks noChangeArrowheads="1"/>
          </p:cNvSpPr>
          <p:nvPr/>
        </p:nvSpPr>
        <p:spPr bwMode="auto">
          <a:xfrm>
            <a:off x="5700070" y="2892526"/>
            <a:ext cx="53975" cy="255588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Line 178"/>
          <p:cNvSpPr>
            <a:spLocks noChangeShapeType="1"/>
          </p:cNvSpPr>
          <p:nvPr/>
        </p:nvSpPr>
        <p:spPr bwMode="auto">
          <a:xfrm flipH="1">
            <a:off x="5353995" y="3148114"/>
            <a:ext cx="41910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179"/>
          <p:cNvSpPr/>
          <p:nvPr/>
        </p:nvSpPr>
        <p:spPr bwMode="auto">
          <a:xfrm>
            <a:off x="5596883" y="2925864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180"/>
          <p:cNvSpPr/>
          <p:nvPr/>
        </p:nvSpPr>
        <p:spPr bwMode="auto">
          <a:xfrm>
            <a:off x="5706420" y="2798864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Line 181"/>
          <p:cNvSpPr>
            <a:spLocks noChangeShapeType="1"/>
          </p:cNvSpPr>
          <p:nvPr/>
        </p:nvSpPr>
        <p:spPr bwMode="auto">
          <a:xfrm>
            <a:off x="5727058" y="2819501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Line 182"/>
          <p:cNvSpPr>
            <a:spLocks noChangeShapeType="1"/>
          </p:cNvSpPr>
          <p:nvPr/>
        </p:nvSpPr>
        <p:spPr bwMode="auto">
          <a:xfrm>
            <a:off x="5527033" y="2900464"/>
            <a:ext cx="73025" cy="3810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Line 183"/>
          <p:cNvSpPr>
            <a:spLocks noChangeShapeType="1"/>
          </p:cNvSpPr>
          <p:nvPr/>
        </p:nvSpPr>
        <p:spPr bwMode="auto">
          <a:xfrm>
            <a:off x="5417495" y="2984601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Line 184"/>
          <p:cNvSpPr>
            <a:spLocks noChangeShapeType="1"/>
          </p:cNvSpPr>
          <p:nvPr/>
        </p:nvSpPr>
        <p:spPr bwMode="auto">
          <a:xfrm flipV="1">
            <a:off x="5417495" y="2911576"/>
            <a:ext cx="73025" cy="73025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Line 185"/>
          <p:cNvSpPr>
            <a:spLocks noChangeShapeType="1"/>
          </p:cNvSpPr>
          <p:nvPr/>
        </p:nvSpPr>
        <p:spPr bwMode="auto">
          <a:xfrm flipV="1">
            <a:off x="5636570" y="2836964"/>
            <a:ext cx="71438" cy="92075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Oval 278"/>
          <p:cNvSpPr>
            <a:spLocks noChangeArrowheads="1"/>
          </p:cNvSpPr>
          <p:nvPr/>
        </p:nvSpPr>
        <p:spPr bwMode="auto">
          <a:xfrm>
            <a:off x="8400368" y="2863762"/>
            <a:ext cx="310684" cy="30753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279"/>
          <p:cNvSpPr/>
          <p:nvPr/>
        </p:nvSpPr>
        <p:spPr bwMode="auto">
          <a:xfrm>
            <a:off x="8528465" y="2827356"/>
            <a:ext cx="53533" cy="26825"/>
          </a:xfrm>
          <a:custGeom>
            <a:avLst/>
            <a:gdLst>
              <a:gd name="T0" fmla="*/ 24 w 24"/>
              <a:gd name="T1" fmla="*/ 12 h 12"/>
              <a:gd name="T2" fmla="*/ 12 w 24"/>
              <a:gd name="T3" fmla="*/ 0 h 12"/>
              <a:gd name="T4" fmla="*/ 0 w 24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2">
                <a:moveTo>
                  <a:pt x="24" y="12"/>
                </a:move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Oval 280"/>
          <p:cNvSpPr>
            <a:spLocks noChangeArrowheads="1"/>
          </p:cNvSpPr>
          <p:nvPr/>
        </p:nvSpPr>
        <p:spPr bwMode="auto">
          <a:xfrm>
            <a:off x="8490227" y="2953819"/>
            <a:ext cx="130009" cy="127421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281"/>
          <p:cNvSpPr/>
          <p:nvPr/>
        </p:nvSpPr>
        <p:spPr bwMode="auto">
          <a:xfrm>
            <a:off x="8528465" y="2990225"/>
            <a:ext cx="26767" cy="26825"/>
          </a:xfrm>
          <a:custGeom>
            <a:avLst/>
            <a:gdLst>
              <a:gd name="T0" fmla="*/ 0 w 12"/>
              <a:gd name="T1" fmla="*/ 12 h 12"/>
              <a:gd name="T2" fmla="*/ 12 w 12"/>
              <a:gd name="T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" h="12">
                <a:moveTo>
                  <a:pt x="0" y="12"/>
                </a:moveTo>
                <a:cubicBezTo>
                  <a:pt x="0" y="5"/>
                  <a:pt x="6" y="0"/>
                  <a:pt x="12" y="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282"/>
          <p:cNvSpPr/>
          <p:nvPr/>
        </p:nvSpPr>
        <p:spPr bwMode="auto">
          <a:xfrm>
            <a:off x="8463460" y="3171297"/>
            <a:ext cx="184498" cy="72812"/>
          </a:xfrm>
          <a:custGeom>
            <a:avLst/>
            <a:gdLst>
              <a:gd name="T0" fmla="*/ 56 w 80"/>
              <a:gd name="T1" fmla="*/ 0 h 32"/>
              <a:gd name="T2" fmla="*/ 80 w 80"/>
              <a:gd name="T3" fmla="*/ 24 h 32"/>
              <a:gd name="T4" fmla="*/ 80 w 80"/>
              <a:gd name="T5" fmla="*/ 24 h 32"/>
              <a:gd name="T6" fmla="*/ 40 w 80"/>
              <a:gd name="T7" fmla="*/ 32 h 32"/>
              <a:gd name="T8" fmla="*/ 0 w 80"/>
              <a:gd name="T9" fmla="*/ 24 h 32"/>
              <a:gd name="T10" fmla="*/ 0 w 80"/>
              <a:gd name="T11" fmla="*/ 24 h 32"/>
              <a:gd name="T12" fmla="*/ 24 w 80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32">
                <a:moveTo>
                  <a:pt x="56" y="0"/>
                </a:moveTo>
                <a:cubicBezTo>
                  <a:pt x="80" y="24"/>
                  <a:pt x="80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80" y="28"/>
                  <a:pt x="62" y="32"/>
                  <a:pt x="40" y="32"/>
                </a:cubicBezTo>
                <a:cubicBezTo>
                  <a:pt x="18" y="32"/>
                  <a:pt x="0" y="28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24" y="0"/>
                  <a:pt x="24" y="0"/>
                  <a:pt x="24" y="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2163542" y="342402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3587267" y="342402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5109359" y="342402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6596014" y="342402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8147072" y="342402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175817" y="5261584"/>
            <a:ext cx="9530283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</a:t>
            </a:r>
            <a:r>
              <a:rPr lang="zh-CN" altLang="en-US" sz="16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建亮亮图文旗舰店</a:t>
            </a:r>
            <a:r>
              <a:rPr lang="en-US" altLang="zh-CN" sz="16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</a:t>
            </a:r>
            <a:r>
              <a:rPr lang="zh-CN" altLang="en-US" sz="16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议</a:t>
            </a:r>
            <a:r>
              <a:rPr lang="zh-CN" altLang="en-US" sz="16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" name="Teardrop 27"/>
          <p:cNvSpPr/>
          <p:nvPr/>
        </p:nvSpPr>
        <p:spPr>
          <a:xfrm rot="18900000">
            <a:off x="1370315" y="2892185"/>
            <a:ext cx="1063547" cy="1063547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Teardrop 28"/>
          <p:cNvSpPr/>
          <p:nvPr/>
        </p:nvSpPr>
        <p:spPr>
          <a:xfrm rot="18900000">
            <a:off x="3482351" y="2892184"/>
            <a:ext cx="1063547" cy="1063547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ardrop 29"/>
          <p:cNvSpPr/>
          <p:nvPr/>
        </p:nvSpPr>
        <p:spPr>
          <a:xfrm rot="18900000">
            <a:off x="5577581" y="2892184"/>
            <a:ext cx="1063547" cy="1063547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ardrop 15"/>
          <p:cNvSpPr/>
          <p:nvPr/>
        </p:nvSpPr>
        <p:spPr>
          <a:xfrm rot="18900000">
            <a:off x="9828665" y="2892180"/>
            <a:ext cx="1063547" cy="1063547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ardrop 20"/>
          <p:cNvSpPr/>
          <p:nvPr/>
        </p:nvSpPr>
        <p:spPr>
          <a:xfrm rot="18900000">
            <a:off x="7681588" y="2892181"/>
            <a:ext cx="1063547" cy="1063547"/>
          </a:xfrm>
          <a:prstGeom prst="teardrop">
            <a:avLst/>
          </a:prstGeom>
          <a:solidFill>
            <a:srgbClr val="8EA1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" name="Straight Connector 17"/>
          <p:cNvCxnSpPr/>
          <p:nvPr/>
        </p:nvCxnSpPr>
        <p:spPr>
          <a:xfrm>
            <a:off x="2612955" y="3423955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/>
          <p:cNvCxnSpPr/>
          <p:nvPr/>
        </p:nvCxnSpPr>
        <p:spPr>
          <a:xfrm>
            <a:off x="4674318" y="3425508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4"/>
          <p:cNvCxnSpPr/>
          <p:nvPr/>
        </p:nvCxnSpPr>
        <p:spPr>
          <a:xfrm>
            <a:off x="6810100" y="3425508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5"/>
          <p:cNvCxnSpPr/>
          <p:nvPr/>
        </p:nvCxnSpPr>
        <p:spPr>
          <a:xfrm>
            <a:off x="8924977" y="3425508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522" y="3238117"/>
            <a:ext cx="371677" cy="371677"/>
          </a:xfrm>
          <a:prstGeom prst="rect">
            <a:avLst/>
          </a:prstGeom>
        </p:spPr>
      </p:pic>
      <p:pic>
        <p:nvPicPr>
          <p:cNvPr id="13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99" y="3239670"/>
            <a:ext cx="371677" cy="371677"/>
          </a:xfrm>
          <a:prstGeom prst="rect">
            <a:avLst/>
          </a:prstGeom>
        </p:spPr>
      </p:pic>
      <p:pic>
        <p:nvPicPr>
          <p:cNvPr id="14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56" y="3238115"/>
            <a:ext cx="371677" cy="371677"/>
          </a:xfrm>
          <a:prstGeom prst="rect">
            <a:avLst/>
          </a:prstGeom>
        </p:spPr>
      </p:pic>
      <p:pic>
        <p:nvPicPr>
          <p:cNvPr id="15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286" y="3238117"/>
            <a:ext cx="371677" cy="371677"/>
          </a:xfrm>
          <a:prstGeom prst="rect">
            <a:avLst/>
          </a:prstGeom>
        </p:spPr>
      </p:pic>
      <p:pic>
        <p:nvPicPr>
          <p:cNvPr id="16" name="Picture 3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50" y="3239670"/>
            <a:ext cx="371677" cy="371677"/>
          </a:xfrm>
          <a:prstGeom prst="rect">
            <a:avLst/>
          </a:prstGeom>
        </p:spPr>
      </p:pic>
      <p:sp>
        <p:nvSpPr>
          <p:cNvPr id="17" name="TextBox 13"/>
          <p:cNvSpPr txBox="1"/>
          <p:nvPr/>
        </p:nvSpPr>
        <p:spPr>
          <a:xfrm>
            <a:off x="879234" y="42011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88732" y="44870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3022731" y="42011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832229" y="44870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166228" y="42011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975726" y="44870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309725" y="42011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119223" y="44870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291021" y="420115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100519" y="44870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40018" y="205403"/>
            <a:ext cx="2637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pic>
        <p:nvPicPr>
          <p:cNvPr id="3" name="Picture 7" descr="\\samba2\06_문서디자인\02_팀원\박경은\잎사귀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765756">
            <a:off x="6690834" y="5337836"/>
            <a:ext cx="436563" cy="51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\\samba2\06_문서디자인\02_팀원\박경은\잎사귀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05077">
            <a:off x="6253478" y="3279642"/>
            <a:ext cx="436563" cy="517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자유형 42"/>
          <p:cNvSpPr/>
          <p:nvPr/>
        </p:nvSpPr>
        <p:spPr>
          <a:xfrm rot="20279719" flipH="1">
            <a:off x="5025547" y="4204361"/>
            <a:ext cx="180975" cy="455612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자유형 43"/>
          <p:cNvSpPr/>
          <p:nvPr/>
        </p:nvSpPr>
        <p:spPr>
          <a:xfrm rot="422488" flipH="1">
            <a:off x="6370160" y="3721761"/>
            <a:ext cx="179387" cy="434975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8585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자유형 44"/>
          <p:cNvSpPr/>
          <p:nvPr/>
        </p:nvSpPr>
        <p:spPr>
          <a:xfrm rot="15722906" flipH="1">
            <a:off x="4759641" y="5498967"/>
            <a:ext cx="177800" cy="474662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자유형 45"/>
          <p:cNvSpPr/>
          <p:nvPr/>
        </p:nvSpPr>
        <p:spPr>
          <a:xfrm rot="20279719" flipH="1">
            <a:off x="5189060" y="5464836"/>
            <a:ext cx="127000" cy="319087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자유형 46"/>
          <p:cNvSpPr/>
          <p:nvPr/>
        </p:nvSpPr>
        <p:spPr>
          <a:xfrm rot="5520000" flipH="1">
            <a:off x="6423341" y="5292592"/>
            <a:ext cx="161925" cy="493713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Picture 7" descr="\\samba2\06_문서디자인\02_팀원\박경은\잎사귀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34634">
            <a:off x="4750909" y="3859874"/>
            <a:ext cx="3905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자유형 48"/>
          <p:cNvSpPr/>
          <p:nvPr/>
        </p:nvSpPr>
        <p:spPr>
          <a:xfrm rot="3220225">
            <a:off x="6320948" y="3424898"/>
            <a:ext cx="304800" cy="1476375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자유형 49"/>
          <p:cNvSpPr/>
          <p:nvPr/>
        </p:nvSpPr>
        <p:spPr>
          <a:xfrm rot="18030797" flipH="1">
            <a:off x="4881084" y="3724936"/>
            <a:ext cx="233363" cy="1608138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자유형 50"/>
          <p:cNvSpPr/>
          <p:nvPr/>
        </p:nvSpPr>
        <p:spPr>
          <a:xfrm rot="17589796" flipH="1">
            <a:off x="4776310" y="4912385"/>
            <a:ext cx="230188" cy="1446213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32048" h="4509120">
                <a:moveTo>
                  <a:pt x="144016" y="0"/>
                </a:moveTo>
                <a:lnTo>
                  <a:pt x="288032" y="0"/>
                </a:lnTo>
                <a:lnTo>
                  <a:pt x="432048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자유형 51"/>
          <p:cNvSpPr/>
          <p:nvPr/>
        </p:nvSpPr>
        <p:spPr>
          <a:xfrm rot="3600000">
            <a:off x="6378891" y="4616317"/>
            <a:ext cx="350838" cy="1600200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  <a:gd name="connsiteX0-21" fmla="*/ 144016 w 491456"/>
              <a:gd name="connsiteY0-22" fmla="*/ 0 h 4509120"/>
              <a:gd name="connsiteX1-23" fmla="*/ 288032 w 491456"/>
              <a:gd name="connsiteY1-24" fmla="*/ 0 h 4509120"/>
              <a:gd name="connsiteX2-25" fmla="*/ 491456 w 491456"/>
              <a:gd name="connsiteY2-26" fmla="*/ 4490501 h 4509120"/>
              <a:gd name="connsiteX3-27" fmla="*/ 0 w 491456"/>
              <a:gd name="connsiteY3-28" fmla="*/ 4509120 h 4509120"/>
              <a:gd name="connsiteX4-29" fmla="*/ 144016 w 491456"/>
              <a:gd name="connsiteY4-30" fmla="*/ 0 h 4509120"/>
              <a:gd name="connsiteX0-31" fmla="*/ 144016 w 598163"/>
              <a:gd name="connsiteY0-32" fmla="*/ 0 h 4509120"/>
              <a:gd name="connsiteX1-33" fmla="*/ 288032 w 598163"/>
              <a:gd name="connsiteY1-34" fmla="*/ 0 h 4509120"/>
              <a:gd name="connsiteX2-35" fmla="*/ 598163 w 598163"/>
              <a:gd name="connsiteY2-36" fmla="*/ 4341230 h 4509120"/>
              <a:gd name="connsiteX3-37" fmla="*/ 0 w 598163"/>
              <a:gd name="connsiteY3-38" fmla="*/ 4509120 h 4509120"/>
              <a:gd name="connsiteX4-39" fmla="*/ 144016 w 598163"/>
              <a:gd name="connsiteY4-40" fmla="*/ 0 h 4509120"/>
              <a:gd name="connsiteX0-41" fmla="*/ 106344 w 560491"/>
              <a:gd name="connsiteY0-42" fmla="*/ 0 h 4491154"/>
              <a:gd name="connsiteX1-43" fmla="*/ 250360 w 560491"/>
              <a:gd name="connsiteY1-44" fmla="*/ 0 h 4491154"/>
              <a:gd name="connsiteX2-45" fmla="*/ 560491 w 560491"/>
              <a:gd name="connsiteY2-46" fmla="*/ 4341230 h 4491154"/>
              <a:gd name="connsiteX3-47" fmla="*/ -1 w 560491"/>
              <a:gd name="connsiteY3-48" fmla="*/ 4491154 h 4491154"/>
              <a:gd name="connsiteX4-49" fmla="*/ 106344 w 560491"/>
              <a:gd name="connsiteY4-50" fmla="*/ 0 h 44911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60491" h="4491154">
                <a:moveTo>
                  <a:pt x="106344" y="0"/>
                </a:moveTo>
                <a:lnTo>
                  <a:pt x="250360" y="0"/>
                </a:lnTo>
                <a:lnTo>
                  <a:pt x="560491" y="4341230"/>
                </a:lnTo>
                <a:lnTo>
                  <a:pt x="-1" y="4491154"/>
                </a:lnTo>
                <a:lnTo>
                  <a:pt x="106344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자유형 52"/>
          <p:cNvSpPr/>
          <p:nvPr/>
        </p:nvSpPr>
        <p:spPr>
          <a:xfrm>
            <a:off x="5463697" y="3331236"/>
            <a:ext cx="627063" cy="3514725"/>
          </a:xfrm>
          <a:custGeom>
            <a:avLst/>
            <a:gdLst>
              <a:gd name="connsiteX0" fmla="*/ 0 w 432048"/>
              <a:gd name="connsiteY0" fmla="*/ 0 h 4509120"/>
              <a:gd name="connsiteX1" fmla="*/ 432048 w 432048"/>
              <a:gd name="connsiteY1" fmla="*/ 0 h 4509120"/>
              <a:gd name="connsiteX2" fmla="*/ 432048 w 432048"/>
              <a:gd name="connsiteY2" fmla="*/ 4509120 h 4509120"/>
              <a:gd name="connsiteX3" fmla="*/ 0 w 432048"/>
              <a:gd name="connsiteY3" fmla="*/ 4509120 h 4509120"/>
              <a:gd name="connsiteX4" fmla="*/ 0 w 432048"/>
              <a:gd name="connsiteY4" fmla="*/ 0 h 4509120"/>
              <a:gd name="connsiteX0-1" fmla="*/ 144016 w 432048"/>
              <a:gd name="connsiteY0-2" fmla="*/ 0 h 4509120"/>
              <a:gd name="connsiteX1-3" fmla="*/ 432048 w 432048"/>
              <a:gd name="connsiteY1-4" fmla="*/ 0 h 4509120"/>
              <a:gd name="connsiteX2-5" fmla="*/ 432048 w 432048"/>
              <a:gd name="connsiteY2-6" fmla="*/ 4509120 h 4509120"/>
              <a:gd name="connsiteX3-7" fmla="*/ 0 w 432048"/>
              <a:gd name="connsiteY3-8" fmla="*/ 4509120 h 4509120"/>
              <a:gd name="connsiteX4-9" fmla="*/ 144016 w 432048"/>
              <a:gd name="connsiteY4-10" fmla="*/ 0 h 4509120"/>
              <a:gd name="connsiteX0-11" fmla="*/ 144016 w 432048"/>
              <a:gd name="connsiteY0-12" fmla="*/ 0 h 4509120"/>
              <a:gd name="connsiteX1-13" fmla="*/ 288032 w 432048"/>
              <a:gd name="connsiteY1-14" fmla="*/ 0 h 4509120"/>
              <a:gd name="connsiteX2-15" fmla="*/ 432048 w 432048"/>
              <a:gd name="connsiteY2-16" fmla="*/ 4509120 h 4509120"/>
              <a:gd name="connsiteX3-17" fmla="*/ 0 w 432048"/>
              <a:gd name="connsiteY3-18" fmla="*/ 4509120 h 4509120"/>
              <a:gd name="connsiteX4-19" fmla="*/ 144016 w 432048"/>
              <a:gd name="connsiteY4-20" fmla="*/ 0 h 4509120"/>
              <a:gd name="connsiteX0-21" fmla="*/ 144016 w 432048"/>
              <a:gd name="connsiteY0-22" fmla="*/ 0 h 4509120"/>
              <a:gd name="connsiteX1-23" fmla="*/ 344169 w 432048"/>
              <a:gd name="connsiteY1-24" fmla="*/ 31080 h 4509120"/>
              <a:gd name="connsiteX2-25" fmla="*/ 432048 w 432048"/>
              <a:gd name="connsiteY2-26" fmla="*/ 4509120 h 4509120"/>
              <a:gd name="connsiteX3-27" fmla="*/ 0 w 432048"/>
              <a:gd name="connsiteY3-28" fmla="*/ 4509120 h 4509120"/>
              <a:gd name="connsiteX4-29" fmla="*/ 144016 w 432048"/>
              <a:gd name="connsiteY4-30" fmla="*/ 0 h 4509120"/>
              <a:gd name="connsiteX0-31" fmla="*/ 144016 w 505386"/>
              <a:gd name="connsiteY0-32" fmla="*/ 0 h 4509120"/>
              <a:gd name="connsiteX1-33" fmla="*/ 344169 w 505386"/>
              <a:gd name="connsiteY1-34" fmla="*/ 31080 h 4509120"/>
              <a:gd name="connsiteX2-35" fmla="*/ 505386 w 505386"/>
              <a:gd name="connsiteY2-36" fmla="*/ 4509120 h 4509120"/>
              <a:gd name="connsiteX3-37" fmla="*/ 0 w 505386"/>
              <a:gd name="connsiteY3-38" fmla="*/ 4509120 h 4509120"/>
              <a:gd name="connsiteX4-39" fmla="*/ 144016 w 505386"/>
              <a:gd name="connsiteY4-40" fmla="*/ 0 h 45091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05386" h="4509120">
                <a:moveTo>
                  <a:pt x="144016" y="0"/>
                </a:moveTo>
                <a:lnTo>
                  <a:pt x="344169" y="31080"/>
                </a:lnTo>
                <a:lnTo>
                  <a:pt x="505386" y="4509120"/>
                </a:lnTo>
                <a:lnTo>
                  <a:pt x="0" y="4509120"/>
                </a:lnTo>
                <a:lnTo>
                  <a:pt x="144016" y="0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54"/>
          <p:cNvSpPr txBox="1">
            <a:spLocks noChangeArrowheads="1"/>
          </p:cNvSpPr>
          <p:nvPr/>
        </p:nvSpPr>
        <p:spPr bwMode="auto">
          <a:xfrm>
            <a:off x="3538060" y="3818598"/>
            <a:ext cx="12477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latinLnBrk="1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ctr" eaLnBrk="1" hangingPunct="1"/>
            <a:r>
              <a:rPr kumimoji="0" lang="en-US" altLang="ko-KR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TEXT</a:t>
            </a:r>
            <a:endParaRPr kumimoji="0" lang="ko-KR" altLang="en-US" sz="20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타원 58"/>
          <p:cNvSpPr/>
          <p:nvPr/>
        </p:nvSpPr>
        <p:spPr bwMode="auto">
          <a:xfrm>
            <a:off x="6917847" y="3018499"/>
            <a:ext cx="1023938" cy="1023938"/>
          </a:xfrm>
          <a:prstGeom prst="ellipse">
            <a:avLst/>
          </a:prstGeom>
          <a:solidFill>
            <a:srgbClr val="8EA16A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anose="05000000000000000000" pitchFamily="2" charset="2"/>
              <a:buChar char="v"/>
              <a:defRPr/>
            </a:pPr>
            <a:endParaRPr kumimoji="0" lang="ko-KR" altLang="en-US" sz="1400" dirty="0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타원 62"/>
          <p:cNvSpPr/>
          <p:nvPr/>
        </p:nvSpPr>
        <p:spPr bwMode="auto">
          <a:xfrm>
            <a:off x="3498374" y="3269323"/>
            <a:ext cx="1179513" cy="1181100"/>
          </a:xfrm>
          <a:prstGeom prst="ellipse">
            <a:avLst/>
          </a:prstGeom>
          <a:solidFill>
            <a:srgbClr val="8EA16A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anose="05000000000000000000" pitchFamily="2" charset="2"/>
              <a:buChar char="v"/>
              <a:defRPr/>
            </a:pPr>
            <a:endParaRPr kumimoji="0" lang="ko-KR" altLang="en-US" dirty="0">
              <a:solidFill>
                <a:schemeClr val="tx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타원 70"/>
          <p:cNvSpPr/>
          <p:nvPr/>
        </p:nvSpPr>
        <p:spPr bwMode="auto">
          <a:xfrm>
            <a:off x="7092472" y="4386923"/>
            <a:ext cx="819150" cy="820738"/>
          </a:xfrm>
          <a:prstGeom prst="ellipse">
            <a:avLst/>
          </a:prstGeom>
          <a:solidFill>
            <a:srgbClr val="8EA16A"/>
          </a:solidFill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타원 79"/>
          <p:cNvSpPr/>
          <p:nvPr/>
        </p:nvSpPr>
        <p:spPr bwMode="auto">
          <a:xfrm>
            <a:off x="3811110" y="4931436"/>
            <a:ext cx="820737" cy="820737"/>
          </a:xfrm>
          <a:prstGeom prst="ellipse">
            <a:avLst/>
          </a:prstGeom>
          <a:solidFill>
            <a:srgbClr val="8EA16A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Font typeface="Wingdings" panose="05000000000000000000" pitchFamily="2" charset="2"/>
              <a:buChar char="v"/>
              <a:defRPr/>
            </a:pPr>
            <a:endParaRPr kumimoji="0" lang="ko-KR" altLang="en-US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타원 96"/>
          <p:cNvSpPr/>
          <p:nvPr/>
        </p:nvSpPr>
        <p:spPr bwMode="auto">
          <a:xfrm>
            <a:off x="5057297" y="1961223"/>
            <a:ext cx="1408113" cy="1408113"/>
          </a:xfrm>
          <a:prstGeom prst="ellipse">
            <a:avLst/>
          </a:prstGeom>
          <a:solidFill>
            <a:srgbClr val="8EA16A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ko-KR" altLang="en-US" sz="1400" dirty="0">
              <a:solidFill>
                <a:prstClr val="white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334154" y="2524124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3660472" y="3718207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788671" y="5228476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095439" y="468521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019124" y="3428089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275" y="3520099"/>
            <a:ext cx="3444814" cy="3084683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053847" y="1381650"/>
            <a:ext cx="2750855" cy="2819759"/>
            <a:chOff x="1736739" y="745588"/>
            <a:chExt cx="2750855" cy="2819759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739" y="745588"/>
              <a:ext cx="2750855" cy="2749418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3516" y="801860"/>
              <a:ext cx="216805" cy="216805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4187" y="3330333"/>
              <a:ext cx="235014" cy="235014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031" y="0"/>
            <a:ext cx="8721969" cy="303541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588" y="3417611"/>
            <a:ext cx="1919353" cy="97865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793" y="1687905"/>
            <a:ext cx="2174961" cy="19661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86" y="1127308"/>
            <a:ext cx="3284418" cy="293823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75" y="1399977"/>
            <a:ext cx="1538890" cy="490809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3973512" y="2255889"/>
            <a:ext cx="61833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latin typeface="华文行楷" panose="02010800040101010101" pitchFamily="2" charset="-122"/>
                <a:ea typeface="华文行楷" panose="02010800040101010101" pitchFamily="2" charset="-122"/>
              </a:rPr>
              <a:t>感谢您的聆听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1685</Words>
  <Application>Microsoft Office PowerPoint</Application>
  <PresentationFormat>宽屏</PresentationFormat>
  <Paragraphs>285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Lato Black</vt:lpstr>
      <vt:lpstr>맑은 고딕</vt:lpstr>
      <vt:lpstr>MS PGothic</vt:lpstr>
      <vt:lpstr>Roboto Black</vt:lpstr>
      <vt:lpstr>Roboto Medium</vt:lpstr>
      <vt:lpstr>等线</vt:lpstr>
      <vt:lpstr>等线 Light</vt:lpstr>
      <vt:lpstr>华文行楷</vt:lpstr>
      <vt:lpstr>宋体</vt:lpstr>
      <vt:lpstr>微软雅黑</vt:lpstr>
      <vt:lpstr>幼圆</vt:lpstr>
      <vt:lpstr>Arial</vt:lpstr>
      <vt:lpstr>Calibri</vt:lpstr>
      <vt:lpstr>Open Sans Light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LYL</dc:creator>
  <cp:lastModifiedBy>faith123</cp:lastModifiedBy>
  <cp:revision>18</cp:revision>
  <dcterms:created xsi:type="dcterms:W3CDTF">2017-03-07T14:28:00Z</dcterms:created>
  <dcterms:modified xsi:type="dcterms:W3CDTF">2018-04-16T01:12:20Z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