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80" r:id="rId14"/>
    <p:sldId id="269" r:id="rId15"/>
    <p:sldId id="281" r:id="rId16"/>
    <p:sldId id="270" r:id="rId17"/>
    <p:sldId id="271" r:id="rId18"/>
    <p:sldId id="282" r:id="rId19"/>
    <p:sldId id="272" r:id="rId20"/>
    <p:sldId id="273" r:id="rId21"/>
    <p:sldId id="274" r:id="rId22"/>
    <p:sldId id="284" r:id="rId23"/>
    <p:sldId id="290" r:id="rId24"/>
    <p:sldId id="291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70" userDrawn="1">
          <p15:clr>
            <a:srgbClr val="A4A3A4"/>
          </p15:clr>
        </p15:guide>
        <p15:guide id="4" pos="3840" userDrawn="1">
          <p15:clr>
            <a:srgbClr val="A4A3A4"/>
          </p15:clr>
        </p15:guide>
        <p15:guide id="5" orient="horz" pos="663" userDrawn="1">
          <p15:clr>
            <a:srgbClr val="A4A3A4"/>
          </p15:clr>
        </p15:guide>
        <p15:guide id="7" pos="7310" userDrawn="1">
          <p15:clr>
            <a:srgbClr val="A4A3A4"/>
          </p15:clr>
        </p15:guide>
        <p15:guide id="8" orient="horz" pos="2183" userDrawn="1">
          <p15:clr>
            <a:srgbClr val="A4A3A4"/>
          </p15:clr>
        </p15:guide>
        <p15:guide id="9" pos="39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64B"/>
    <a:srgbClr val="D9D9D9"/>
    <a:srgbClr val="E4B156"/>
    <a:srgbClr val="C6C5AB"/>
    <a:srgbClr val="E0A63E"/>
    <a:srgbClr val="F5D033"/>
    <a:srgbClr val="DCC32C"/>
    <a:srgbClr val="5AC8A1"/>
    <a:srgbClr val="34D0B6"/>
    <a:srgbClr val="E7AD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54" autoAdjust="0"/>
  </p:normalViewPr>
  <p:slideViewPr>
    <p:cSldViewPr snapToGrid="0" showGuides="1">
      <p:cViewPr varScale="1">
        <p:scale>
          <a:sx n="94" d="100"/>
          <a:sy n="94" d="100"/>
        </p:scale>
        <p:origin x="498" y="78"/>
      </p:cViewPr>
      <p:guideLst>
        <p:guide pos="370"/>
        <p:guide pos="3840"/>
        <p:guide orient="horz" pos="663"/>
        <p:guide pos="7310"/>
        <p:guide orient="horz" pos="2183"/>
        <p:guide pos="39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21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583EFFC-FC55-4C7A-98A4-4BCC63F12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6549FEB2-63CB-4031-A549-488D2F0C91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D12C4E4C-9446-42F8-824B-50364CF30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668588F-9ADF-4409-8767-209A0313B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A056847-31CE-4C7F-8B75-08A12D11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496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1605653D-9DBA-48C5-89CB-E3DF91227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5A51B942-8FA4-42A6-A5EE-AF18B7E312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7B6C556-849C-4676-84DF-2B6221C48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7695B305-E9C9-424F-BC0D-8B5F1D628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82FDE5B1-AE48-48CD-AE92-CF983CD1A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971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D508CC9-8AB3-41C4-82FE-A346D5C64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C4057297-4873-4407-88C8-BA546F4B5F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3565524B-8F56-4044-ABD7-4AA7F74634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E9B7F31B-A556-47B1-9C53-3A113BA69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A555136-5EA3-4D21-B1AB-FC0854629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28968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5914E15-1DE4-4D17-8653-702A3847B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A4C6E757-14E4-4775-8032-F72EFE72F3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5F6607DB-BDFD-4E29-B53B-52105BDFC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A397D77E-04E0-4A97-9072-C1AAB092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0F7AB60A-F58A-44FE-AC01-71BBB08D8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6BDA5234-ACED-45DF-B9D3-DFB36FC6CE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392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C34DC89B-62FC-47F6-B6DD-92610201F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F6FF83A-395A-448C-A570-FB1A2A9741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F6481E4-E03A-417D-8FE5-208B009124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5B1303BF-0117-4918-BE63-F7D88703BF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C6066A45-69E5-49A8-A105-2D581BB0C2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5B7297D4-8F66-443D-80D7-10E0690B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15BF6B20-6155-4B88-96D7-AB7FE1E61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9036AADE-D118-472D-9ED5-39ADC4957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351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79E184AB-BD5B-41F1-BCD1-411F480FC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A8BE4840-E5DB-48EB-9540-EFB1ADD92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797ECDDE-45F4-47F1-BF3B-5B54C45C6C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A32EE830-1028-471E-B10C-710D4DC0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2018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90828F69-E209-4CB8-9DF0-07CAEC977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0191A009-8F58-40F2-AEFA-59856C88D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FAB5590C-0B4F-4E9E-B781-94B5B01C1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4632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D80A044-CC74-447E-9FE4-A334780EB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4C55F136-AC49-47AB-82EF-D9DDB9BF96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75422D83-09C6-4EBD-9AA9-AAAA9BAF5F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4498D96D-C302-47A1-ACF8-27F3A7B4B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88C682E6-0B53-4A69-9A71-D1591897D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F777F7C-6AEC-491E-B96A-6795FD312F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477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DDE253C-E9CD-4783-A7F7-FE684073C7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E9E9F1EB-D9BE-408C-8194-C045B1D52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B4E3E835-769E-44CB-869D-A22FCCF9C7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0105FD2-47AA-4526-9D2B-F13F8A56EE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92E8ABC9-94BB-4FC6-8E78-32849F480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7D61E355-6BC0-4CA2-9A14-6311F01E0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556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7AAEB5A-CA3C-4188-A341-049E4ECBD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1E4E573E-E278-4960-9D26-4F31E3B199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1E4212B2-58B2-4110-B52F-1D7580C82C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1BC3E2C-1E79-4685-8017-D8FDA06D0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3BF6869B-A8FA-40A3-A9D2-69C4D83952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076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AC079652-9662-44AF-B2F1-FDB02908F7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1123A60-F90C-4199-9296-DEB139E3C5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953295BB-56E1-4E7D-8EEF-F796BB8C2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E7477-A302-49C2-9F54-489D82955207}" type="datetimeFigureOut">
              <a:rPr lang="zh-CN" altLang="en-US" smtClean="0"/>
              <a:t>2019/11/5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F8B3454A-79C9-4C06-97E4-51017DD9D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04B3E749-44C4-4B33-BCC8-45F77B60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5438F7-D2E4-47F1-975D-37930D521A4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81931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AE4DF8DA-2529-42F8-9539-453806927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F03EB25A-8EA1-4598-9170-CA01AE54A0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A275E28-DDB4-47A2-846E-82BF0F98EB0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AEE7477-A302-49C2-9F54-489D82955207}" type="datetimeFigureOut">
              <a:rPr lang="zh-CN" altLang="en-US" smtClean="0"/>
              <a:pPr/>
              <a:t>2019/11/5</a:t>
            </a:fld>
            <a:endParaRPr lang="zh-CN" altLang="en-US" dirty="0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24E356B-EA15-41AC-A079-310780309C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659AD68F-2BB8-424E-AB1F-17BB7B71D6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fld id="{455438F7-D2E4-47F1-975D-37930D521A45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6588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pitchFamily="34" charset="-122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D4DE36F-3AAA-4E09-B0CE-664D154B8DF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FBD4D40-3154-4766-B45C-460F7B7D4A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74460"/>
            <a:ext cx="12192000" cy="3166280"/>
          </a:xfrm>
          <a:prstGeom prst="rect">
            <a:avLst/>
          </a:prstGeom>
          <a:ln>
            <a:noFill/>
          </a:ln>
        </p:spPr>
      </p:pic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51C3ACA-EF42-43B6-985D-38CFC37B84BE}"/>
              </a:ext>
            </a:extLst>
          </p:cNvPr>
          <p:cNvSpPr/>
          <p:nvPr/>
        </p:nvSpPr>
        <p:spPr>
          <a:xfrm>
            <a:off x="0" y="2074460"/>
            <a:ext cx="12192000" cy="3166280"/>
          </a:xfrm>
          <a:prstGeom prst="rect">
            <a:avLst/>
          </a:prstGeom>
          <a:solidFill>
            <a:srgbClr val="33364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94FB58E-BA92-45D3-862F-D8741E4A8D27}"/>
              </a:ext>
            </a:extLst>
          </p:cNvPr>
          <p:cNvSpPr txBox="1"/>
          <p:nvPr/>
        </p:nvSpPr>
        <p:spPr>
          <a:xfrm>
            <a:off x="3346628" y="3013502"/>
            <a:ext cx="61783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工作总结汇报</a:t>
            </a:r>
            <a:r>
              <a:rPr lang="en-US" altLang="zh-CN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cxnSp>
        <p:nvCxnSpPr>
          <p:cNvPr id="17" name="连接符: 肘形 16">
            <a:extLst>
              <a:ext uri="{FF2B5EF4-FFF2-40B4-BE49-F238E27FC236}">
                <a16:creationId xmlns="" xmlns:a16="http://schemas.microsoft.com/office/drawing/2014/main" id="{8E7DD1B0-1A27-4617-BD78-2EF1E65CB549}"/>
              </a:ext>
            </a:extLst>
          </p:cNvPr>
          <p:cNvCxnSpPr>
            <a:cxnSpLocks/>
          </p:cNvCxnSpPr>
          <p:nvPr/>
        </p:nvCxnSpPr>
        <p:spPr>
          <a:xfrm rot="10800000">
            <a:off x="6626954" y="2566580"/>
            <a:ext cx="2456135" cy="1724840"/>
          </a:xfrm>
          <a:prstGeom prst="bentConnector3">
            <a:avLst>
              <a:gd name="adj1" fmla="val -19303"/>
            </a:avLst>
          </a:prstGeom>
          <a:ln w="381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连接符: 肘形 38">
            <a:extLst>
              <a:ext uri="{FF2B5EF4-FFF2-40B4-BE49-F238E27FC236}">
                <a16:creationId xmlns="" xmlns:a16="http://schemas.microsoft.com/office/drawing/2014/main" id="{1AB0BA3A-4747-455C-8C37-48FD1FCD884F}"/>
              </a:ext>
            </a:extLst>
          </p:cNvPr>
          <p:cNvCxnSpPr>
            <a:cxnSpLocks/>
          </p:cNvCxnSpPr>
          <p:nvPr/>
        </p:nvCxnSpPr>
        <p:spPr>
          <a:xfrm rot="21600000">
            <a:off x="3576820" y="2566581"/>
            <a:ext cx="2456135" cy="1724840"/>
          </a:xfrm>
          <a:prstGeom prst="bentConnector3">
            <a:avLst>
              <a:gd name="adj1" fmla="val -19303"/>
            </a:avLst>
          </a:prstGeom>
          <a:ln w="381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E8CBEFB7-4354-4A2B-884D-99120847E5F9}"/>
              </a:ext>
            </a:extLst>
          </p:cNvPr>
          <p:cNvSpPr txBox="1"/>
          <p:nvPr/>
        </p:nvSpPr>
        <p:spPr>
          <a:xfrm>
            <a:off x="3408972" y="3659833"/>
            <a:ext cx="50225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 template for work summary and report</a:t>
            </a:r>
            <a:endParaRPr lang="zh-CN" altLang="en-US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="" xmlns:a16="http://schemas.microsoft.com/office/drawing/2014/main" id="{2E82A43F-4971-41C3-B2EB-8E8C5BF92653}"/>
              </a:ext>
            </a:extLst>
          </p:cNvPr>
          <p:cNvCxnSpPr>
            <a:cxnSpLocks/>
          </p:cNvCxnSpPr>
          <p:nvPr/>
        </p:nvCxnSpPr>
        <p:spPr>
          <a:xfrm flipV="1">
            <a:off x="2663687" y="114162"/>
            <a:ext cx="3432313" cy="1960298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>
            <a:extLst>
              <a:ext uri="{FF2B5EF4-FFF2-40B4-BE49-F238E27FC236}">
                <a16:creationId xmlns="" xmlns:a16="http://schemas.microsoft.com/office/drawing/2014/main" id="{3F8E4F18-4DDC-4686-B924-D653C43D3381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14163"/>
            <a:ext cx="3551583" cy="2005497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A904EC81-CBC5-46A5-B82E-A5EB3BA5FC24}"/>
              </a:ext>
            </a:extLst>
          </p:cNvPr>
          <p:cNvCxnSpPr>
            <a:cxnSpLocks/>
          </p:cNvCxnSpPr>
          <p:nvPr/>
        </p:nvCxnSpPr>
        <p:spPr>
          <a:xfrm flipH="1" flipV="1">
            <a:off x="3422225" y="5150953"/>
            <a:ext cx="2673775" cy="1518853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="" xmlns:a16="http://schemas.microsoft.com/office/drawing/2014/main" id="{9481FFF1-01B2-40D3-8DBB-513C50073901}"/>
              </a:ext>
            </a:extLst>
          </p:cNvPr>
          <p:cNvCxnSpPr>
            <a:cxnSpLocks/>
          </p:cNvCxnSpPr>
          <p:nvPr/>
        </p:nvCxnSpPr>
        <p:spPr>
          <a:xfrm flipH="1">
            <a:off x="6096000" y="5221606"/>
            <a:ext cx="2663688" cy="1461452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文本框 68">
            <a:extLst>
              <a:ext uri="{FF2B5EF4-FFF2-40B4-BE49-F238E27FC236}">
                <a16:creationId xmlns="" xmlns:a16="http://schemas.microsoft.com/office/drawing/2014/main" id="{8C5A9CA0-CF9F-46FB-B99D-6C5C4C34C4EA}"/>
              </a:ext>
            </a:extLst>
          </p:cNvPr>
          <p:cNvSpPr txBox="1"/>
          <p:nvPr/>
        </p:nvSpPr>
        <p:spPr>
          <a:xfrm>
            <a:off x="6792554" y="4377783"/>
            <a:ext cx="3181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4543AEA5-7C46-42F9-AF5D-671DC8864635}"/>
              </a:ext>
            </a:extLst>
          </p:cNvPr>
          <p:cNvSpPr txBox="1"/>
          <p:nvPr/>
        </p:nvSpPr>
        <p:spPr>
          <a:xfrm>
            <a:off x="6792555" y="4734135"/>
            <a:ext cx="189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汇报人：阿豆</a:t>
            </a:r>
          </a:p>
        </p:txBody>
      </p:sp>
    </p:spTree>
    <p:extLst>
      <p:ext uri="{BB962C8B-B14F-4D97-AF65-F5344CB8AC3E}">
        <p14:creationId xmlns:p14="http://schemas.microsoft.com/office/powerpoint/2010/main" val="8965596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="" xmlns:a16="http://schemas.microsoft.com/office/drawing/2014/main" id="{29C62EC7-985B-4C87-9D14-DC6AA110F92F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菱形 1">
            <a:extLst>
              <a:ext uri="{FF2B5EF4-FFF2-40B4-BE49-F238E27FC236}">
                <a16:creationId xmlns="" xmlns:a16="http://schemas.microsoft.com/office/drawing/2014/main" id="{9A4F3FC8-9E02-47FA-AA54-6EDA7D74BE7B}"/>
              </a:ext>
            </a:extLst>
          </p:cNvPr>
          <p:cNvSpPr/>
          <p:nvPr/>
        </p:nvSpPr>
        <p:spPr>
          <a:xfrm>
            <a:off x="1166187" y="2541102"/>
            <a:ext cx="1775791" cy="1775791"/>
          </a:xfrm>
          <a:prstGeom prst="diamond">
            <a:avLst/>
          </a:prstGeom>
          <a:solidFill>
            <a:srgbClr val="33364B"/>
          </a:solidFill>
          <a:ln>
            <a:noFill/>
          </a:ln>
          <a:effectLst>
            <a:outerShdw blurRad="50800" dist="38100" dir="5400000" sx="105000" sy="105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菱形 2">
            <a:extLst>
              <a:ext uri="{FF2B5EF4-FFF2-40B4-BE49-F238E27FC236}">
                <a16:creationId xmlns="" xmlns:a16="http://schemas.microsoft.com/office/drawing/2014/main" id="{F32D163D-8707-47E4-B1CD-88AAB874CB53}"/>
              </a:ext>
            </a:extLst>
          </p:cNvPr>
          <p:cNvSpPr/>
          <p:nvPr/>
        </p:nvSpPr>
        <p:spPr>
          <a:xfrm>
            <a:off x="3860799" y="2541103"/>
            <a:ext cx="1775791" cy="1775791"/>
          </a:xfrm>
          <a:prstGeom prst="diamond">
            <a:avLst/>
          </a:prstGeom>
          <a:solidFill>
            <a:srgbClr val="E4B156"/>
          </a:solidFill>
          <a:ln>
            <a:noFill/>
          </a:ln>
          <a:effectLst>
            <a:outerShdw blurRad="50800" dist="38100" dir="16200000" sx="101000" sy="101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菱形 3">
            <a:extLst>
              <a:ext uri="{FF2B5EF4-FFF2-40B4-BE49-F238E27FC236}">
                <a16:creationId xmlns="" xmlns:a16="http://schemas.microsoft.com/office/drawing/2014/main" id="{0B947AF2-0830-4179-838A-066A1E6BF07A}"/>
              </a:ext>
            </a:extLst>
          </p:cNvPr>
          <p:cNvSpPr/>
          <p:nvPr/>
        </p:nvSpPr>
        <p:spPr>
          <a:xfrm>
            <a:off x="6555411" y="2541104"/>
            <a:ext cx="1775791" cy="1775791"/>
          </a:xfrm>
          <a:prstGeom prst="diamond">
            <a:avLst/>
          </a:prstGeom>
          <a:solidFill>
            <a:srgbClr val="33364B"/>
          </a:solidFill>
          <a:ln>
            <a:noFill/>
          </a:ln>
          <a:effectLst>
            <a:outerShdw blurRad="50800" dist="38100" dir="5400000" sx="105000" sy="105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菱形 4">
            <a:extLst>
              <a:ext uri="{FF2B5EF4-FFF2-40B4-BE49-F238E27FC236}">
                <a16:creationId xmlns="" xmlns:a16="http://schemas.microsoft.com/office/drawing/2014/main" id="{8148934A-4597-49C6-BD3E-4DF017082E29}"/>
              </a:ext>
            </a:extLst>
          </p:cNvPr>
          <p:cNvSpPr/>
          <p:nvPr/>
        </p:nvSpPr>
        <p:spPr>
          <a:xfrm>
            <a:off x="9250022" y="2541101"/>
            <a:ext cx="1775791" cy="1775791"/>
          </a:xfrm>
          <a:prstGeom prst="diamond">
            <a:avLst/>
          </a:prstGeom>
          <a:solidFill>
            <a:srgbClr val="E4B156"/>
          </a:solidFill>
          <a:ln>
            <a:noFill/>
          </a:ln>
          <a:effectLst>
            <a:outerShdw blurRad="50800" dist="38100" dir="16200000" sx="101000" sy="101000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529A269B-B961-49ED-9E93-E82111517C71}"/>
              </a:ext>
            </a:extLst>
          </p:cNvPr>
          <p:cNvSpPr txBox="1"/>
          <p:nvPr/>
        </p:nvSpPr>
        <p:spPr>
          <a:xfrm>
            <a:off x="5024782" y="503581"/>
            <a:ext cx="21424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9B1E417B-06FD-4CFD-8768-55D2DD826FBC}"/>
              </a:ext>
            </a:extLst>
          </p:cNvPr>
          <p:cNvSpPr txBox="1"/>
          <p:nvPr/>
        </p:nvSpPr>
        <p:spPr>
          <a:xfrm>
            <a:off x="1537247" y="3075057"/>
            <a:ext cx="1033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6151BAB-F7D2-4162-91ED-EAEE1C65E4E5}"/>
              </a:ext>
            </a:extLst>
          </p:cNvPr>
          <p:cNvSpPr txBox="1"/>
          <p:nvPr/>
        </p:nvSpPr>
        <p:spPr>
          <a:xfrm>
            <a:off x="4230755" y="3075057"/>
            <a:ext cx="1033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B3000D3-9E2D-4A5E-8DEA-08E462A5E98D}"/>
              </a:ext>
            </a:extLst>
          </p:cNvPr>
          <p:cNvSpPr txBox="1"/>
          <p:nvPr/>
        </p:nvSpPr>
        <p:spPr>
          <a:xfrm>
            <a:off x="9621083" y="3088854"/>
            <a:ext cx="1033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DA9EAC47-8D06-40D3-924E-0C8383A04DDC}"/>
              </a:ext>
            </a:extLst>
          </p:cNvPr>
          <p:cNvSpPr txBox="1"/>
          <p:nvPr/>
        </p:nvSpPr>
        <p:spPr>
          <a:xfrm>
            <a:off x="6926471" y="3075053"/>
            <a:ext cx="10336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4000" b="1" dirty="0">
              <a:solidFill>
                <a:schemeClr val="bg1">
                  <a:lumMod val="8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3" name="组合 42">
            <a:extLst>
              <a:ext uri="{FF2B5EF4-FFF2-40B4-BE49-F238E27FC236}">
                <a16:creationId xmlns="" xmlns:a16="http://schemas.microsoft.com/office/drawing/2014/main" id="{2E0D794A-B7D4-4FA2-868D-F440ECF1C8CE}"/>
              </a:ext>
            </a:extLst>
          </p:cNvPr>
          <p:cNvGrpSpPr/>
          <p:nvPr/>
        </p:nvGrpSpPr>
        <p:grpSpPr>
          <a:xfrm>
            <a:off x="3828197" y="3524306"/>
            <a:ext cx="1852684" cy="937557"/>
            <a:chOff x="3828197" y="3468034"/>
            <a:chExt cx="1852684" cy="937557"/>
          </a:xfrm>
        </p:grpSpPr>
        <p:cxnSp>
          <p:nvCxnSpPr>
            <p:cNvPr id="23" name="直接连接符 22">
              <a:extLst>
                <a:ext uri="{FF2B5EF4-FFF2-40B4-BE49-F238E27FC236}">
                  <a16:creationId xmlns="" xmlns:a16="http://schemas.microsoft.com/office/drawing/2014/main" id="{DC575BFA-DDAF-4158-8709-70A9DED33958}"/>
                </a:ext>
              </a:extLst>
            </p:cNvPr>
            <p:cNvCxnSpPr>
              <a:cxnSpLocks/>
            </p:cNvCxnSpPr>
            <p:nvPr/>
          </p:nvCxnSpPr>
          <p:spPr>
            <a:xfrm>
              <a:off x="3828197" y="3468034"/>
              <a:ext cx="937558" cy="937557"/>
            </a:xfrm>
            <a:prstGeom prst="line">
              <a:avLst/>
            </a:prstGeom>
            <a:ln w="762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2A2D6FFC-E762-4E9E-9E18-5E9001A9D1A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225" y="3477702"/>
              <a:ext cx="952656" cy="927889"/>
            </a:xfrm>
            <a:prstGeom prst="line">
              <a:avLst/>
            </a:prstGeom>
            <a:ln w="762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="" xmlns:a16="http://schemas.microsoft.com/office/drawing/2014/main" id="{744D1847-21B2-425B-A7DD-7B3912E084CD}"/>
              </a:ext>
            </a:extLst>
          </p:cNvPr>
          <p:cNvGrpSpPr/>
          <p:nvPr/>
        </p:nvGrpSpPr>
        <p:grpSpPr>
          <a:xfrm>
            <a:off x="9211575" y="3517703"/>
            <a:ext cx="1852684" cy="937557"/>
            <a:chOff x="3828197" y="3468034"/>
            <a:chExt cx="1852684" cy="937557"/>
          </a:xfrm>
        </p:grpSpPr>
        <p:cxnSp>
          <p:nvCxnSpPr>
            <p:cNvPr id="45" name="直接连接符 44">
              <a:extLst>
                <a:ext uri="{FF2B5EF4-FFF2-40B4-BE49-F238E27FC236}">
                  <a16:creationId xmlns="" xmlns:a16="http://schemas.microsoft.com/office/drawing/2014/main" id="{759CCAF9-EB8D-4153-A855-DDACAD4C0B86}"/>
                </a:ext>
              </a:extLst>
            </p:cNvPr>
            <p:cNvCxnSpPr>
              <a:cxnSpLocks/>
            </p:cNvCxnSpPr>
            <p:nvPr/>
          </p:nvCxnSpPr>
          <p:spPr>
            <a:xfrm>
              <a:off x="3828197" y="3468034"/>
              <a:ext cx="937558" cy="937557"/>
            </a:xfrm>
            <a:prstGeom prst="line">
              <a:avLst/>
            </a:prstGeom>
            <a:ln w="762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="" xmlns:a16="http://schemas.microsoft.com/office/drawing/2014/main" id="{09E94E6A-1C66-412F-A802-8A5190705C1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225" y="3477702"/>
              <a:ext cx="952656" cy="927889"/>
            </a:xfrm>
            <a:prstGeom prst="line">
              <a:avLst/>
            </a:prstGeom>
            <a:ln w="762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组合 46">
            <a:extLst>
              <a:ext uri="{FF2B5EF4-FFF2-40B4-BE49-F238E27FC236}">
                <a16:creationId xmlns="" xmlns:a16="http://schemas.microsoft.com/office/drawing/2014/main" id="{D1A1EB47-43B9-4BFC-95FE-A691AF5EB2AB}"/>
              </a:ext>
            </a:extLst>
          </p:cNvPr>
          <p:cNvGrpSpPr/>
          <p:nvPr/>
        </p:nvGrpSpPr>
        <p:grpSpPr>
          <a:xfrm rot="10800000">
            <a:off x="1127742" y="2361686"/>
            <a:ext cx="1852684" cy="937557"/>
            <a:chOff x="3828197" y="3468034"/>
            <a:chExt cx="1852684" cy="937557"/>
          </a:xfrm>
        </p:grpSpPr>
        <p:cxnSp>
          <p:nvCxnSpPr>
            <p:cNvPr id="48" name="直接连接符 47">
              <a:extLst>
                <a:ext uri="{FF2B5EF4-FFF2-40B4-BE49-F238E27FC236}">
                  <a16:creationId xmlns="" xmlns:a16="http://schemas.microsoft.com/office/drawing/2014/main" id="{C6C3BE24-DF06-4EAF-BCAC-170D6F14BEF0}"/>
                </a:ext>
              </a:extLst>
            </p:cNvPr>
            <p:cNvCxnSpPr>
              <a:cxnSpLocks/>
            </p:cNvCxnSpPr>
            <p:nvPr/>
          </p:nvCxnSpPr>
          <p:spPr>
            <a:xfrm>
              <a:off x="3828197" y="3468034"/>
              <a:ext cx="937558" cy="937557"/>
            </a:xfrm>
            <a:prstGeom prst="line">
              <a:avLst/>
            </a:prstGeom>
            <a:ln w="76200">
              <a:solidFill>
                <a:srgbClr val="E4B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>
              <a:extLst>
                <a:ext uri="{FF2B5EF4-FFF2-40B4-BE49-F238E27FC236}">
                  <a16:creationId xmlns="" xmlns:a16="http://schemas.microsoft.com/office/drawing/2014/main" id="{CB25A36E-DB20-49B2-883F-52CB1F8BE9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225" y="3477702"/>
              <a:ext cx="952656" cy="927889"/>
            </a:xfrm>
            <a:prstGeom prst="line">
              <a:avLst/>
            </a:prstGeom>
            <a:ln w="76200">
              <a:solidFill>
                <a:srgbClr val="E4B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组合 49">
            <a:extLst>
              <a:ext uri="{FF2B5EF4-FFF2-40B4-BE49-F238E27FC236}">
                <a16:creationId xmlns="" xmlns:a16="http://schemas.microsoft.com/office/drawing/2014/main" id="{53DB1247-4070-4075-A07C-144F7D9AB36E}"/>
              </a:ext>
            </a:extLst>
          </p:cNvPr>
          <p:cNvGrpSpPr/>
          <p:nvPr/>
        </p:nvGrpSpPr>
        <p:grpSpPr>
          <a:xfrm rot="10800000">
            <a:off x="6516964" y="2367436"/>
            <a:ext cx="1852684" cy="937557"/>
            <a:chOff x="3828197" y="3468034"/>
            <a:chExt cx="1852684" cy="937557"/>
          </a:xfrm>
        </p:grpSpPr>
        <p:cxnSp>
          <p:nvCxnSpPr>
            <p:cNvPr id="51" name="直接连接符 50">
              <a:extLst>
                <a:ext uri="{FF2B5EF4-FFF2-40B4-BE49-F238E27FC236}">
                  <a16:creationId xmlns="" xmlns:a16="http://schemas.microsoft.com/office/drawing/2014/main" id="{C2FE9A64-993C-4511-9BEA-524FC82EF84B}"/>
                </a:ext>
              </a:extLst>
            </p:cNvPr>
            <p:cNvCxnSpPr>
              <a:cxnSpLocks/>
            </p:cNvCxnSpPr>
            <p:nvPr/>
          </p:nvCxnSpPr>
          <p:spPr>
            <a:xfrm>
              <a:off x="3828197" y="3468034"/>
              <a:ext cx="937558" cy="937557"/>
            </a:xfrm>
            <a:prstGeom prst="line">
              <a:avLst/>
            </a:prstGeom>
            <a:ln w="76200">
              <a:solidFill>
                <a:srgbClr val="E4B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="" xmlns:a16="http://schemas.microsoft.com/office/drawing/2014/main" id="{BE18EF6F-E77F-4A22-942F-32FA120C666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728225" y="3477702"/>
              <a:ext cx="952656" cy="927889"/>
            </a:xfrm>
            <a:prstGeom prst="line">
              <a:avLst/>
            </a:prstGeom>
            <a:ln w="76200">
              <a:solidFill>
                <a:srgbClr val="E4B15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EE487EB-6439-45C6-8F24-A184887198EF}"/>
              </a:ext>
            </a:extLst>
          </p:cNvPr>
          <p:cNvSpPr txBox="1"/>
          <p:nvPr/>
        </p:nvSpPr>
        <p:spPr>
          <a:xfrm>
            <a:off x="1167292" y="4576304"/>
            <a:ext cx="1775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0D57751E-0FC9-445F-A4FD-BB31E8BD78FD}"/>
              </a:ext>
            </a:extLst>
          </p:cNvPr>
          <p:cNvSpPr txBox="1"/>
          <p:nvPr/>
        </p:nvSpPr>
        <p:spPr>
          <a:xfrm>
            <a:off x="3865642" y="4576304"/>
            <a:ext cx="1775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7CDA8330-00EF-43A5-A5DC-130242D37AD9}"/>
              </a:ext>
            </a:extLst>
          </p:cNvPr>
          <p:cNvSpPr txBox="1"/>
          <p:nvPr/>
        </p:nvSpPr>
        <p:spPr>
          <a:xfrm>
            <a:off x="6563992" y="4576304"/>
            <a:ext cx="1775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E006682-76D7-46CA-A0ED-23680C701E47}"/>
              </a:ext>
            </a:extLst>
          </p:cNvPr>
          <p:cNvSpPr txBox="1"/>
          <p:nvPr/>
        </p:nvSpPr>
        <p:spPr>
          <a:xfrm>
            <a:off x="9262343" y="4576304"/>
            <a:ext cx="1775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</a:p>
        </p:txBody>
      </p:sp>
      <p:sp>
        <p:nvSpPr>
          <p:cNvPr id="8" name="直角三角形 7">
            <a:extLst>
              <a:ext uri="{FF2B5EF4-FFF2-40B4-BE49-F238E27FC236}">
                <a16:creationId xmlns="" xmlns:a16="http://schemas.microsoft.com/office/drawing/2014/main" id="{AB32454E-225B-4A77-B730-D03FCDEFDABD}"/>
              </a:ext>
            </a:extLst>
          </p:cNvPr>
          <p:cNvSpPr/>
          <p:nvPr/>
        </p:nvSpPr>
        <p:spPr>
          <a:xfrm rot="5400000">
            <a:off x="-13255" y="13253"/>
            <a:ext cx="1802295" cy="1775791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直角三角形 31">
            <a:extLst>
              <a:ext uri="{FF2B5EF4-FFF2-40B4-BE49-F238E27FC236}">
                <a16:creationId xmlns="" xmlns:a16="http://schemas.microsoft.com/office/drawing/2014/main" id="{B354D963-407F-409D-86D7-4212E2BEBF4E}"/>
              </a:ext>
            </a:extLst>
          </p:cNvPr>
          <p:cNvSpPr/>
          <p:nvPr/>
        </p:nvSpPr>
        <p:spPr>
          <a:xfrm rot="16200000">
            <a:off x="10402957" y="5068957"/>
            <a:ext cx="1802295" cy="1775791"/>
          </a:xfrm>
          <a:prstGeom prst="rtTriangle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316483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71D29B2-78F0-42F0-A385-1B2FD0EB63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ADECC2-B65C-4A03-8E07-6F628DA7C6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97088"/>
            <a:ext cx="12192000" cy="313213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A04C957-9629-4E56-B88B-BC2F3CDDE0A2}"/>
              </a:ext>
            </a:extLst>
          </p:cNvPr>
          <p:cNvSpPr/>
          <p:nvPr/>
        </p:nvSpPr>
        <p:spPr>
          <a:xfrm>
            <a:off x="0" y="2074460"/>
            <a:ext cx="12192000" cy="3166280"/>
          </a:xfrm>
          <a:prstGeom prst="rect">
            <a:avLst/>
          </a:prstGeom>
          <a:solidFill>
            <a:srgbClr val="33364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菱形 29">
            <a:extLst>
              <a:ext uri="{FF2B5EF4-FFF2-40B4-BE49-F238E27FC236}">
                <a16:creationId xmlns="" xmlns:a16="http://schemas.microsoft.com/office/drawing/2014/main" id="{D3508597-EC10-4BBC-8397-7175797C7A5E}"/>
              </a:ext>
            </a:extLst>
          </p:cNvPr>
          <p:cNvSpPr/>
          <p:nvPr/>
        </p:nvSpPr>
        <p:spPr>
          <a:xfrm>
            <a:off x="4418117" y="2648055"/>
            <a:ext cx="3355767" cy="2019090"/>
          </a:xfrm>
          <a:prstGeom prst="diamond">
            <a:avLst/>
          </a:prstGeom>
          <a:noFill/>
          <a:ln w="2857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9C850F32-7FE5-436F-B70F-474EFA2E2870}"/>
              </a:ext>
            </a:extLst>
          </p:cNvPr>
          <p:cNvSpPr txBox="1"/>
          <p:nvPr/>
        </p:nvSpPr>
        <p:spPr>
          <a:xfrm>
            <a:off x="5579169" y="2798806"/>
            <a:ext cx="1033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5400" b="1" dirty="0">
              <a:solidFill>
                <a:srgbClr val="D9D9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54D50020-622C-440F-8048-5F6CB6E104D5}"/>
              </a:ext>
            </a:extLst>
          </p:cNvPr>
          <p:cNvSpPr txBox="1"/>
          <p:nvPr/>
        </p:nvSpPr>
        <p:spPr>
          <a:xfrm>
            <a:off x="5295452" y="3727894"/>
            <a:ext cx="247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3333E2E2-9E37-4ACE-9A5D-EA748BBEF024}"/>
              </a:ext>
            </a:extLst>
          </p:cNvPr>
          <p:cNvCxnSpPr>
            <a:cxnSpLocks/>
          </p:cNvCxnSpPr>
          <p:nvPr/>
        </p:nvCxnSpPr>
        <p:spPr>
          <a:xfrm flipV="1">
            <a:off x="2663687" y="114162"/>
            <a:ext cx="3432313" cy="1960298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A7C235D9-F961-4C62-8E5E-7BC7AE4E312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14163"/>
            <a:ext cx="3551583" cy="2005497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7449F010-7127-4D91-B1F1-224BCDB72E9B}"/>
              </a:ext>
            </a:extLst>
          </p:cNvPr>
          <p:cNvSpPr/>
          <p:nvPr/>
        </p:nvSpPr>
        <p:spPr>
          <a:xfrm>
            <a:off x="0" y="1977092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96E128BF-F5D3-4117-81BB-206C5D872D4B}"/>
              </a:ext>
            </a:extLst>
          </p:cNvPr>
          <p:cNvCxnSpPr>
            <a:cxnSpLocks/>
          </p:cNvCxnSpPr>
          <p:nvPr/>
        </p:nvCxnSpPr>
        <p:spPr>
          <a:xfrm flipH="1" flipV="1">
            <a:off x="3422225" y="5150953"/>
            <a:ext cx="2673775" cy="1518853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3A421173-5CE6-48DB-B526-08C8F3E45824}"/>
              </a:ext>
            </a:extLst>
          </p:cNvPr>
          <p:cNvCxnSpPr>
            <a:cxnSpLocks/>
          </p:cNvCxnSpPr>
          <p:nvPr/>
        </p:nvCxnSpPr>
        <p:spPr>
          <a:xfrm flipH="1">
            <a:off x="6096000" y="5221606"/>
            <a:ext cx="2663688" cy="1461452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40779261-BA6B-4C2C-8628-63D1C913F171}"/>
              </a:ext>
            </a:extLst>
          </p:cNvPr>
          <p:cNvSpPr/>
          <p:nvPr/>
        </p:nvSpPr>
        <p:spPr>
          <a:xfrm>
            <a:off x="0" y="5237700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  <a:effectLst>
            <a:outerShdw blurRad="50800" dist="381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22875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1B33048B-8D4D-4B5E-990D-53A7C307A6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箭头: V 形 1">
            <a:extLst>
              <a:ext uri="{FF2B5EF4-FFF2-40B4-BE49-F238E27FC236}">
                <a16:creationId xmlns="" xmlns:a16="http://schemas.microsoft.com/office/drawing/2014/main" id="{4D96120C-5A33-483C-8ED2-D5B89904972A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A3DB8F3F-F5EC-4962-88EE-647598A2AE78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E72C32DB-A05F-4CF6-9060-F8DD0612D95D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pic>
        <p:nvPicPr>
          <p:cNvPr id="10" name="图片 9">
            <a:extLst>
              <a:ext uri="{FF2B5EF4-FFF2-40B4-BE49-F238E27FC236}">
                <a16:creationId xmlns="" xmlns:a16="http://schemas.microsoft.com/office/drawing/2014/main" id="{4B08E8F1-873D-4360-B3CE-78605C364F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3" y="2097086"/>
            <a:ext cx="2167778" cy="3612963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="" xmlns:a16="http://schemas.microsoft.com/office/drawing/2014/main" id="{C59AB3C5-D618-4A16-8762-B1D36D2CA8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42"/>
          <a:stretch/>
        </p:blipFill>
        <p:spPr>
          <a:xfrm>
            <a:off x="9445489" y="2097086"/>
            <a:ext cx="2167779" cy="3612965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686B1D37-1B01-4ADF-A4B0-BAC01A43B8A4}"/>
              </a:ext>
            </a:extLst>
          </p:cNvPr>
          <p:cNvSpPr/>
          <p:nvPr/>
        </p:nvSpPr>
        <p:spPr>
          <a:xfrm>
            <a:off x="3111998" y="2116041"/>
            <a:ext cx="5998875" cy="3612961"/>
          </a:xfrm>
          <a:prstGeom prst="rect">
            <a:avLst/>
          </a:prstGeom>
          <a:solidFill>
            <a:srgbClr val="33364B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D5D5A81A-AE00-475E-B340-5A175EA0452D}"/>
              </a:ext>
            </a:extLst>
          </p:cNvPr>
          <p:cNvSpPr txBox="1"/>
          <p:nvPr/>
        </p:nvSpPr>
        <p:spPr>
          <a:xfrm>
            <a:off x="4664765" y="2365269"/>
            <a:ext cx="30016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C1774FF0-A963-40FC-9BD8-F7A94A04AC60}"/>
              </a:ext>
            </a:extLst>
          </p:cNvPr>
          <p:cNvSpPr txBox="1"/>
          <p:nvPr/>
        </p:nvSpPr>
        <p:spPr>
          <a:xfrm>
            <a:off x="4664765" y="3903567"/>
            <a:ext cx="30767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6AB0A3FE-5E91-4EB5-BA9E-EC704702D8DB}"/>
              </a:ext>
            </a:extLst>
          </p:cNvPr>
          <p:cNvSpPr txBox="1"/>
          <p:nvPr/>
        </p:nvSpPr>
        <p:spPr>
          <a:xfrm>
            <a:off x="4664765" y="2743203"/>
            <a:ext cx="3697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AB84A4DB-27AE-4B73-8E62-74F54FB798AB}"/>
              </a:ext>
            </a:extLst>
          </p:cNvPr>
          <p:cNvSpPr txBox="1"/>
          <p:nvPr/>
        </p:nvSpPr>
        <p:spPr>
          <a:xfrm>
            <a:off x="4664765" y="4283399"/>
            <a:ext cx="36973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  <p:grpSp>
        <p:nvGrpSpPr>
          <p:cNvPr id="24" name="Group 4">
            <a:extLst>
              <a:ext uri="{FF2B5EF4-FFF2-40B4-BE49-F238E27FC236}">
                <a16:creationId xmlns="" xmlns:a16="http://schemas.microsoft.com/office/drawing/2014/main" id="{89CC1F6E-4AFE-45FD-A4FC-ED194DC9041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64468" y="2628078"/>
            <a:ext cx="609252" cy="460170"/>
            <a:chOff x="21" y="25"/>
            <a:chExt cx="1320" cy="997"/>
          </a:xfrm>
        </p:grpSpPr>
        <p:sp>
          <p:nvSpPr>
            <p:cNvPr id="26" name="Rectangle 5">
              <a:extLst>
                <a:ext uri="{FF2B5EF4-FFF2-40B4-BE49-F238E27FC236}">
                  <a16:creationId xmlns="" xmlns:a16="http://schemas.microsoft.com/office/drawing/2014/main" id="{69B076D9-9FC9-4EAD-AEDA-5D249E60F0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1" y="25"/>
              <a:ext cx="1159" cy="796"/>
            </a:xfrm>
            <a:prstGeom prst="rect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6">
              <a:extLst>
                <a:ext uri="{FF2B5EF4-FFF2-40B4-BE49-F238E27FC236}">
                  <a16:creationId xmlns="" xmlns:a16="http://schemas.microsoft.com/office/drawing/2014/main" id="{AB7D2277-06E5-487A-A1CE-D3B5DA8F76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8" y="125"/>
              <a:ext cx="963" cy="567"/>
            </a:xfrm>
            <a:prstGeom prst="rect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7">
              <a:extLst>
                <a:ext uri="{FF2B5EF4-FFF2-40B4-BE49-F238E27FC236}">
                  <a16:creationId xmlns="" xmlns:a16="http://schemas.microsoft.com/office/drawing/2014/main" id="{67EE9E13-A4A2-4940-B02C-AD451CD562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1" y="821"/>
              <a:ext cx="1320" cy="201"/>
            </a:xfrm>
            <a:custGeom>
              <a:avLst/>
              <a:gdLst>
                <a:gd name="T0" fmla="*/ 492 w 492"/>
                <a:gd name="T1" fmla="*/ 0 h 75"/>
                <a:gd name="T2" fmla="*/ 0 w 492"/>
                <a:gd name="T3" fmla="*/ 0 h 75"/>
                <a:gd name="T4" fmla="*/ 0 w 492"/>
                <a:gd name="T5" fmla="*/ 23 h 75"/>
                <a:gd name="T6" fmla="*/ 52 w 492"/>
                <a:gd name="T7" fmla="*/ 75 h 75"/>
                <a:gd name="T8" fmla="*/ 440 w 492"/>
                <a:gd name="T9" fmla="*/ 75 h 75"/>
                <a:gd name="T10" fmla="*/ 492 w 492"/>
                <a:gd name="T11" fmla="*/ 23 h 75"/>
                <a:gd name="T12" fmla="*/ 492 w 492"/>
                <a:gd name="T13" fmla="*/ 0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75">
                  <a:moveTo>
                    <a:pt x="49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52"/>
                    <a:pt x="23" y="75"/>
                    <a:pt x="52" y="75"/>
                  </a:cubicBezTo>
                  <a:cubicBezTo>
                    <a:pt x="440" y="75"/>
                    <a:pt x="440" y="75"/>
                    <a:pt x="440" y="75"/>
                  </a:cubicBezTo>
                  <a:cubicBezTo>
                    <a:pt x="468" y="75"/>
                    <a:pt x="492" y="52"/>
                    <a:pt x="492" y="23"/>
                  </a:cubicBezTo>
                  <a:lnTo>
                    <a:pt x="492" y="0"/>
                  </a:ln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Line 8">
              <a:extLst>
                <a:ext uri="{FF2B5EF4-FFF2-40B4-BE49-F238E27FC236}">
                  <a16:creationId xmlns="" xmlns:a16="http://schemas.microsoft.com/office/drawing/2014/main" id="{ABB1BFF6-B592-44ED-8F0A-6C5C14B35D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919" y="934"/>
              <a:ext cx="0" cy="88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Line 9">
              <a:extLst>
                <a:ext uri="{FF2B5EF4-FFF2-40B4-BE49-F238E27FC236}">
                  <a16:creationId xmlns="" xmlns:a16="http://schemas.microsoft.com/office/drawing/2014/main" id="{DC2E90CB-CD58-4D43-B7E7-B230607ABC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9" y="934"/>
              <a:ext cx="0" cy="88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Line 10">
              <a:extLst>
                <a:ext uri="{FF2B5EF4-FFF2-40B4-BE49-F238E27FC236}">
                  <a16:creationId xmlns="" xmlns:a16="http://schemas.microsoft.com/office/drawing/2014/main" id="{9199E5D5-2EEB-499D-92EC-EC6EAE9C81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7" y="923"/>
              <a:ext cx="378" cy="0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Line 11">
              <a:extLst>
                <a:ext uri="{FF2B5EF4-FFF2-40B4-BE49-F238E27FC236}">
                  <a16:creationId xmlns="" xmlns:a16="http://schemas.microsoft.com/office/drawing/2014/main" id="{25748602-87F9-41A9-A17E-A1D205D3F4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3" y="404"/>
              <a:ext cx="0" cy="202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Line 12">
              <a:extLst>
                <a:ext uri="{FF2B5EF4-FFF2-40B4-BE49-F238E27FC236}">
                  <a16:creationId xmlns="" xmlns:a16="http://schemas.microsoft.com/office/drawing/2014/main" id="{57655D8E-D92B-47B3-8C12-4BFC380D72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15" y="361"/>
              <a:ext cx="0" cy="245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Line 13">
              <a:extLst>
                <a:ext uri="{FF2B5EF4-FFF2-40B4-BE49-F238E27FC236}">
                  <a16:creationId xmlns="" xmlns:a16="http://schemas.microsoft.com/office/drawing/2014/main" id="{B7A09872-8EC5-4B3F-BE34-684B0119D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7" y="477"/>
              <a:ext cx="0" cy="129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Line 14">
              <a:extLst>
                <a:ext uri="{FF2B5EF4-FFF2-40B4-BE49-F238E27FC236}">
                  <a16:creationId xmlns="" xmlns:a16="http://schemas.microsoft.com/office/drawing/2014/main" id="{05A59B07-6F83-4AF7-AFD5-44488EFDDA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16" y="388"/>
              <a:ext cx="0" cy="218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Line 15">
              <a:extLst>
                <a:ext uri="{FF2B5EF4-FFF2-40B4-BE49-F238E27FC236}">
                  <a16:creationId xmlns="" xmlns:a16="http://schemas.microsoft.com/office/drawing/2014/main" id="{D6BCF193-E228-4DF2-B17F-1236012652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1" y="477"/>
              <a:ext cx="115" cy="0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Line 16">
              <a:extLst>
                <a:ext uri="{FF2B5EF4-FFF2-40B4-BE49-F238E27FC236}">
                  <a16:creationId xmlns="" xmlns:a16="http://schemas.microsoft.com/office/drawing/2014/main" id="{6BD8B766-E4D8-44C8-9B1C-AC43D9F2B4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41" y="557"/>
              <a:ext cx="115" cy="0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9" name="Group 19">
            <a:extLst>
              <a:ext uri="{FF2B5EF4-FFF2-40B4-BE49-F238E27FC236}">
                <a16:creationId xmlns="" xmlns:a16="http://schemas.microsoft.com/office/drawing/2014/main" id="{B5943139-F90A-416A-8793-B3AA1C342D0A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3660595" y="4237462"/>
            <a:ext cx="566848" cy="565990"/>
            <a:chOff x="25" y="20"/>
            <a:chExt cx="1321" cy="1319"/>
          </a:xfrm>
        </p:grpSpPr>
        <p:sp>
          <p:nvSpPr>
            <p:cNvPr id="41" name="Rectangle 20">
              <a:extLst>
                <a:ext uri="{FF2B5EF4-FFF2-40B4-BE49-F238E27FC236}">
                  <a16:creationId xmlns="" xmlns:a16="http://schemas.microsoft.com/office/drawing/2014/main" id="{6FC642EB-2254-46C8-8CB5-3D02F51F92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" y="20"/>
              <a:ext cx="1321" cy="998"/>
            </a:xfrm>
            <a:prstGeom prst="rect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Rectangle 21">
              <a:extLst>
                <a:ext uri="{FF2B5EF4-FFF2-40B4-BE49-F238E27FC236}">
                  <a16:creationId xmlns="" xmlns:a16="http://schemas.microsoft.com/office/drawing/2014/main" id="{134AB0B2-46A1-426B-A7EC-FE3435EA8E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2" y="124"/>
              <a:ext cx="1109" cy="698"/>
            </a:xfrm>
            <a:prstGeom prst="rect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22">
              <a:extLst>
                <a:ext uri="{FF2B5EF4-FFF2-40B4-BE49-F238E27FC236}">
                  <a16:creationId xmlns="" xmlns:a16="http://schemas.microsoft.com/office/drawing/2014/main" id="{ECCD786B-EA11-4783-A64C-CD18FF9FB2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2" y="1221"/>
              <a:ext cx="609" cy="118"/>
            </a:xfrm>
            <a:prstGeom prst="rect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23">
              <a:extLst>
                <a:ext uri="{FF2B5EF4-FFF2-40B4-BE49-F238E27FC236}">
                  <a16:creationId xmlns="" xmlns:a16="http://schemas.microsoft.com/office/drawing/2014/main" id="{B2FA27D7-9462-4C68-A4C1-F2D0B14DFBB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1" y="1018"/>
              <a:ext cx="349" cy="203"/>
            </a:xfrm>
            <a:custGeom>
              <a:avLst/>
              <a:gdLst>
                <a:gd name="T0" fmla="*/ 298 w 349"/>
                <a:gd name="T1" fmla="*/ 0 h 203"/>
                <a:gd name="T2" fmla="*/ 54 w 349"/>
                <a:gd name="T3" fmla="*/ 0 h 203"/>
                <a:gd name="T4" fmla="*/ 0 w 349"/>
                <a:gd name="T5" fmla="*/ 203 h 203"/>
                <a:gd name="T6" fmla="*/ 349 w 349"/>
                <a:gd name="T7" fmla="*/ 203 h 203"/>
                <a:gd name="T8" fmla="*/ 298 w 349"/>
                <a:gd name="T9" fmla="*/ 0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9" h="203">
                  <a:moveTo>
                    <a:pt x="298" y="0"/>
                  </a:moveTo>
                  <a:lnTo>
                    <a:pt x="54" y="0"/>
                  </a:lnTo>
                  <a:lnTo>
                    <a:pt x="0" y="203"/>
                  </a:lnTo>
                  <a:lnTo>
                    <a:pt x="349" y="203"/>
                  </a:lnTo>
                  <a:lnTo>
                    <a:pt x="298" y="0"/>
                  </a:ln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Freeform 24">
              <a:extLst>
                <a:ext uri="{FF2B5EF4-FFF2-40B4-BE49-F238E27FC236}">
                  <a16:creationId xmlns="" xmlns:a16="http://schemas.microsoft.com/office/drawing/2014/main" id="{F6CF900D-AC4C-41B8-8BB1-08DDAC51690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" y="570"/>
              <a:ext cx="131" cy="131"/>
            </a:xfrm>
            <a:custGeom>
              <a:avLst/>
              <a:gdLst>
                <a:gd name="T0" fmla="*/ 40 w 49"/>
                <a:gd name="T1" fmla="*/ 40 h 49"/>
                <a:gd name="T2" fmla="*/ 9 w 49"/>
                <a:gd name="T3" fmla="*/ 40 h 49"/>
                <a:gd name="T4" fmla="*/ 9 w 49"/>
                <a:gd name="T5" fmla="*/ 9 h 49"/>
                <a:gd name="T6" fmla="*/ 40 w 49"/>
                <a:gd name="T7" fmla="*/ 9 h 49"/>
                <a:gd name="T8" fmla="*/ 40 w 49"/>
                <a:gd name="T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0" y="40"/>
                  </a:moveTo>
                  <a:cubicBezTo>
                    <a:pt x="31" y="49"/>
                    <a:pt x="17" y="49"/>
                    <a:pt x="9" y="40"/>
                  </a:cubicBezTo>
                  <a:cubicBezTo>
                    <a:pt x="0" y="32"/>
                    <a:pt x="0" y="17"/>
                    <a:pt x="9" y="9"/>
                  </a:cubicBezTo>
                  <a:cubicBezTo>
                    <a:pt x="17" y="0"/>
                    <a:pt x="31" y="0"/>
                    <a:pt x="40" y="9"/>
                  </a:cubicBezTo>
                  <a:cubicBezTo>
                    <a:pt x="49" y="17"/>
                    <a:pt x="49" y="32"/>
                    <a:pt x="40" y="40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25">
              <a:extLst>
                <a:ext uri="{FF2B5EF4-FFF2-40B4-BE49-F238E27FC236}">
                  <a16:creationId xmlns="" xmlns:a16="http://schemas.microsoft.com/office/drawing/2014/main" id="{3690F677-D4EE-4C0B-828D-3B9AF3472F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0" y="339"/>
              <a:ext cx="129" cy="129"/>
            </a:xfrm>
            <a:custGeom>
              <a:avLst/>
              <a:gdLst>
                <a:gd name="T0" fmla="*/ 40 w 48"/>
                <a:gd name="T1" fmla="*/ 8 h 48"/>
                <a:gd name="T2" fmla="*/ 40 w 48"/>
                <a:gd name="T3" fmla="*/ 40 h 48"/>
                <a:gd name="T4" fmla="*/ 8 w 48"/>
                <a:gd name="T5" fmla="*/ 40 h 48"/>
                <a:gd name="T6" fmla="*/ 8 w 48"/>
                <a:gd name="T7" fmla="*/ 8 h 48"/>
                <a:gd name="T8" fmla="*/ 40 w 48"/>
                <a:gd name="T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8" h="48">
                  <a:moveTo>
                    <a:pt x="40" y="8"/>
                  </a:moveTo>
                  <a:cubicBezTo>
                    <a:pt x="48" y="17"/>
                    <a:pt x="48" y="31"/>
                    <a:pt x="40" y="40"/>
                  </a:cubicBezTo>
                  <a:cubicBezTo>
                    <a:pt x="31" y="48"/>
                    <a:pt x="17" y="48"/>
                    <a:pt x="8" y="40"/>
                  </a:cubicBezTo>
                  <a:cubicBezTo>
                    <a:pt x="0" y="31"/>
                    <a:pt x="0" y="17"/>
                    <a:pt x="8" y="8"/>
                  </a:cubicBezTo>
                  <a:cubicBezTo>
                    <a:pt x="17" y="0"/>
                    <a:pt x="31" y="0"/>
                    <a:pt x="40" y="8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Line 26">
              <a:extLst>
                <a:ext uri="{FF2B5EF4-FFF2-40B4-BE49-F238E27FC236}">
                  <a16:creationId xmlns="" xmlns:a16="http://schemas.microsoft.com/office/drawing/2014/main" id="{162053DB-E323-4571-B367-09052A5CD6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14" y="446"/>
              <a:ext cx="148" cy="148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Freeform 27">
              <a:extLst>
                <a:ext uri="{FF2B5EF4-FFF2-40B4-BE49-F238E27FC236}">
                  <a16:creationId xmlns="" xmlns:a16="http://schemas.microsoft.com/office/drawing/2014/main" id="{A828F3DA-F03F-430D-909F-8EA41D369F3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" y="570"/>
              <a:ext cx="131" cy="131"/>
            </a:xfrm>
            <a:custGeom>
              <a:avLst/>
              <a:gdLst>
                <a:gd name="T0" fmla="*/ 40 w 49"/>
                <a:gd name="T1" fmla="*/ 40 h 49"/>
                <a:gd name="T2" fmla="*/ 9 w 49"/>
                <a:gd name="T3" fmla="*/ 40 h 49"/>
                <a:gd name="T4" fmla="*/ 9 w 49"/>
                <a:gd name="T5" fmla="*/ 9 h 49"/>
                <a:gd name="T6" fmla="*/ 40 w 49"/>
                <a:gd name="T7" fmla="*/ 9 h 49"/>
                <a:gd name="T8" fmla="*/ 40 w 49"/>
                <a:gd name="T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9">
                  <a:moveTo>
                    <a:pt x="40" y="40"/>
                  </a:moveTo>
                  <a:cubicBezTo>
                    <a:pt x="32" y="49"/>
                    <a:pt x="18" y="49"/>
                    <a:pt x="9" y="40"/>
                  </a:cubicBezTo>
                  <a:cubicBezTo>
                    <a:pt x="0" y="32"/>
                    <a:pt x="0" y="17"/>
                    <a:pt x="9" y="9"/>
                  </a:cubicBezTo>
                  <a:cubicBezTo>
                    <a:pt x="18" y="0"/>
                    <a:pt x="32" y="0"/>
                    <a:pt x="40" y="9"/>
                  </a:cubicBezTo>
                  <a:cubicBezTo>
                    <a:pt x="49" y="17"/>
                    <a:pt x="49" y="32"/>
                    <a:pt x="40" y="40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Freeform 28">
              <a:extLst>
                <a:ext uri="{FF2B5EF4-FFF2-40B4-BE49-F238E27FC236}">
                  <a16:creationId xmlns="" xmlns:a16="http://schemas.microsoft.com/office/drawing/2014/main" id="{6BFA87D0-396E-4612-8919-02D393E76EC2}"/>
                </a:ext>
              </a:extLst>
            </p:cNvPr>
            <p:cNvSpPr>
              <a:spLocks/>
            </p:cNvSpPr>
            <p:nvPr/>
          </p:nvSpPr>
          <p:spPr bwMode="auto">
            <a:xfrm>
              <a:off x="935" y="339"/>
              <a:ext cx="132" cy="129"/>
            </a:xfrm>
            <a:custGeom>
              <a:avLst/>
              <a:gdLst>
                <a:gd name="T0" fmla="*/ 40 w 49"/>
                <a:gd name="T1" fmla="*/ 8 h 48"/>
                <a:gd name="T2" fmla="*/ 40 w 49"/>
                <a:gd name="T3" fmla="*/ 40 h 48"/>
                <a:gd name="T4" fmla="*/ 9 w 49"/>
                <a:gd name="T5" fmla="*/ 40 h 48"/>
                <a:gd name="T6" fmla="*/ 9 w 49"/>
                <a:gd name="T7" fmla="*/ 8 h 48"/>
                <a:gd name="T8" fmla="*/ 40 w 49"/>
                <a:gd name="T9" fmla="*/ 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8">
                  <a:moveTo>
                    <a:pt x="40" y="8"/>
                  </a:moveTo>
                  <a:cubicBezTo>
                    <a:pt x="49" y="17"/>
                    <a:pt x="49" y="31"/>
                    <a:pt x="40" y="40"/>
                  </a:cubicBezTo>
                  <a:cubicBezTo>
                    <a:pt x="31" y="48"/>
                    <a:pt x="17" y="48"/>
                    <a:pt x="9" y="40"/>
                  </a:cubicBezTo>
                  <a:cubicBezTo>
                    <a:pt x="0" y="31"/>
                    <a:pt x="0" y="17"/>
                    <a:pt x="9" y="8"/>
                  </a:cubicBezTo>
                  <a:cubicBezTo>
                    <a:pt x="17" y="0"/>
                    <a:pt x="31" y="0"/>
                    <a:pt x="40" y="8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Line 29">
              <a:extLst>
                <a:ext uri="{FF2B5EF4-FFF2-40B4-BE49-F238E27FC236}">
                  <a16:creationId xmlns="" xmlns:a16="http://schemas.microsoft.com/office/drawing/2014/main" id="{180D5D71-1C45-4007-A98B-A0BBCA3E4C9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09" y="446"/>
              <a:ext cx="150" cy="148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Line 30">
              <a:extLst>
                <a:ext uri="{FF2B5EF4-FFF2-40B4-BE49-F238E27FC236}">
                  <a16:creationId xmlns="" xmlns:a16="http://schemas.microsoft.com/office/drawing/2014/main" id="{3DAFD88A-4B91-4C2D-8556-53511854B5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8" y="446"/>
              <a:ext cx="78" cy="148"/>
            </a:xfrm>
            <a:prstGeom prst="line">
              <a:avLst/>
            </a:pr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CE468694-45B7-4D6D-8C0A-2297AC2B3A39}"/>
              </a:ext>
            </a:extLst>
          </p:cNvPr>
          <p:cNvSpPr/>
          <p:nvPr/>
        </p:nvSpPr>
        <p:spPr>
          <a:xfrm>
            <a:off x="609599" y="2097084"/>
            <a:ext cx="2165948" cy="1547817"/>
          </a:xfrm>
          <a:prstGeom prst="rect">
            <a:avLst/>
          </a:prstGeom>
          <a:gradFill>
            <a:gsLst>
              <a:gs pos="0">
                <a:srgbClr val="33364B">
                  <a:alpha val="47000"/>
                </a:srgbClr>
              </a:gs>
              <a:gs pos="100000">
                <a:srgbClr val="33364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EDA8823C-DEE7-4B3C-8EF8-DC7869F3C96A}"/>
              </a:ext>
            </a:extLst>
          </p:cNvPr>
          <p:cNvSpPr/>
          <p:nvPr/>
        </p:nvSpPr>
        <p:spPr>
          <a:xfrm>
            <a:off x="9449318" y="2097083"/>
            <a:ext cx="2165948" cy="1547817"/>
          </a:xfrm>
          <a:prstGeom prst="rect">
            <a:avLst/>
          </a:prstGeom>
          <a:gradFill>
            <a:gsLst>
              <a:gs pos="0">
                <a:srgbClr val="33364B">
                  <a:alpha val="47000"/>
                </a:srgbClr>
              </a:gs>
              <a:gs pos="100000">
                <a:srgbClr val="33364B">
                  <a:alpha val="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37938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EB9A37EF-2941-4A1E-ABE1-3F320ED831C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="" xmlns:a16="http://schemas.microsoft.com/office/drawing/2014/main" id="{EA9DEEB9-92AC-4650-A8FF-F6B98FBF70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450"/>
          <a:stretch/>
        </p:blipFill>
        <p:spPr>
          <a:xfrm>
            <a:off x="463827" y="2097087"/>
            <a:ext cx="3116744" cy="20778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7AD7BA0E-C842-4439-B523-2ECC8B5B26C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75854" y="2097087"/>
            <a:ext cx="3116744" cy="20778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>
            <a:extLst>
              <a:ext uri="{FF2B5EF4-FFF2-40B4-BE49-F238E27FC236}">
                <a16:creationId xmlns="" xmlns:a16="http://schemas.microsoft.com/office/drawing/2014/main" id="{52ABFEF2-3E75-43BC-A7A6-8BDC3908C7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15" r="-135"/>
          <a:stretch/>
        </p:blipFill>
        <p:spPr>
          <a:xfrm>
            <a:off x="8487881" y="2097087"/>
            <a:ext cx="3116744" cy="2077829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8" name="箭头: V 形 7">
            <a:extLst>
              <a:ext uri="{FF2B5EF4-FFF2-40B4-BE49-F238E27FC236}">
                <a16:creationId xmlns="" xmlns:a16="http://schemas.microsoft.com/office/drawing/2014/main" id="{53899709-8420-493B-B64B-365C39E36B7A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箭头: V 形 8">
            <a:extLst>
              <a:ext uri="{FF2B5EF4-FFF2-40B4-BE49-F238E27FC236}">
                <a16:creationId xmlns="" xmlns:a16="http://schemas.microsoft.com/office/drawing/2014/main" id="{4489E808-EEDC-4CC3-B441-1C7038C8D75D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B1771F55-DA18-4850-A5DC-5C1D96653E09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CC07FB28-9317-4EF0-83E2-A44FED35B9FD}"/>
              </a:ext>
            </a:extLst>
          </p:cNvPr>
          <p:cNvSpPr/>
          <p:nvPr/>
        </p:nvSpPr>
        <p:spPr>
          <a:xfrm>
            <a:off x="4482483" y="2097088"/>
            <a:ext cx="3116744" cy="2077828"/>
          </a:xfrm>
          <a:prstGeom prst="rect">
            <a:avLst/>
          </a:prstGeom>
          <a:solidFill>
            <a:srgbClr val="3336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4E417642-5907-408E-9CA4-0380701485E8}"/>
              </a:ext>
            </a:extLst>
          </p:cNvPr>
          <p:cNvSpPr/>
          <p:nvPr/>
        </p:nvSpPr>
        <p:spPr>
          <a:xfrm>
            <a:off x="594004" y="2097088"/>
            <a:ext cx="2986567" cy="2077828"/>
          </a:xfrm>
          <a:prstGeom prst="rect">
            <a:avLst/>
          </a:prstGeom>
          <a:solidFill>
            <a:srgbClr val="3336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431216A9-9C22-4FC8-931C-003D89BCA295}"/>
              </a:ext>
            </a:extLst>
          </p:cNvPr>
          <p:cNvSpPr/>
          <p:nvPr/>
        </p:nvSpPr>
        <p:spPr>
          <a:xfrm>
            <a:off x="8487881" y="2097086"/>
            <a:ext cx="3116744" cy="2077828"/>
          </a:xfrm>
          <a:prstGeom prst="rect">
            <a:avLst/>
          </a:prstGeom>
          <a:solidFill>
            <a:srgbClr val="33364B">
              <a:alpha val="5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="" xmlns:a16="http://schemas.microsoft.com/office/drawing/2014/main" id="{66AF9E22-B6A9-45B3-A135-2C7537C9DDE5}"/>
              </a:ext>
            </a:extLst>
          </p:cNvPr>
          <p:cNvSpPr/>
          <p:nvPr/>
        </p:nvSpPr>
        <p:spPr>
          <a:xfrm>
            <a:off x="609599" y="3167270"/>
            <a:ext cx="2955377" cy="100764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692B5F53-8A47-40A1-A483-6CDC28A7CA24}"/>
              </a:ext>
            </a:extLst>
          </p:cNvPr>
          <p:cNvSpPr/>
          <p:nvPr/>
        </p:nvSpPr>
        <p:spPr>
          <a:xfrm>
            <a:off x="4482483" y="3167270"/>
            <a:ext cx="3094520" cy="100764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="" xmlns:a16="http://schemas.microsoft.com/office/drawing/2014/main" id="{DBF7809D-FFF6-4147-B44E-566A352166C8}"/>
              </a:ext>
            </a:extLst>
          </p:cNvPr>
          <p:cNvSpPr/>
          <p:nvPr/>
        </p:nvSpPr>
        <p:spPr>
          <a:xfrm>
            <a:off x="8481251" y="3167270"/>
            <a:ext cx="3123373" cy="100764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Group 4">
            <a:extLst>
              <a:ext uri="{FF2B5EF4-FFF2-40B4-BE49-F238E27FC236}">
                <a16:creationId xmlns="" xmlns:a16="http://schemas.microsoft.com/office/drawing/2014/main" id="{038F74EE-BE19-4B1B-A4AC-B2981A65C839}"/>
              </a:ext>
            </a:extLst>
          </p:cNvPr>
          <p:cNvGrpSpPr>
            <a:grpSpLocks noChangeAspect="1"/>
          </p:cNvGrpSpPr>
          <p:nvPr/>
        </p:nvGrpSpPr>
        <p:grpSpPr bwMode="auto">
          <a:xfrm flipH="1">
            <a:off x="1810059" y="3495095"/>
            <a:ext cx="554456" cy="351996"/>
            <a:chOff x="2003" y="244"/>
            <a:chExt cx="1320" cy="838"/>
          </a:xfrm>
          <a:noFill/>
        </p:grpSpPr>
        <p:sp>
          <p:nvSpPr>
            <p:cNvPr id="22" name="Freeform 5">
              <a:extLst>
                <a:ext uri="{FF2B5EF4-FFF2-40B4-BE49-F238E27FC236}">
                  <a16:creationId xmlns="" xmlns:a16="http://schemas.microsoft.com/office/drawing/2014/main" id="{59F0C600-3258-46BA-B532-3916482310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" y="244"/>
              <a:ext cx="1320" cy="838"/>
            </a:xfrm>
            <a:custGeom>
              <a:avLst/>
              <a:gdLst>
                <a:gd name="T0" fmla="*/ 452 w 492"/>
                <a:gd name="T1" fmla="*/ 311 h 311"/>
                <a:gd name="T2" fmla="*/ 40 w 492"/>
                <a:gd name="T3" fmla="*/ 311 h 311"/>
                <a:gd name="T4" fmla="*/ 0 w 492"/>
                <a:gd name="T5" fmla="*/ 271 h 311"/>
                <a:gd name="T6" fmla="*/ 0 w 492"/>
                <a:gd name="T7" fmla="*/ 40 h 311"/>
                <a:gd name="T8" fmla="*/ 40 w 492"/>
                <a:gd name="T9" fmla="*/ 0 h 311"/>
                <a:gd name="T10" fmla="*/ 452 w 492"/>
                <a:gd name="T11" fmla="*/ 0 h 311"/>
                <a:gd name="T12" fmla="*/ 492 w 492"/>
                <a:gd name="T13" fmla="*/ 40 h 311"/>
                <a:gd name="T14" fmla="*/ 492 w 492"/>
                <a:gd name="T15" fmla="*/ 271 h 311"/>
                <a:gd name="T16" fmla="*/ 452 w 492"/>
                <a:gd name="T17" fmla="*/ 311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92" h="311">
                  <a:moveTo>
                    <a:pt x="452" y="311"/>
                  </a:moveTo>
                  <a:cubicBezTo>
                    <a:pt x="40" y="311"/>
                    <a:pt x="40" y="311"/>
                    <a:pt x="40" y="311"/>
                  </a:cubicBezTo>
                  <a:cubicBezTo>
                    <a:pt x="18" y="311"/>
                    <a:pt x="0" y="293"/>
                    <a:pt x="0" y="27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18"/>
                    <a:pt x="18" y="0"/>
                    <a:pt x="40" y="0"/>
                  </a:cubicBezTo>
                  <a:cubicBezTo>
                    <a:pt x="452" y="0"/>
                    <a:pt x="452" y="0"/>
                    <a:pt x="452" y="0"/>
                  </a:cubicBezTo>
                  <a:cubicBezTo>
                    <a:pt x="474" y="0"/>
                    <a:pt x="492" y="18"/>
                    <a:pt x="492" y="40"/>
                  </a:cubicBezTo>
                  <a:cubicBezTo>
                    <a:pt x="492" y="271"/>
                    <a:pt x="492" y="271"/>
                    <a:pt x="492" y="271"/>
                  </a:cubicBezTo>
                  <a:cubicBezTo>
                    <a:pt x="492" y="293"/>
                    <a:pt x="474" y="311"/>
                    <a:pt x="452" y="311"/>
                  </a:cubicBezTo>
                  <a:close/>
                </a:path>
              </a:pathLst>
            </a:custGeom>
            <a:grp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6">
              <a:extLst>
                <a:ext uri="{FF2B5EF4-FFF2-40B4-BE49-F238E27FC236}">
                  <a16:creationId xmlns="" xmlns:a16="http://schemas.microsoft.com/office/drawing/2014/main" id="{00B27A08-281E-48B8-A039-4393E6D34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3" y="422"/>
              <a:ext cx="1320" cy="189"/>
            </a:xfrm>
            <a:prstGeom prst="rect">
              <a:avLst/>
            </a:prstGeom>
            <a:grp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Freeform 7">
              <a:extLst>
                <a:ext uri="{FF2B5EF4-FFF2-40B4-BE49-F238E27FC236}">
                  <a16:creationId xmlns="" xmlns:a16="http://schemas.microsoft.com/office/drawing/2014/main" id="{AA82B515-431F-4DF8-A97B-AC97B77791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274" y="745"/>
              <a:ext cx="196" cy="213"/>
            </a:xfrm>
            <a:custGeom>
              <a:avLst/>
              <a:gdLst>
                <a:gd name="T0" fmla="*/ 196 w 196"/>
                <a:gd name="T1" fmla="*/ 0 h 213"/>
                <a:gd name="T2" fmla="*/ 150 w 196"/>
                <a:gd name="T3" fmla="*/ 0 h 213"/>
                <a:gd name="T4" fmla="*/ 99 w 196"/>
                <a:gd name="T5" fmla="*/ 157 h 213"/>
                <a:gd name="T6" fmla="*/ 46 w 196"/>
                <a:gd name="T7" fmla="*/ 0 h 213"/>
                <a:gd name="T8" fmla="*/ 0 w 196"/>
                <a:gd name="T9" fmla="*/ 0 h 213"/>
                <a:gd name="T10" fmla="*/ 75 w 196"/>
                <a:gd name="T11" fmla="*/ 213 h 213"/>
                <a:gd name="T12" fmla="*/ 121 w 196"/>
                <a:gd name="T13" fmla="*/ 213 h 213"/>
                <a:gd name="T14" fmla="*/ 196 w 196"/>
                <a:gd name="T15" fmla="*/ 0 h 213"/>
                <a:gd name="T16" fmla="*/ 196 w 196"/>
                <a:gd name="T17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213">
                  <a:moveTo>
                    <a:pt x="196" y="0"/>
                  </a:moveTo>
                  <a:lnTo>
                    <a:pt x="150" y="0"/>
                  </a:lnTo>
                  <a:lnTo>
                    <a:pt x="99" y="157"/>
                  </a:lnTo>
                  <a:lnTo>
                    <a:pt x="46" y="0"/>
                  </a:lnTo>
                  <a:lnTo>
                    <a:pt x="0" y="0"/>
                  </a:lnTo>
                  <a:lnTo>
                    <a:pt x="75" y="213"/>
                  </a:lnTo>
                  <a:lnTo>
                    <a:pt x="121" y="213"/>
                  </a:lnTo>
                  <a:lnTo>
                    <a:pt x="196" y="0"/>
                  </a:lnTo>
                  <a:lnTo>
                    <a:pt x="196" y="0"/>
                  </a:lnTo>
                  <a:close/>
                </a:path>
              </a:pathLst>
            </a:custGeom>
            <a:grpFill/>
            <a:ln w="12700">
              <a:solidFill>
                <a:srgbClr val="E4B15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Freeform 8">
              <a:extLst>
                <a:ext uri="{FF2B5EF4-FFF2-40B4-BE49-F238E27FC236}">
                  <a16:creationId xmlns="" xmlns:a16="http://schemas.microsoft.com/office/drawing/2014/main" id="{7B6649AA-37B9-4642-9CB9-FF5CBEE78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537" y="745"/>
              <a:ext cx="43" cy="213"/>
            </a:xfrm>
            <a:custGeom>
              <a:avLst/>
              <a:gdLst>
                <a:gd name="T0" fmla="*/ 43 w 43"/>
                <a:gd name="T1" fmla="*/ 0 h 213"/>
                <a:gd name="T2" fmla="*/ 0 w 43"/>
                <a:gd name="T3" fmla="*/ 0 h 213"/>
                <a:gd name="T4" fmla="*/ 0 w 43"/>
                <a:gd name="T5" fmla="*/ 213 h 213"/>
                <a:gd name="T6" fmla="*/ 43 w 43"/>
                <a:gd name="T7" fmla="*/ 213 h 213"/>
                <a:gd name="T8" fmla="*/ 43 w 43"/>
                <a:gd name="T9" fmla="*/ 0 h 213"/>
                <a:gd name="T10" fmla="*/ 43 w 43"/>
                <a:gd name="T11" fmla="*/ 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" h="213">
                  <a:moveTo>
                    <a:pt x="43" y="0"/>
                  </a:moveTo>
                  <a:lnTo>
                    <a:pt x="0" y="0"/>
                  </a:lnTo>
                  <a:lnTo>
                    <a:pt x="0" y="213"/>
                  </a:lnTo>
                  <a:lnTo>
                    <a:pt x="43" y="213"/>
                  </a:lnTo>
                  <a:lnTo>
                    <a:pt x="43" y="0"/>
                  </a:lnTo>
                  <a:lnTo>
                    <a:pt x="43" y="0"/>
                  </a:lnTo>
                  <a:close/>
                </a:path>
              </a:pathLst>
            </a:custGeom>
            <a:grpFill/>
            <a:ln w="12700">
              <a:solidFill>
                <a:srgbClr val="E4B15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Freeform 9">
              <a:extLst>
                <a:ext uri="{FF2B5EF4-FFF2-40B4-BE49-F238E27FC236}">
                  <a16:creationId xmlns="" xmlns:a16="http://schemas.microsoft.com/office/drawing/2014/main" id="{5603C05F-D07E-49BD-AADD-631986A16E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636" y="743"/>
              <a:ext cx="172" cy="218"/>
            </a:xfrm>
            <a:custGeom>
              <a:avLst/>
              <a:gdLst>
                <a:gd name="T0" fmla="*/ 31 w 64"/>
                <a:gd name="T1" fmla="*/ 0 h 81"/>
                <a:gd name="T2" fmla="*/ 16 w 64"/>
                <a:gd name="T3" fmla="*/ 2 h 81"/>
                <a:gd name="T4" fmla="*/ 6 w 64"/>
                <a:gd name="T5" fmla="*/ 10 h 81"/>
                <a:gd name="T6" fmla="*/ 3 w 64"/>
                <a:gd name="T7" fmla="*/ 22 h 81"/>
                <a:gd name="T8" fmla="*/ 10 w 64"/>
                <a:gd name="T9" fmla="*/ 37 h 81"/>
                <a:gd name="T10" fmla="*/ 28 w 64"/>
                <a:gd name="T11" fmla="*/ 45 h 81"/>
                <a:gd name="T12" fmla="*/ 40 w 64"/>
                <a:gd name="T13" fmla="*/ 49 h 81"/>
                <a:gd name="T14" fmla="*/ 46 w 64"/>
                <a:gd name="T15" fmla="*/ 52 h 81"/>
                <a:gd name="T16" fmla="*/ 48 w 64"/>
                <a:gd name="T17" fmla="*/ 57 h 81"/>
                <a:gd name="T18" fmla="*/ 44 w 64"/>
                <a:gd name="T19" fmla="*/ 65 h 81"/>
                <a:gd name="T20" fmla="*/ 32 w 64"/>
                <a:gd name="T21" fmla="*/ 68 h 81"/>
                <a:gd name="T22" fmla="*/ 21 w 64"/>
                <a:gd name="T23" fmla="*/ 64 h 81"/>
                <a:gd name="T24" fmla="*/ 15 w 64"/>
                <a:gd name="T25" fmla="*/ 53 h 81"/>
                <a:gd name="T26" fmla="*/ 0 w 64"/>
                <a:gd name="T27" fmla="*/ 54 h 81"/>
                <a:gd name="T28" fmla="*/ 9 w 64"/>
                <a:gd name="T29" fmla="*/ 74 h 81"/>
                <a:gd name="T30" fmla="*/ 32 w 64"/>
                <a:gd name="T31" fmla="*/ 81 h 81"/>
                <a:gd name="T32" fmla="*/ 49 w 64"/>
                <a:gd name="T33" fmla="*/ 78 h 81"/>
                <a:gd name="T34" fmla="*/ 60 w 64"/>
                <a:gd name="T35" fmla="*/ 70 h 81"/>
                <a:gd name="T36" fmla="*/ 64 w 64"/>
                <a:gd name="T37" fmla="*/ 57 h 81"/>
                <a:gd name="T38" fmla="*/ 61 w 64"/>
                <a:gd name="T39" fmla="*/ 44 h 81"/>
                <a:gd name="T40" fmla="*/ 52 w 64"/>
                <a:gd name="T41" fmla="*/ 36 h 81"/>
                <a:gd name="T42" fmla="*/ 35 w 64"/>
                <a:gd name="T43" fmla="*/ 31 h 81"/>
                <a:gd name="T44" fmla="*/ 20 w 64"/>
                <a:gd name="T45" fmla="*/ 25 h 81"/>
                <a:gd name="T46" fmla="*/ 18 w 64"/>
                <a:gd name="T47" fmla="*/ 21 h 81"/>
                <a:gd name="T48" fmla="*/ 20 w 64"/>
                <a:gd name="T49" fmla="*/ 16 h 81"/>
                <a:gd name="T50" fmla="*/ 31 w 64"/>
                <a:gd name="T51" fmla="*/ 13 h 81"/>
                <a:gd name="T52" fmla="*/ 41 w 64"/>
                <a:gd name="T53" fmla="*/ 15 h 81"/>
                <a:gd name="T54" fmla="*/ 46 w 64"/>
                <a:gd name="T55" fmla="*/ 24 h 81"/>
                <a:gd name="T56" fmla="*/ 62 w 64"/>
                <a:gd name="T57" fmla="*/ 23 h 81"/>
                <a:gd name="T58" fmla="*/ 54 w 64"/>
                <a:gd name="T59" fmla="*/ 6 h 81"/>
                <a:gd name="T60" fmla="*/ 31 w 64"/>
                <a:gd name="T61" fmla="*/ 0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64" h="81">
                  <a:moveTo>
                    <a:pt x="31" y="0"/>
                  </a:moveTo>
                  <a:cubicBezTo>
                    <a:pt x="25" y="0"/>
                    <a:pt x="20" y="1"/>
                    <a:pt x="16" y="2"/>
                  </a:cubicBezTo>
                  <a:cubicBezTo>
                    <a:pt x="11" y="4"/>
                    <a:pt x="8" y="7"/>
                    <a:pt x="6" y="10"/>
                  </a:cubicBezTo>
                  <a:cubicBezTo>
                    <a:pt x="4" y="14"/>
                    <a:pt x="3" y="18"/>
                    <a:pt x="3" y="22"/>
                  </a:cubicBezTo>
                  <a:cubicBezTo>
                    <a:pt x="3" y="28"/>
                    <a:pt x="5" y="33"/>
                    <a:pt x="10" y="37"/>
                  </a:cubicBezTo>
                  <a:cubicBezTo>
                    <a:pt x="13" y="41"/>
                    <a:pt x="19" y="43"/>
                    <a:pt x="28" y="45"/>
                  </a:cubicBezTo>
                  <a:cubicBezTo>
                    <a:pt x="34" y="47"/>
                    <a:pt x="39" y="48"/>
                    <a:pt x="40" y="49"/>
                  </a:cubicBezTo>
                  <a:cubicBezTo>
                    <a:pt x="43" y="50"/>
                    <a:pt x="45" y="51"/>
                    <a:pt x="46" y="52"/>
                  </a:cubicBezTo>
                  <a:cubicBezTo>
                    <a:pt x="47" y="53"/>
                    <a:pt x="48" y="55"/>
                    <a:pt x="48" y="57"/>
                  </a:cubicBezTo>
                  <a:cubicBezTo>
                    <a:pt x="48" y="60"/>
                    <a:pt x="47" y="62"/>
                    <a:pt x="44" y="65"/>
                  </a:cubicBezTo>
                  <a:cubicBezTo>
                    <a:pt x="41" y="67"/>
                    <a:pt x="37" y="68"/>
                    <a:pt x="32" y="68"/>
                  </a:cubicBezTo>
                  <a:cubicBezTo>
                    <a:pt x="28" y="68"/>
                    <a:pt x="24" y="67"/>
                    <a:pt x="21" y="64"/>
                  </a:cubicBezTo>
                  <a:cubicBezTo>
                    <a:pt x="18" y="62"/>
                    <a:pt x="16" y="58"/>
                    <a:pt x="15" y="53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1" y="63"/>
                    <a:pt x="4" y="70"/>
                    <a:pt x="9" y="74"/>
                  </a:cubicBezTo>
                  <a:cubicBezTo>
                    <a:pt x="15" y="79"/>
                    <a:pt x="22" y="81"/>
                    <a:pt x="32" y="81"/>
                  </a:cubicBezTo>
                  <a:cubicBezTo>
                    <a:pt x="39" y="81"/>
                    <a:pt x="45" y="80"/>
                    <a:pt x="49" y="78"/>
                  </a:cubicBezTo>
                  <a:cubicBezTo>
                    <a:pt x="54" y="76"/>
                    <a:pt x="57" y="73"/>
                    <a:pt x="60" y="70"/>
                  </a:cubicBezTo>
                  <a:cubicBezTo>
                    <a:pt x="63" y="66"/>
                    <a:pt x="64" y="61"/>
                    <a:pt x="64" y="57"/>
                  </a:cubicBezTo>
                  <a:cubicBezTo>
                    <a:pt x="64" y="52"/>
                    <a:pt x="63" y="48"/>
                    <a:pt x="61" y="44"/>
                  </a:cubicBezTo>
                  <a:cubicBezTo>
                    <a:pt x="59" y="41"/>
                    <a:pt x="56" y="38"/>
                    <a:pt x="52" y="36"/>
                  </a:cubicBezTo>
                  <a:cubicBezTo>
                    <a:pt x="48" y="34"/>
                    <a:pt x="42" y="32"/>
                    <a:pt x="35" y="31"/>
                  </a:cubicBezTo>
                  <a:cubicBezTo>
                    <a:pt x="27" y="29"/>
                    <a:pt x="22" y="27"/>
                    <a:pt x="20" y="25"/>
                  </a:cubicBezTo>
                  <a:cubicBezTo>
                    <a:pt x="19" y="24"/>
                    <a:pt x="18" y="22"/>
                    <a:pt x="18" y="21"/>
                  </a:cubicBezTo>
                  <a:cubicBezTo>
                    <a:pt x="18" y="18"/>
                    <a:pt x="19" y="17"/>
                    <a:pt x="20" y="16"/>
                  </a:cubicBezTo>
                  <a:cubicBezTo>
                    <a:pt x="23" y="14"/>
                    <a:pt x="26" y="13"/>
                    <a:pt x="31" y="13"/>
                  </a:cubicBezTo>
                  <a:cubicBezTo>
                    <a:pt x="36" y="13"/>
                    <a:pt x="39" y="14"/>
                    <a:pt x="41" y="15"/>
                  </a:cubicBezTo>
                  <a:cubicBezTo>
                    <a:pt x="43" y="17"/>
                    <a:pt x="45" y="20"/>
                    <a:pt x="46" y="24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16"/>
                    <a:pt x="59" y="10"/>
                    <a:pt x="54" y="6"/>
                  </a:cubicBezTo>
                  <a:cubicBezTo>
                    <a:pt x="49" y="2"/>
                    <a:pt x="41" y="0"/>
                    <a:pt x="31" y="0"/>
                  </a:cubicBezTo>
                  <a:close/>
                </a:path>
              </a:pathLst>
            </a:custGeom>
            <a:grpFill/>
            <a:ln w="12700">
              <a:solidFill>
                <a:srgbClr val="E4B15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Freeform 10">
              <a:extLst>
                <a:ext uri="{FF2B5EF4-FFF2-40B4-BE49-F238E27FC236}">
                  <a16:creationId xmlns="" xmlns:a16="http://schemas.microsoft.com/office/drawing/2014/main" id="{F91AFE47-7B89-461F-AD3D-47865D91BC8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40" y="745"/>
              <a:ext cx="212" cy="213"/>
            </a:xfrm>
            <a:custGeom>
              <a:avLst/>
              <a:gdLst>
                <a:gd name="T0" fmla="*/ 129 w 212"/>
                <a:gd name="T1" fmla="*/ 0 h 213"/>
                <a:gd name="T2" fmla="*/ 83 w 212"/>
                <a:gd name="T3" fmla="*/ 0 h 213"/>
                <a:gd name="T4" fmla="*/ 0 w 212"/>
                <a:gd name="T5" fmla="*/ 213 h 213"/>
                <a:gd name="T6" fmla="*/ 46 w 212"/>
                <a:gd name="T7" fmla="*/ 213 h 213"/>
                <a:gd name="T8" fmla="*/ 64 w 212"/>
                <a:gd name="T9" fmla="*/ 165 h 213"/>
                <a:gd name="T10" fmla="*/ 148 w 212"/>
                <a:gd name="T11" fmla="*/ 165 h 213"/>
                <a:gd name="T12" fmla="*/ 166 w 212"/>
                <a:gd name="T13" fmla="*/ 213 h 213"/>
                <a:gd name="T14" fmla="*/ 212 w 212"/>
                <a:gd name="T15" fmla="*/ 213 h 213"/>
                <a:gd name="T16" fmla="*/ 129 w 212"/>
                <a:gd name="T17" fmla="*/ 0 h 213"/>
                <a:gd name="T18" fmla="*/ 129 w 212"/>
                <a:gd name="T19" fmla="*/ 0 h 213"/>
                <a:gd name="T20" fmla="*/ 75 w 212"/>
                <a:gd name="T21" fmla="*/ 130 h 213"/>
                <a:gd name="T22" fmla="*/ 105 w 212"/>
                <a:gd name="T23" fmla="*/ 49 h 213"/>
                <a:gd name="T24" fmla="*/ 134 w 212"/>
                <a:gd name="T25" fmla="*/ 130 h 213"/>
                <a:gd name="T26" fmla="*/ 75 w 212"/>
                <a:gd name="T27" fmla="*/ 130 h 213"/>
                <a:gd name="T28" fmla="*/ 75 w 212"/>
                <a:gd name="T29" fmla="*/ 130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2" h="213">
                  <a:moveTo>
                    <a:pt x="129" y="0"/>
                  </a:moveTo>
                  <a:lnTo>
                    <a:pt x="83" y="0"/>
                  </a:lnTo>
                  <a:lnTo>
                    <a:pt x="0" y="213"/>
                  </a:lnTo>
                  <a:lnTo>
                    <a:pt x="46" y="213"/>
                  </a:lnTo>
                  <a:lnTo>
                    <a:pt x="64" y="165"/>
                  </a:lnTo>
                  <a:lnTo>
                    <a:pt x="148" y="165"/>
                  </a:lnTo>
                  <a:lnTo>
                    <a:pt x="166" y="213"/>
                  </a:lnTo>
                  <a:lnTo>
                    <a:pt x="212" y="213"/>
                  </a:lnTo>
                  <a:lnTo>
                    <a:pt x="129" y="0"/>
                  </a:lnTo>
                  <a:lnTo>
                    <a:pt x="129" y="0"/>
                  </a:lnTo>
                  <a:close/>
                  <a:moveTo>
                    <a:pt x="75" y="130"/>
                  </a:moveTo>
                  <a:lnTo>
                    <a:pt x="105" y="49"/>
                  </a:lnTo>
                  <a:lnTo>
                    <a:pt x="134" y="130"/>
                  </a:lnTo>
                  <a:lnTo>
                    <a:pt x="75" y="130"/>
                  </a:lnTo>
                  <a:lnTo>
                    <a:pt x="75" y="130"/>
                  </a:lnTo>
                  <a:close/>
                </a:path>
              </a:pathLst>
            </a:custGeom>
            <a:grpFill/>
            <a:ln w="12700">
              <a:solidFill>
                <a:srgbClr val="E4B156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9" name="Group 13">
            <a:extLst>
              <a:ext uri="{FF2B5EF4-FFF2-40B4-BE49-F238E27FC236}">
                <a16:creationId xmlns="" xmlns:a16="http://schemas.microsoft.com/office/drawing/2014/main" id="{CC5BA70F-CE0A-4EB7-807F-79BC0CBFCE63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56561" y="3435179"/>
            <a:ext cx="346364" cy="471828"/>
            <a:chOff x="2659" y="24"/>
            <a:chExt cx="969" cy="1320"/>
          </a:xfrm>
        </p:grpSpPr>
        <p:sp>
          <p:nvSpPr>
            <p:cNvPr id="31" name="Freeform 14">
              <a:extLst>
                <a:ext uri="{FF2B5EF4-FFF2-40B4-BE49-F238E27FC236}">
                  <a16:creationId xmlns="" xmlns:a16="http://schemas.microsoft.com/office/drawing/2014/main" id="{00038575-508E-46F3-9886-4D4893409C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9" y="601"/>
              <a:ext cx="969" cy="743"/>
            </a:xfrm>
            <a:custGeom>
              <a:avLst/>
              <a:gdLst>
                <a:gd name="T0" fmla="*/ 325 w 360"/>
                <a:gd name="T1" fmla="*/ 277 h 277"/>
                <a:gd name="T2" fmla="*/ 35 w 360"/>
                <a:gd name="T3" fmla="*/ 277 h 277"/>
                <a:gd name="T4" fmla="*/ 0 w 360"/>
                <a:gd name="T5" fmla="*/ 242 h 277"/>
                <a:gd name="T6" fmla="*/ 0 w 360"/>
                <a:gd name="T7" fmla="*/ 34 h 277"/>
                <a:gd name="T8" fmla="*/ 35 w 360"/>
                <a:gd name="T9" fmla="*/ 0 h 277"/>
                <a:gd name="T10" fmla="*/ 325 w 360"/>
                <a:gd name="T11" fmla="*/ 0 h 277"/>
                <a:gd name="T12" fmla="*/ 360 w 360"/>
                <a:gd name="T13" fmla="*/ 34 h 277"/>
                <a:gd name="T14" fmla="*/ 360 w 360"/>
                <a:gd name="T15" fmla="*/ 242 h 277"/>
                <a:gd name="T16" fmla="*/ 325 w 360"/>
                <a:gd name="T17" fmla="*/ 277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0" h="277">
                  <a:moveTo>
                    <a:pt x="325" y="277"/>
                  </a:moveTo>
                  <a:cubicBezTo>
                    <a:pt x="35" y="277"/>
                    <a:pt x="35" y="277"/>
                    <a:pt x="35" y="277"/>
                  </a:cubicBezTo>
                  <a:cubicBezTo>
                    <a:pt x="15" y="277"/>
                    <a:pt x="0" y="261"/>
                    <a:pt x="0" y="242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5" y="0"/>
                  </a:cubicBezTo>
                  <a:cubicBezTo>
                    <a:pt x="325" y="0"/>
                    <a:pt x="325" y="0"/>
                    <a:pt x="325" y="0"/>
                  </a:cubicBezTo>
                  <a:cubicBezTo>
                    <a:pt x="345" y="0"/>
                    <a:pt x="360" y="15"/>
                    <a:pt x="360" y="34"/>
                  </a:cubicBezTo>
                  <a:cubicBezTo>
                    <a:pt x="360" y="242"/>
                    <a:pt x="360" y="242"/>
                    <a:pt x="360" y="242"/>
                  </a:cubicBezTo>
                  <a:cubicBezTo>
                    <a:pt x="360" y="261"/>
                    <a:pt x="345" y="277"/>
                    <a:pt x="325" y="277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5">
              <a:extLst>
                <a:ext uri="{FF2B5EF4-FFF2-40B4-BE49-F238E27FC236}">
                  <a16:creationId xmlns="" xmlns:a16="http://schemas.microsoft.com/office/drawing/2014/main" id="{3014E6FD-843B-4C89-8C59-4B475EA79A8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9" y="24"/>
              <a:ext cx="689" cy="577"/>
            </a:xfrm>
            <a:custGeom>
              <a:avLst/>
              <a:gdLst>
                <a:gd name="T0" fmla="*/ 193 w 256"/>
                <a:gd name="T1" fmla="*/ 215 h 215"/>
                <a:gd name="T2" fmla="*/ 256 w 256"/>
                <a:gd name="T3" fmla="*/ 215 h 215"/>
                <a:gd name="T4" fmla="*/ 256 w 256"/>
                <a:gd name="T5" fmla="*/ 128 h 215"/>
                <a:gd name="T6" fmla="*/ 128 w 256"/>
                <a:gd name="T7" fmla="*/ 0 h 215"/>
                <a:gd name="T8" fmla="*/ 0 w 256"/>
                <a:gd name="T9" fmla="*/ 128 h 215"/>
                <a:gd name="T10" fmla="*/ 0 w 256"/>
                <a:gd name="T11" fmla="*/ 215 h 215"/>
                <a:gd name="T12" fmla="*/ 63 w 256"/>
                <a:gd name="T13" fmla="*/ 215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6" h="215">
                  <a:moveTo>
                    <a:pt x="193" y="215"/>
                  </a:moveTo>
                  <a:cubicBezTo>
                    <a:pt x="256" y="215"/>
                    <a:pt x="256" y="215"/>
                    <a:pt x="256" y="215"/>
                  </a:cubicBezTo>
                  <a:cubicBezTo>
                    <a:pt x="256" y="128"/>
                    <a:pt x="256" y="128"/>
                    <a:pt x="256" y="128"/>
                  </a:cubicBezTo>
                  <a:cubicBezTo>
                    <a:pt x="256" y="57"/>
                    <a:pt x="199" y="0"/>
                    <a:pt x="128" y="0"/>
                  </a:cubicBezTo>
                  <a:cubicBezTo>
                    <a:pt x="57" y="0"/>
                    <a:pt x="0" y="57"/>
                    <a:pt x="0" y="128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63" y="215"/>
                    <a:pt x="63" y="215"/>
                    <a:pt x="63" y="215"/>
                  </a:cubicBezTo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Freeform 16">
              <a:extLst>
                <a:ext uri="{FF2B5EF4-FFF2-40B4-BE49-F238E27FC236}">
                  <a16:creationId xmlns="" xmlns:a16="http://schemas.microsoft.com/office/drawing/2014/main" id="{DDD70253-D639-4C9E-A9C3-08625CDC5DC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69" y="193"/>
              <a:ext cx="349" cy="408"/>
            </a:xfrm>
            <a:custGeom>
              <a:avLst/>
              <a:gdLst>
                <a:gd name="T0" fmla="*/ 0 w 130"/>
                <a:gd name="T1" fmla="*/ 152 h 152"/>
                <a:gd name="T2" fmla="*/ 0 w 130"/>
                <a:gd name="T3" fmla="*/ 65 h 152"/>
                <a:gd name="T4" fmla="*/ 65 w 130"/>
                <a:gd name="T5" fmla="*/ 0 h 152"/>
                <a:gd name="T6" fmla="*/ 130 w 130"/>
                <a:gd name="T7" fmla="*/ 65 h 152"/>
                <a:gd name="T8" fmla="*/ 130 w 13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152">
                  <a:moveTo>
                    <a:pt x="0" y="152"/>
                  </a:moveTo>
                  <a:cubicBezTo>
                    <a:pt x="0" y="65"/>
                    <a:pt x="0" y="65"/>
                    <a:pt x="0" y="65"/>
                  </a:cubicBezTo>
                  <a:cubicBezTo>
                    <a:pt x="0" y="29"/>
                    <a:pt x="29" y="0"/>
                    <a:pt x="65" y="0"/>
                  </a:cubicBezTo>
                  <a:cubicBezTo>
                    <a:pt x="101" y="0"/>
                    <a:pt x="130" y="29"/>
                    <a:pt x="130" y="65"/>
                  </a:cubicBezTo>
                  <a:cubicBezTo>
                    <a:pt x="130" y="152"/>
                    <a:pt x="130" y="152"/>
                    <a:pt x="130" y="152"/>
                  </a:cubicBezTo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17">
              <a:extLst>
                <a:ext uri="{FF2B5EF4-FFF2-40B4-BE49-F238E27FC236}">
                  <a16:creationId xmlns="" xmlns:a16="http://schemas.microsoft.com/office/drawing/2014/main" id="{FB286EF6-403C-4230-8487-A2047C2BF2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2" y="807"/>
              <a:ext cx="183" cy="330"/>
            </a:xfrm>
            <a:custGeom>
              <a:avLst/>
              <a:gdLst>
                <a:gd name="T0" fmla="*/ 68 w 68"/>
                <a:gd name="T1" fmla="*/ 33 h 123"/>
                <a:gd name="T2" fmla="*/ 34 w 68"/>
                <a:gd name="T3" fmla="*/ 0 h 123"/>
                <a:gd name="T4" fmla="*/ 0 w 68"/>
                <a:gd name="T5" fmla="*/ 33 h 123"/>
                <a:gd name="T6" fmla="*/ 17 w 68"/>
                <a:gd name="T7" fmla="*/ 63 h 123"/>
                <a:gd name="T8" fmla="*/ 5 w 68"/>
                <a:gd name="T9" fmla="*/ 123 h 123"/>
                <a:gd name="T10" fmla="*/ 63 w 68"/>
                <a:gd name="T11" fmla="*/ 123 h 123"/>
                <a:gd name="T12" fmla="*/ 51 w 68"/>
                <a:gd name="T13" fmla="*/ 63 h 123"/>
                <a:gd name="T14" fmla="*/ 68 w 68"/>
                <a:gd name="T15" fmla="*/ 3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8" h="123">
                  <a:moveTo>
                    <a:pt x="68" y="33"/>
                  </a:moveTo>
                  <a:cubicBezTo>
                    <a:pt x="68" y="15"/>
                    <a:pt x="53" y="0"/>
                    <a:pt x="34" y="0"/>
                  </a:cubicBezTo>
                  <a:cubicBezTo>
                    <a:pt x="15" y="0"/>
                    <a:pt x="0" y="15"/>
                    <a:pt x="0" y="33"/>
                  </a:cubicBezTo>
                  <a:cubicBezTo>
                    <a:pt x="0" y="46"/>
                    <a:pt x="7" y="57"/>
                    <a:pt x="17" y="63"/>
                  </a:cubicBezTo>
                  <a:cubicBezTo>
                    <a:pt x="5" y="123"/>
                    <a:pt x="5" y="123"/>
                    <a:pt x="5" y="123"/>
                  </a:cubicBezTo>
                  <a:cubicBezTo>
                    <a:pt x="63" y="123"/>
                    <a:pt x="63" y="123"/>
                    <a:pt x="63" y="12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61" y="57"/>
                    <a:pt x="68" y="46"/>
                    <a:pt x="68" y="33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6" name="Group 20">
            <a:extLst>
              <a:ext uri="{FF2B5EF4-FFF2-40B4-BE49-F238E27FC236}">
                <a16:creationId xmlns="" xmlns:a16="http://schemas.microsoft.com/office/drawing/2014/main" id="{C5D86354-A372-40A8-B8BE-E0D5F926AA1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788935" y="3422384"/>
            <a:ext cx="508004" cy="497418"/>
            <a:chOff x="3720" y="368"/>
            <a:chExt cx="1392" cy="1363"/>
          </a:xfrm>
        </p:grpSpPr>
        <p:sp>
          <p:nvSpPr>
            <p:cNvPr id="38" name="Freeform 21">
              <a:extLst>
                <a:ext uri="{FF2B5EF4-FFF2-40B4-BE49-F238E27FC236}">
                  <a16:creationId xmlns="" xmlns:a16="http://schemas.microsoft.com/office/drawing/2014/main" id="{DB2C846D-095F-4F3D-9E6D-00F30CABA60A}"/>
                </a:ext>
              </a:extLst>
            </p:cNvPr>
            <p:cNvSpPr>
              <a:spLocks/>
            </p:cNvSpPr>
            <p:nvPr/>
          </p:nvSpPr>
          <p:spPr bwMode="auto">
            <a:xfrm>
              <a:off x="4431" y="1049"/>
              <a:ext cx="681" cy="682"/>
            </a:xfrm>
            <a:custGeom>
              <a:avLst/>
              <a:gdLst>
                <a:gd name="T0" fmla="*/ 202 w 254"/>
                <a:gd name="T1" fmla="*/ 79 h 254"/>
                <a:gd name="T2" fmla="*/ 132 w 254"/>
                <a:gd name="T3" fmla="*/ 33 h 254"/>
                <a:gd name="T4" fmla="*/ 82 w 254"/>
                <a:gd name="T5" fmla="*/ 0 h 254"/>
                <a:gd name="T6" fmla="*/ 69 w 254"/>
                <a:gd name="T7" fmla="*/ 22 h 254"/>
                <a:gd name="T8" fmla="*/ 48 w 254"/>
                <a:gd name="T9" fmla="*/ 47 h 254"/>
                <a:gd name="T10" fmla="*/ 0 w 254"/>
                <a:gd name="T11" fmla="*/ 81 h 254"/>
                <a:gd name="T12" fmla="*/ 80 w 254"/>
                <a:gd name="T13" fmla="*/ 201 h 254"/>
                <a:gd name="T14" fmla="*/ 215 w 254"/>
                <a:gd name="T15" fmla="*/ 214 h 254"/>
                <a:gd name="T16" fmla="*/ 215 w 254"/>
                <a:gd name="T17" fmla="*/ 214 h 254"/>
                <a:gd name="T18" fmla="*/ 202 w 254"/>
                <a:gd name="T19" fmla="*/ 7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4" h="254">
                  <a:moveTo>
                    <a:pt x="202" y="79"/>
                  </a:moveTo>
                  <a:cubicBezTo>
                    <a:pt x="132" y="33"/>
                    <a:pt x="132" y="33"/>
                    <a:pt x="132" y="33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78" y="7"/>
                    <a:pt x="74" y="15"/>
                    <a:pt x="69" y="22"/>
                  </a:cubicBezTo>
                  <a:cubicBezTo>
                    <a:pt x="63" y="31"/>
                    <a:pt x="56" y="39"/>
                    <a:pt x="48" y="47"/>
                  </a:cubicBezTo>
                  <a:cubicBezTo>
                    <a:pt x="34" y="61"/>
                    <a:pt x="18" y="72"/>
                    <a:pt x="0" y="81"/>
                  </a:cubicBezTo>
                  <a:cubicBezTo>
                    <a:pt x="80" y="201"/>
                    <a:pt x="80" y="201"/>
                    <a:pt x="80" y="201"/>
                  </a:cubicBezTo>
                  <a:cubicBezTo>
                    <a:pt x="111" y="247"/>
                    <a:pt x="176" y="254"/>
                    <a:pt x="215" y="214"/>
                  </a:cubicBezTo>
                  <a:cubicBezTo>
                    <a:pt x="215" y="214"/>
                    <a:pt x="215" y="214"/>
                    <a:pt x="215" y="214"/>
                  </a:cubicBezTo>
                  <a:cubicBezTo>
                    <a:pt x="254" y="175"/>
                    <a:pt x="248" y="110"/>
                    <a:pt x="202" y="79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2">
              <a:extLst>
                <a:ext uri="{FF2B5EF4-FFF2-40B4-BE49-F238E27FC236}">
                  <a16:creationId xmlns="" xmlns:a16="http://schemas.microsoft.com/office/drawing/2014/main" id="{8466BC7F-756D-4CEF-9D3E-941F587A8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3720" y="368"/>
              <a:ext cx="1003" cy="950"/>
            </a:xfrm>
            <a:custGeom>
              <a:avLst/>
              <a:gdLst>
                <a:gd name="T0" fmla="*/ 334 w 374"/>
                <a:gd name="T1" fmla="*/ 79 h 354"/>
                <a:gd name="T2" fmla="*/ 313 w 374"/>
                <a:gd name="T3" fmla="*/ 53 h 354"/>
                <a:gd name="T4" fmla="*/ 251 w 374"/>
                <a:gd name="T5" fmla="*/ 13 h 354"/>
                <a:gd name="T6" fmla="*/ 170 w 374"/>
                <a:gd name="T7" fmla="*/ 3 h 354"/>
                <a:gd name="T8" fmla="*/ 104 w 374"/>
                <a:gd name="T9" fmla="*/ 24 h 354"/>
                <a:gd name="T10" fmla="*/ 65 w 374"/>
                <a:gd name="T11" fmla="*/ 53 h 354"/>
                <a:gd name="T12" fmla="*/ 55 w 374"/>
                <a:gd name="T13" fmla="*/ 65 h 354"/>
                <a:gd name="T14" fmla="*/ 55 w 374"/>
                <a:gd name="T15" fmla="*/ 290 h 354"/>
                <a:gd name="T16" fmla="*/ 65 w 374"/>
                <a:gd name="T17" fmla="*/ 301 h 354"/>
                <a:gd name="T18" fmla="*/ 104 w 374"/>
                <a:gd name="T19" fmla="*/ 330 h 354"/>
                <a:gd name="T20" fmla="*/ 170 w 374"/>
                <a:gd name="T21" fmla="*/ 351 h 354"/>
                <a:gd name="T22" fmla="*/ 251 w 374"/>
                <a:gd name="T23" fmla="*/ 341 h 354"/>
                <a:gd name="T24" fmla="*/ 265 w 374"/>
                <a:gd name="T25" fmla="*/ 335 h 354"/>
                <a:gd name="T26" fmla="*/ 313 w 374"/>
                <a:gd name="T27" fmla="*/ 301 h 354"/>
                <a:gd name="T28" fmla="*/ 334 w 374"/>
                <a:gd name="T29" fmla="*/ 276 h 354"/>
                <a:gd name="T30" fmla="*/ 347 w 374"/>
                <a:gd name="T31" fmla="*/ 254 h 354"/>
                <a:gd name="T32" fmla="*/ 334 w 374"/>
                <a:gd name="T33" fmla="*/ 79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4" h="354">
                  <a:moveTo>
                    <a:pt x="334" y="79"/>
                  </a:moveTo>
                  <a:cubicBezTo>
                    <a:pt x="328" y="70"/>
                    <a:pt x="321" y="61"/>
                    <a:pt x="313" y="53"/>
                  </a:cubicBezTo>
                  <a:cubicBezTo>
                    <a:pt x="295" y="35"/>
                    <a:pt x="274" y="22"/>
                    <a:pt x="251" y="13"/>
                  </a:cubicBezTo>
                  <a:cubicBezTo>
                    <a:pt x="225" y="4"/>
                    <a:pt x="197" y="0"/>
                    <a:pt x="170" y="3"/>
                  </a:cubicBezTo>
                  <a:cubicBezTo>
                    <a:pt x="147" y="6"/>
                    <a:pt x="125" y="13"/>
                    <a:pt x="104" y="24"/>
                  </a:cubicBezTo>
                  <a:cubicBezTo>
                    <a:pt x="90" y="32"/>
                    <a:pt x="77" y="41"/>
                    <a:pt x="65" y="53"/>
                  </a:cubicBezTo>
                  <a:cubicBezTo>
                    <a:pt x="62" y="57"/>
                    <a:pt x="58" y="61"/>
                    <a:pt x="55" y="65"/>
                  </a:cubicBezTo>
                  <a:cubicBezTo>
                    <a:pt x="0" y="130"/>
                    <a:pt x="0" y="225"/>
                    <a:pt x="55" y="290"/>
                  </a:cubicBezTo>
                  <a:cubicBezTo>
                    <a:pt x="58" y="293"/>
                    <a:pt x="62" y="297"/>
                    <a:pt x="65" y="301"/>
                  </a:cubicBezTo>
                  <a:cubicBezTo>
                    <a:pt x="77" y="313"/>
                    <a:pt x="90" y="323"/>
                    <a:pt x="104" y="330"/>
                  </a:cubicBezTo>
                  <a:cubicBezTo>
                    <a:pt x="125" y="342"/>
                    <a:pt x="147" y="349"/>
                    <a:pt x="170" y="351"/>
                  </a:cubicBezTo>
                  <a:cubicBezTo>
                    <a:pt x="197" y="354"/>
                    <a:pt x="225" y="351"/>
                    <a:pt x="251" y="341"/>
                  </a:cubicBezTo>
                  <a:cubicBezTo>
                    <a:pt x="256" y="339"/>
                    <a:pt x="261" y="337"/>
                    <a:pt x="265" y="335"/>
                  </a:cubicBezTo>
                  <a:cubicBezTo>
                    <a:pt x="283" y="326"/>
                    <a:pt x="299" y="315"/>
                    <a:pt x="313" y="301"/>
                  </a:cubicBezTo>
                  <a:cubicBezTo>
                    <a:pt x="321" y="293"/>
                    <a:pt x="328" y="285"/>
                    <a:pt x="334" y="276"/>
                  </a:cubicBezTo>
                  <a:cubicBezTo>
                    <a:pt x="339" y="269"/>
                    <a:pt x="343" y="261"/>
                    <a:pt x="347" y="254"/>
                  </a:cubicBezTo>
                  <a:cubicBezTo>
                    <a:pt x="374" y="198"/>
                    <a:pt x="369" y="131"/>
                    <a:pt x="334" y="79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3">
              <a:extLst>
                <a:ext uri="{FF2B5EF4-FFF2-40B4-BE49-F238E27FC236}">
                  <a16:creationId xmlns="" xmlns:a16="http://schemas.microsoft.com/office/drawing/2014/main" id="{C0EDE5CD-C151-4B9A-9F5E-EFA35BEE3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3868" y="497"/>
              <a:ext cx="727" cy="692"/>
            </a:xfrm>
            <a:custGeom>
              <a:avLst/>
              <a:gdLst>
                <a:gd name="T0" fmla="*/ 223 w 271"/>
                <a:gd name="T1" fmla="*/ 41 h 258"/>
                <a:gd name="T2" fmla="*/ 206 w 271"/>
                <a:gd name="T3" fmla="*/ 27 h 258"/>
                <a:gd name="T4" fmla="*/ 112 w 271"/>
                <a:gd name="T5" fmla="*/ 6 h 258"/>
                <a:gd name="T6" fmla="*/ 45 w 271"/>
                <a:gd name="T7" fmla="*/ 41 h 258"/>
                <a:gd name="T8" fmla="*/ 35 w 271"/>
                <a:gd name="T9" fmla="*/ 52 h 258"/>
                <a:gd name="T10" fmla="*/ 35 w 271"/>
                <a:gd name="T11" fmla="*/ 206 h 258"/>
                <a:gd name="T12" fmla="*/ 37 w 271"/>
                <a:gd name="T13" fmla="*/ 208 h 258"/>
                <a:gd name="T14" fmla="*/ 45 w 271"/>
                <a:gd name="T15" fmla="*/ 218 h 258"/>
                <a:gd name="T16" fmla="*/ 112 w 271"/>
                <a:gd name="T17" fmla="*/ 252 h 258"/>
                <a:gd name="T18" fmla="*/ 206 w 271"/>
                <a:gd name="T19" fmla="*/ 231 h 258"/>
                <a:gd name="T20" fmla="*/ 223 w 271"/>
                <a:gd name="T21" fmla="*/ 218 h 258"/>
                <a:gd name="T22" fmla="*/ 231 w 271"/>
                <a:gd name="T23" fmla="*/ 208 h 258"/>
                <a:gd name="T24" fmla="*/ 223 w 271"/>
                <a:gd name="T25" fmla="*/ 41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1" h="258">
                  <a:moveTo>
                    <a:pt x="223" y="41"/>
                  </a:moveTo>
                  <a:cubicBezTo>
                    <a:pt x="217" y="36"/>
                    <a:pt x="212" y="31"/>
                    <a:pt x="206" y="27"/>
                  </a:cubicBezTo>
                  <a:cubicBezTo>
                    <a:pt x="178" y="7"/>
                    <a:pt x="144" y="0"/>
                    <a:pt x="112" y="6"/>
                  </a:cubicBezTo>
                  <a:cubicBezTo>
                    <a:pt x="87" y="10"/>
                    <a:pt x="64" y="22"/>
                    <a:pt x="45" y="41"/>
                  </a:cubicBezTo>
                  <a:cubicBezTo>
                    <a:pt x="42" y="44"/>
                    <a:pt x="38" y="48"/>
                    <a:pt x="35" y="52"/>
                  </a:cubicBezTo>
                  <a:cubicBezTo>
                    <a:pt x="0" y="97"/>
                    <a:pt x="0" y="161"/>
                    <a:pt x="35" y="206"/>
                  </a:cubicBezTo>
                  <a:cubicBezTo>
                    <a:pt x="36" y="207"/>
                    <a:pt x="36" y="207"/>
                    <a:pt x="37" y="208"/>
                  </a:cubicBezTo>
                  <a:cubicBezTo>
                    <a:pt x="39" y="211"/>
                    <a:pt x="42" y="215"/>
                    <a:pt x="45" y="218"/>
                  </a:cubicBezTo>
                  <a:cubicBezTo>
                    <a:pt x="64" y="237"/>
                    <a:pt x="87" y="248"/>
                    <a:pt x="112" y="252"/>
                  </a:cubicBezTo>
                  <a:cubicBezTo>
                    <a:pt x="144" y="258"/>
                    <a:pt x="178" y="251"/>
                    <a:pt x="206" y="231"/>
                  </a:cubicBezTo>
                  <a:cubicBezTo>
                    <a:pt x="212" y="227"/>
                    <a:pt x="217" y="223"/>
                    <a:pt x="223" y="218"/>
                  </a:cubicBezTo>
                  <a:cubicBezTo>
                    <a:pt x="226" y="215"/>
                    <a:pt x="229" y="211"/>
                    <a:pt x="231" y="208"/>
                  </a:cubicBezTo>
                  <a:cubicBezTo>
                    <a:pt x="271" y="159"/>
                    <a:pt x="268" y="86"/>
                    <a:pt x="223" y="41"/>
                  </a:cubicBezTo>
                  <a:close/>
                </a:path>
              </a:pathLst>
            </a:custGeom>
            <a:noFill/>
            <a:ln w="28575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1" name="Freeform 24">
              <a:extLst>
                <a:ext uri="{FF2B5EF4-FFF2-40B4-BE49-F238E27FC236}">
                  <a16:creationId xmlns="" xmlns:a16="http://schemas.microsoft.com/office/drawing/2014/main" id="{D6AE1912-AEFB-4482-8D0A-8A9F8696A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6" y="652"/>
              <a:ext cx="215" cy="183"/>
            </a:xfrm>
            <a:custGeom>
              <a:avLst/>
              <a:gdLst>
                <a:gd name="T0" fmla="*/ 91 w 215"/>
                <a:gd name="T1" fmla="*/ 54 h 183"/>
                <a:gd name="T2" fmla="*/ 91 w 215"/>
                <a:gd name="T3" fmla="*/ 0 h 183"/>
                <a:gd name="T4" fmla="*/ 0 w 215"/>
                <a:gd name="T5" fmla="*/ 92 h 183"/>
                <a:gd name="T6" fmla="*/ 91 w 215"/>
                <a:gd name="T7" fmla="*/ 183 h 183"/>
                <a:gd name="T8" fmla="*/ 91 w 215"/>
                <a:gd name="T9" fmla="*/ 126 h 183"/>
                <a:gd name="T10" fmla="*/ 215 w 215"/>
                <a:gd name="T11" fmla="*/ 126 h 183"/>
                <a:gd name="T12" fmla="*/ 215 w 215"/>
                <a:gd name="T13" fmla="*/ 54 h 183"/>
                <a:gd name="T14" fmla="*/ 91 w 215"/>
                <a:gd name="T15" fmla="*/ 54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183">
                  <a:moveTo>
                    <a:pt x="91" y="54"/>
                  </a:moveTo>
                  <a:lnTo>
                    <a:pt x="91" y="0"/>
                  </a:lnTo>
                  <a:lnTo>
                    <a:pt x="0" y="92"/>
                  </a:lnTo>
                  <a:lnTo>
                    <a:pt x="91" y="183"/>
                  </a:lnTo>
                  <a:lnTo>
                    <a:pt x="91" y="126"/>
                  </a:lnTo>
                  <a:lnTo>
                    <a:pt x="215" y="126"/>
                  </a:lnTo>
                  <a:lnTo>
                    <a:pt x="215" y="54"/>
                  </a:lnTo>
                  <a:lnTo>
                    <a:pt x="91" y="54"/>
                  </a:lnTo>
                  <a:close/>
                </a:path>
              </a:pathLst>
            </a:custGeom>
            <a:noFill/>
            <a:ln w="12700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25">
              <a:extLst>
                <a:ext uri="{FF2B5EF4-FFF2-40B4-BE49-F238E27FC236}">
                  <a16:creationId xmlns="" xmlns:a16="http://schemas.microsoft.com/office/drawing/2014/main" id="{57F4E3D2-3CF6-470C-973A-29B7C38D06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216" y="854"/>
              <a:ext cx="212" cy="182"/>
            </a:xfrm>
            <a:custGeom>
              <a:avLst/>
              <a:gdLst>
                <a:gd name="T0" fmla="*/ 121 w 212"/>
                <a:gd name="T1" fmla="*/ 126 h 182"/>
                <a:gd name="T2" fmla="*/ 121 w 212"/>
                <a:gd name="T3" fmla="*/ 182 h 182"/>
                <a:gd name="T4" fmla="*/ 212 w 212"/>
                <a:gd name="T5" fmla="*/ 91 h 182"/>
                <a:gd name="T6" fmla="*/ 121 w 212"/>
                <a:gd name="T7" fmla="*/ 0 h 182"/>
                <a:gd name="T8" fmla="*/ 121 w 212"/>
                <a:gd name="T9" fmla="*/ 56 h 182"/>
                <a:gd name="T10" fmla="*/ 0 w 212"/>
                <a:gd name="T11" fmla="*/ 56 h 182"/>
                <a:gd name="T12" fmla="*/ 0 w 212"/>
                <a:gd name="T13" fmla="*/ 126 h 182"/>
                <a:gd name="T14" fmla="*/ 121 w 212"/>
                <a:gd name="T15" fmla="*/ 126 h 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2" h="182">
                  <a:moveTo>
                    <a:pt x="121" y="126"/>
                  </a:moveTo>
                  <a:lnTo>
                    <a:pt x="121" y="182"/>
                  </a:lnTo>
                  <a:lnTo>
                    <a:pt x="212" y="91"/>
                  </a:lnTo>
                  <a:lnTo>
                    <a:pt x="121" y="0"/>
                  </a:lnTo>
                  <a:lnTo>
                    <a:pt x="121" y="56"/>
                  </a:lnTo>
                  <a:lnTo>
                    <a:pt x="0" y="56"/>
                  </a:lnTo>
                  <a:lnTo>
                    <a:pt x="0" y="126"/>
                  </a:lnTo>
                  <a:lnTo>
                    <a:pt x="121" y="126"/>
                  </a:lnTo>
                  <a:close/>
                </a:path>
              </a:pathLst>
            </a:custGeom>
            <a:noFill/>
            <a:ln w="12700" cap="rnd">
              <a:solidFill>
                <a:srgbClr val="E4B156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2FFDDD0E-C611-45E9-890A-E334B1909B3D}"/>
              </a:ext>
            </a:extLst>
          </p:cNvPr>
          <p:cNvSpPr txBox="1"/>
          <p:nvPr/>
        </p:nvSpPr>
        <p:spPr>
          <a:xfrm>
            <a:off x="1585343" y="4270583"/>
            <a:ext cx="10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8E966DC5-5AC8-423A-BD33-B8765C155825}"/>
              </a:ext>
            </a:extLst>
          </p:cNvPr>
          <p:cNvSpPr txBox="1"/>
          <p:nvPr/>
        </p:nvSpPr>
        <p:spPr>
          <a:xfrm>
            <a:off x="5538911" y="4270583"/>
            <a:ext cx="10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59CAAAA2-4801-44A7-895D-2510391815CE}"/>
              </a:ext>
            </a:extLst>
          </p:cNvPr>
          <p:cNvSpPr txBox="1"/>
          <p:nvPr/>
        </p:nvSpPr>
        <p:spPr>
          <a:xfrm>
            <a:off x="9544309" y="4270583"/>
            <a:ext cx="10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3C9972F3-C7E2-4129-827A-5B98434DFAC0}"/>
              </a:ext>
            </a:extLst>
          </p:cNvPr>
          <p:cNvSpPr txBox="1"/>
          <p:nvPr/>
        </p:nvSpPr>
        <p:spPr>
          <a:xfrm>
            <a:off x="609599" y="4902571"/>
            <a:ext cx="2986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9538652C-5570-4D55-95B4-FAD8B66CE1D4}"/>
              </a:ext>
            </a:extLst>
          </p:cNvPr>
          <p:cNvSpPr txBox="1"/>
          <p:nvPr/>
        </p:nvSpPr>
        <p:spPr>
          <a:xfrm>
            <a:off x="4460259" y="4902571"/>
            <a:ext cx="31389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0E756089-DDF2-4A6A-8A1B-B3C958C6E65B}"/>
              </a:ext>
            </a:extLst>
          </p:cNvPr>
          <p:cNvSpPr txBox="1"/>
          <p:nvPr/>
        </p:nvSpPr>
        <p:spPr>
          <a:xfrm>
            <a:off x="8514386" y="4793803"/>
            <a:ext cx="30902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</p:spTree>
    <p:extLst>
      <p:ext uri="{BB962C8B-B14F-4D97-AF65-F5344CB8AC3E}">
        <p14:creationId xmlns:p14="http://schemas.microsoft.com/office/powerpoint/2010/main" val="3046849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7CE8C7E0-762D-4989-9DD9-0EB3F92D67DB}"/>
              </a:ext>
            </a:extLst>
          </p:cNvPr>
          <p:cNvSpPr/>
          <p:nvPr/>
        </p:nvSpPr>
        <p:spPr>
          <a:xfrm>
            <a:off x="0" y="-9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>
            <a:extLst>
              <a:ext uri="{FF2B5EF4-FFF2-40B4-BE49-F238E27FC236}">
                <a16:creationId xmlns="" xmlns:a16="http://schemas.microsoft.com/office/drawing/2014/main" id="{D5E404E0-6365-46C3-80CF-8E239A9E4112}"/>
              </a:ext>
            </a:extLst>
          </p:cNvPr>
          <p:cNvSpPr/>
          <p:nvPr/>
        </p:nvSpPr>
        <p:spPr>
          <a:xfrm>
            <a:off x="-1325218" y="333375"/>
            <a:ext cx="874643" cy="463826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C6711EC-56BA-4BE2-8213-E75E545759A3}"/>
              </a:ext>
            </a:extLst>
          </p:cNvPr>
          <p:cNvSpPr/>
          <p:nvPr/>
        </p:nvSpPr>
        <p:spPr>
          <a:xfrm>
            <a:off x="-1325218" y="1141758"/>
            <a:ext cx="874643" cy="46382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107AAE47-28B7-417B-B5B7-76C9809887D8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箭头: V 形 4">
            <a:extLst>
              <a:ext uri="{FF2B5EF4-FFF2-40B4-BE49-F238E27FC236}">
                <a16:creationId xmlns="" xmlns:a16="http://schemas.microsoft.com/office/drawing/2014/main" id="{A45239FC-03F6-4A9C-8239-CCBFCFFC2CE9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106E711D-FC58-4DD0-9E53-C9C7A867BBAD}"/>
              </a:ext>
            </a:extLst>
          </p:cNvPr>
          <p:cNvSpPr txBox="1"/>
          <p:nvPr/>
        </p:nvSpPr>
        <p:spPr>
          <a:xfrm>
            <a:off x="882639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="" xmlns:a16="http://schemas.microsoft.com/office/drawing/2014/main" id="{EDB1F3C6-A6DE-4F35-81A4-33767D948FF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61280" y="3692986"/>
            <a:ext cx="2997107" cy="3332924"/>
          </a:xfrm>
          <a:prstGeom prst="triangle">
            <a:avLst>
              <a:gd name="adj" fmla="val 100000"/>
            </a:avLst>
          </a:prstGeom>
        </p:spPr>
      </p:pic>
      <p:sp>
        <p:nvSpPr>
          <p:cNvPr id="10" name="圆: 空心 9">
            <a:extLst>
              <a:ext uri="{FF2B5EF4-FFF2-40B4-BE49-F238E27FC236}">
                <a16:creationId xmlns="" xmlns:a16="http://schemas.microsoft.com/office/drawing/2014/main" id="{1D7CA598-F269-4D83-9A65-EC3BC6E809F0}"/>
              </a:ext>
            </a:extLst>
          </p:cNvPr>
          <p:cNvSpPr/>
          <p:nvPr/>
        </p:nvSpPr>
        <p:spPr>
          <a:xfrm>
            <a:off x="4528994" y="1746317"/>
            <a:ext cx="4100900" cy="4100900"/>
          </a:xfrm>
          <a:prstGeom prst="donut">
            <a:avLst>
              <a:gd name="adj" fmla="val 427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等腰三角形 16">
            <a:extLst>
              <a:ext uri="{FF2B5EF4-FFF2-40B4-BE49-F238E27FC236}">
                <a16:creationId xmlns="" xmlns:a16="http://schemas.microsoft.com/office/drawing/2014/main" id="{A3AFF033-5349-417E-ABA0-105F7186D716}"/>
              </a:ext>
            </a:extLst>
          </p:cNvPr>
          <p:cNvSpPr/>
          <p:nvPr/>
        </p:nvSpPr>
        <p:spPr>
          <a:xfrm>
            <a:off x="-16567" y="3860894"/>
            <a:ext cx="3352800" cy="2997108"/>
          </a:xfrm>
          <a:prstGeom prst="triangle">
            <a:avLst>
              <a:gd name="adj" fmla="val 0"/>
            </a:avLst>
          </a:prstGeom>
          <a:solidFill>
            <a:srgbClr val="33364B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: 空心 7">
            <a:extLst>
              <a:ext uri="{FF2B5EF4-FFF2-40B4-BE49-F238E27FC236}">
                <a16:creationId xmlns="" xmlns:a16="http://schemas.microsoft.com/office/drawing/2014/main" id="{EFFDDAFC-9046-4CBF-B615-3F2ADB30E02F}"/>
              </a:ext>
            </a:extLst>
          </p:cNvPr>
          <p:cNvSpPr/>
          <p:nvPr/>
        </p:nvSpPr>
        <p:spPr>
          <a:xfrm>
            <a:off x="8089345" y="2997181"/>
            <a:ext cx="2997108" cy="2997108"/>
          </a:xfrm>
          <a:prstGeom prst="donut">
            <a:avLst>
              <a:gd name="adj" fmla="val 2222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圆: 空心 23">
            <a:extLst>
              <a:ext uri="{FF2B5EF4-FFF2-40B4-BE49-F238E27FC236}">
                <a16:creationId xmlns="" xmlns:a16="http://schemas.microsoft.com/office/drawing/2014/main" id="{CE631F4F-EC18-4B30-A382-FA79F9ADE19F}"/>
              </a:ext>
            </a:extLst>
          </p:cNvPr>
          <p:cNvSpPr/>
          <p:nvPr/>
        </p:nvSpPr>
        <p:spPr>
          <a:xfrm>
            <a:off x="1263072" y="1052513"/>
            <a:ext cx="3644902" cy="3644902"/>
          </a:xfrm>
          <a:prstGeom prst="donut">
            <a:avLst>
              <a:gd name="adj" fmla="val 2222"/>
            </a:avLst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C267C40B-AC4F-48F6-B88A-BA2A35F1644D}"/>
              </a:ext>
            </a:extLst>
          </p:cNvPr>
          <p:cNvSpPr txBox="1"/>
          <p:nvPr/>
        </p:nvSpPr>
        <p:spPr>
          <a:xfrm>
            <a:off x="2583579" y="1974417"/>
            <a:ext cx="10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F2E47E83-438E-44AA-908C-C959DFE239E2}"/>
              </a:ext>
            </a:extLst>
          </p:cNvPr>
          <p:cNvSpPr txBox="1"/>
          <p:nvPr/>
        </p:nvSpPr>
        <p:spPr>
          <a:xfrm>
            <a:off x="1659833" y="2626821"/>
            <a:ext cx="298656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="" xmlns:a16="http://schemas.microsoft.com/office/drawing/2014/main" id="{573894FB-CA74-41A0-9FB5-E6BC33A97DF8}"/>
              </a:ext>
            </a:extLst>
          </p:cNvPr>
          <p:cNvSpPr txBox="1"/>
          <p:nvPr/>
        </p:nvSpPr>
        <p:spPr>
          <a:xfrm>
            <a:off x="9085955" y="3644817"/>
            <a:ext cx="10038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="" xmlns:a16="http://schemas.microsoft.com/office/drawing/2014/main" id="{59B461E9-A1E0-4C9B-A54C-F9E77BEB7A7C}"/>
              </a:ext>
            </a:extLst>
          </p:cNvPr>
          <p:cNvSpPr txBox="1"/>
          <p:nvPr/>
        </p:nvSpPr>
        <p:spPr>
          <a:xfrm>
            <a:off x="8636523" y="4235750"/>
            <a:ext cx="2069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在此添加文本内容，在此添加文本内容，在此添加文本内容</a:t>
            </a:r>
          </a:p>
        </p:txBody>
      </p:sp>
      <p:sp>
        <p:nvSpPr>
          <p:cNvPr id="9" name="直角三角形 8">
            <a:extLst>
              <a:ext uri="{FF2B5EF4-FFF2-40B4-BE49-F238E27FC236}">
                <a16:creationId xmlns="" xmlns:a16="http://schemas.microsoft.com/office/drawing/2014/main" id="{6F684DBC-E13B-4DB6-8398-A967EA500346}"/>
              </a:ext>
            </a:extLst>
          </p:cNvPr>
          <p:cNvSpPr/>
          <p:nvPr/>
        </p:nvSpPr>
        <p:spPr>
          <a:xfrm rot="10800000">
            <a:off x="8839200" y="-23673"/>
            <a:ext cx="3359429" cy="2986998"/>
          </a:xfrm>
          <a:prstGeom prst="rtTriangle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0802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A22FE47E-CF36-464E-9C9B-CF912B0E98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68DABF43-4C0E-44AF-8709-09A309CC5A3F}"/>
              </a:ext>
            </a:extLst>
          </p:cNvPr>
          <p:cNvSpPr/>
          <p:nvPr/>
        </p:nvSpPr>
        <p:spPr>
          <a:xfrm>
            <a:off x="-1325218" y="333375"/>
            <a:ext cx="874643" cy="463826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F0F9D98-AC32-4871-8AF9-BB8B267687D8}"/>
              </a:ext>
            </a:extLst>
          </p:cNvPr>
          <p:cNvSpPr/>
          <p:nvPr/>
        </p:nvSpPr>
        <p:spPr>
          <a:xfrm>
            <a:off x="-1325218" y="1141758"/>
            <a:ext cx="874643" cy="46382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箭头: V 形 4">
            <a:extLst>
              <a:ext uri="{FF2B5EF4-FFF2-40B4-BE49-F238E27FC236}">
                <a16:creationId xmlns="" xmlns:a16="http://schemas.microsoft.com/office/drawing/2014/main" id="{3E17287F-3284-4D58-9070-9DBC8DBA4A1D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箭头: V 形 5">
            <a:extLst>
              <a:ext uri="{FF2B5EF4-FFF2-40B4-BE49-F238E27FC236}">
                <a16:creationId xmlns="" xmlns:a16="http://schemas.microsoft.com/office/drawing/2014/main" id="{8977EDB2-5BF9-41BF-8ECD-0DCD1824A2A2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D2070529-22CB-4EAC-92FB-F0AA1BCDE152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8683C53C-9C18-4F23-8B84-41F1F5069BCB}"/>
              </a:ext>
            </a:extLst>
          </p:cNvPr>
          <p:cNvSpPr/>
          <p:nvPr/>
        </p:nvSpPr>
        <p:spPr>
          <a:xfrm>
            <a:off x="3760304" y="1093304"/>
            <a:ext cx="4671392" cy="4671392"/>
          </a:xfrm>
          <a:prstGeom prst="ellipse">
            <a:avLst/>
          </a:prstGeom>
          <a:noFill/>
          <a:ln w="57150">
            <a:solidFill>
              <a:srgbClr val="E4B156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="" xmlns:a16="http://schemas.microsoft.com/office/drawing/2014/main" id="{3C3B6B9D-0E6A-4C66-BECC-1E8D4CBEAC29}"/>
              </a:ext>
            </a:extLst>
          </p:cNvPr>
          <p:cNvSpPr/>
          <p:nvPr/>
        </p:nvSpPr>
        <p:spPr>
          <a:xfrm>
            <a:off x="3879574" y="1212574"/>
            <a:ext cx="4432852" cy="4432852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52E4F8A6-4120-46D2-9D4F-65C911092594}"/>
              </a:ext>
            </a:extLst>
          </p:cNvPr>
          <p:cNvSpPr/>
          <p:nvPr/>
        </p:nvSpPr>
        <p:spPr>
          <a:xfrm>
            <a:off x="3972339" y="1305339"/>
            <a:ext cx="4247322" cy="4247322"/>
          </a:xfrm>
          <a:prstGeom prst="ellipse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387FC7FF-BC66-485C-B170-BA3192B31FBB}"/>
              </a:ext>
            </a:extLst>
          </p:cNvPr>
          <p:cNvSpPr/>
          <p:nvPr/>
        </p:nvSpPr>
        <p:spPr>
          <a:xfrm rot="2750698">
            <a:off x="4296494" y="473377"/>
            <a:ext cx="2075617" cy="4277140"/>
          </a:xfrm>
          <a:custGeom>
            <a:avLst/>
            <a:gdLst>
              <a:gd name="connsiteX0" fmla="*/ 2147819 w 2147819"/>
              <a:gd name="connsiteY0" fmla="*/ 0 h 4425924"/>
              <a:gd name="connsiteX1" fmla="*/ 2147819 w 2147819"/>
              <a:gd name="connsiteY1" fmla="*/ 4425924 h 4425924"/>
              <a:gd name="connsiteX2" fmla="*/ 1989810 w 2147819"/>
              <a:gd name="connsiteY2" fmla="*/ 4417945 h 4425924"/>
              <a:gd name="connsiteX3" fmla="*/ 0 w 2147819"/>
              <a:gd name="connsiteY3" fmla="*/ 2212962 h 4425924"/>
              <a:gd name="connsiteX4" fmla="*/ 1989810 w 2147819"/>
              <a:gd name="connsiteY4" fmla="*/ 7979 h 4425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47819" h="4425924">
                <a:moveTo>
                  <a:pt x="2147819" y="0"/>
                </a:moveTo>
                <a:lnTo>
                  <a:pt x="2147819" y="4425924"/>
                </a:lnTo>
                <a:lnTo>
                  <a:pt x="1989810" y="4417945"/>
                </a:lnTo>
                <a:cubicBezTo>
                  <a:pt x="872163" y="4304442"/>
                  <a:pt x="0" y="3360554"/>
                  <a:pt x="0" y="2212962"/>
                </a:cubicBezTo>
                <a:cubicBezTo>
                  <a:pt x="0" y="1065370"/>
                  <a:pt x="872163" y="121482"/>
                  <a:pt x="1989810" y="7979"/>
                </a:cubicBezTo>
                <a:close/>
              </a:path>
            </a:pathLst>
          </a:custGeom>
          <a:solidFill>
            <a:srgbClr val="33364B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="" xmlns:a16="http://schemas.microsoft.com/office/drawing/2014/main" id="{924B03CD-71C4-4C55-8096-D4520C97C8B7}"/>
              </a:ext>
            </a:extLst>
          </p:cNvPr>
          <p:cNvSpPr/>
          <p:nvPr/>
        </p:nvSpPr>
        <p:spPr>
          <a:xfrm>
            <a:off x="1757575" y="1590122"/>
            <a:ext cx="940905" cy="940905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dirty="0">
              <a:solidFill>
                <a:srgbClr val="E4B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FED02422-7B90-4D5D-A4C8-D86311643754}"/>
              </a:ext>
            </a:extLst>
          </p:cNvPr>
          <p:cNvSpPr/>
          <p:nvPr/>
        </p:nvSpPr>
        <p:spPr>
          <a:xfrm>
            <a:off x="9493520" y="1605584"/>
            <a:ext cx="940905" cy="940905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dirty="0">
              <a:solidFill>
                <a:srgbClr val="E4B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="" xmlns:a16="http://schemas.microsoft.com/office/drawing/2014/main" id="{2967C8F4-84DE-4AE4-8CBC-4C0F024C7226}"/>
              </a:ext>
            </a:extLst>
          </p:cNvPr>
          <p:cNvSpPr/>
          <p:nvPr/>
        </p:nvSpPr>
        <p:spPr>
          <a:xfrm>
            <a:off x="1227488" y="2802191"/>
            <a:ext cx="2001079" cy="676413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="" xmlns:a16="http://schemas.microsoft.com/office/drawing/2014/main" id="{A43EE856-EA7A-4D29-BC9B-CC3D714031E5}"/>
              </a:ext>
            </a:extLst>
          </p:cNvPr>
          <p:cNvSpPr/>
          <p:nvPr/>
        </p:nvSpPr>
        <p:spPr>
          <a:xfrm>
            <a:off x="8963433" y="2839224"/>
            <a:ext cx="2001079" cy="676413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1" name="椭圆 20">
            <a:extLst>
              <a:ext uri="{FF2B5EF4-FFF2-40B4-BE49-F238E27FC236}">
                <a16:creationId xmlns="" xmlns:a16="http://schemas.microsoft.com/office/drawing/2014/main" id="{47B24948-0041-45AE-8B5C-8C912CED1DAE}"/>
              </a:ext>
            </a:extLst>
          </p:cNvPr>
          <p:cNvSpPr/>
          <p:nvPr/>
        </p:nvSpPr>
        <p:spPr>
          <a:xfrm>
            <a:off x="874643" y="3644900"/>
            <a:ext cx="2706769" cy="2706769"/>
          </a:xfrm>
          <a:prstGeom prst="ellipse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="" xmlns:a16="http://schemas.microsoft.com/office/drawing/2014/main" id="{80080CBB-3562-4EE4-8F45-C1BBAF04835C}"/>
              </a:ext>
            </a:extLst>
          </p:cNvPr>
          <p:cNvSpPr/>
          <p:nvPr/>
        </p:nvSpPr>
        <p:spPr>
          <a:xfrm>
            <a:off x="8610588" y="3771488"/>
            <a:ext cx="2706769" cy="2706769"/>
          </a:xfrm>
          <a:prstGeom prst="ellipse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3C954C7F-F2AC-4F1E-9643-D2CFF2A436B1}"/>
              </a:ext>
            </a:extLst>
          </p:cNvPr>
          <p:cNvSpPr txBox="1"/>
          <p:nvPr/>
        </p:nvSpPr>
        <p:spPr>
          <a:xfrm>
            <a:off x="1117200" y="4135397"/>
            <a:ext cx="2337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6129F1B6-5FBE-472A-AC47-2313AA361891}"/>
              </a:ext>
            </a:extLst>
          </p:cNvPr>
          <p:cNvSpPr txBox="1"/>
          <p:nvPr/>
        </p:nvSpPr>
        <p:spPr>
          <a:xfrm>
            <a:off x="8890460" y="4247709"/>
            <a:ext cx="23370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</p:spTree>
    <p:extLst>
      <p:ext uri="{BB962C8B-B14F-4D97-AF65-F5344CB8AC3E}">
        <p14:creationId xmlns:p14="http://schemas.microsoft.com/office/powerpoint/2010/main" val="36099414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59EB47B4-EC3C-4641-8787-74A7F01AC28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="" xmlns:a16="http://schemas.microsoft.com/office/drawing/2014/main" id="{9BC811CC-E706-49A9-8D8D-8D084FBCB60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97088"/>
            <a:ext cx="12192000" cy="313213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="" xmlns:a16="http://schemas.microsoft.com/office/drawing/2014/main" id="{5547FA1B-B976-43CD-9A4B-4D0F54FF1A71}"/>
              </a:ext>
            </a:extLst>
          </p:cNvPr>
          <p:cNvSpPr/>
          <p:nvPr/>
        </p:nvSpPr>
        <p:spPr>
          <a:xfrm>
            <a:off x="0" y="2074460"/>
            <a:ext cx="12192000" cy="3166280"/>
          </a:xfrm>
          <a:prstGeom prst="rect">
            <a:avLst/>
          </a:prstGeom>
          <a:solidFill>
            <a:srgbClr val="33364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菱形 6">
            <a:extLst>
              <a:ext uri="{FF2B5EF4-FFF2-40B4-BE49-F238E27FC236}">
                <a16:creationId xmlns="" xmlns:a16="http://schemas.microsoft.com/office/drawing/2014/main" id="{A113D581-4F4F-4974-8C15-0B1E0D4F99AD}"/>
              </a:ext>
            </a:extLst>
          </p:cNvPr>
          <p:cNvSpPr/>
          <p:nvPr/>
        </p:nvSpPr>
        <p:spPr>
          <a:xfrm>
            <a:off x="4418117" y="2648055"/>
            <a:ext cx="3355767" cy="2019090"/>
          </a:xfrm>
          <a:prstGeom prst="diamond">
            <a:avLst/>
          </a:prstGeom>
          <a:noFill/>
          <a:ln w="2857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081FC48C-F09A-4C0C-90DF-76B2A25AADE8}"/>
              </a:ext>
            </a:extLst>
          </p:cNvPr>
          <p:cNvSpPr txBox="1"/>
          <p:nvPr/>
        </p:nvSpPr>
        <p:spPr>
          <a:xfrm>
            <a:off x="5579169" y="2798806"/>
            <a:ext cx="1033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5400" b="1" dirty="0">
              <a:solidFill>
                <a:srgbClr val="D9D9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57A534E8-5EAA-4391-8D0A-0623292D9597}"/>
              </a:ext>
            </a:extLst>
          </p:cNvPr>
          <p:cNvSpPr txBox="1"/>
          <p:nvPr/>
        </p:nvSpPr>
        <p:spPr>
          <a:xfrm>
            <a:off x="5295452" y="3727894"/>
            <a:ext cx="247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6E77EC8D-2F8F-452E-B66E-13F2ED8265DB}"/>
              </a:ext>
            </a:extLst>
          </p:cNvPr>
          <p:cNvCxnSpPr>
            <a:cxnSpLocks/>
          </p:cNvCxnSpPr>
          <p:nvPr/>
        </p:nvCxnSpPr>
        <p:spPr>
          <a:xfrm flipV="1">
            <a:off x="2663687" y="114162"/>
            <a:ext cx="3432313" cy="1960298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D545EB65-D927-4F9E-8AC3-6A1A5F844511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14163"/>
            <a:ext cx="3551583" cy="2005497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7F9F7726-1C86-4E75-82B0-8D70BFEE791E}"/>
              </a:ext>
            </a:extLst>
          </p:cNvPr>
          <p:cNvSpPr/>
          <p:nvPr/>
        </p:nvSpPr>
        <p:spPr>
          <a:xfrm>
            <a:off x="0" y="1977092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4BFFE455-D236-42BE-8995-FD3CB9568EAA}"/>
              </a:ext>
            </a:extLst>
          </p:cNvPr>
          <p:cNvCxnSpPr>
            <a:cxnSpLocks/>
          </p:cNvCxnSpPr>
          <p:nvPr/>
        </p:nvCxnSpPr>
        <p:spPr>
          <a:xfrm flipH="1" flipV="1">
            <a:off x="3422225" y="5150953"/>
            <a:ext cx="2673775" cy="1518853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647F19CC-2C1A-45EF-BF24-5CBEC2EF4957}"/>
              </a:ext>
            </a:extLst>
          </p:cNvPr>
          <p:cNvCxnSpPr>
            <a:cxnSpLocks/>
          </p:cNvCxnSpPr>
          <p:nvPr/>
        </p:nvCxnSpPr>
        <p:spPr>
          <a:xfrm flipH="1">
            <a:off x="6096000" y="5221606"/>
            <a:ext cx="2663688" cy="1461452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D7A5B16F-A025-4342-B94D-46E89E04B2DA}"/>
              </a:ext>
            </a:extLst>
          </p:cNvPr>
          <p:cNvSpPr/>
          <p:nvPr/>
        </p:nvSpPr>
        <p:spPr>
          <a:xfrm>
            <a:off x="0" y="5237700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  <a:effectLst>
            <a:outerShdw blurRad="50800" dist="381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3553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="" xmlns:a16="http://schemas.microsoft.com/office/drawing/2014/main" id="{A0DAD4D7-A347-4F00-8F4E-56C8BEEBA77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9DC037B-B8C7-4073-BBB5-06459497F9AF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箭头: V 形 4">
            <a:extLst>
              <a:ext uri="{FF2B5EF4-FFF2-40B4-BE49-F238E27FC236}">
                <a16:creationId xmlns="" xmlns:a16="http://schemas.microsoft.com/office/drawing/2014/main" id="{E1665F39-35E2-496D-AFAE-4E067942762E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70BA29E9-D5E8-484B-A694-7781D4759E3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cxnSp>
        <p:nvCxnSpPr>
          <p:cNvPr id="9" name="直接连接符 8">
            <a:extLst>
              <a:ext uri="{FF2B5EF4-FFF2-40B4-BE49-F238E27FC236}">
                <a16:creationId xmlns="" xmlns:a16="http://schemas.microsoft.com/office/drawing/2014/main" id="{56BDD3A5-3FAC-4541-9326-ACA032A9AE27}"/>
              </a:ext>
            </a:extLst>
          </p:cNvPr>
          <p:cNvCxnSpPr>
            <a:cxnSpLocks/>
          </p:cNvCxnSpPr>
          <p:nvPr/>
        </p:nvCxnSpPr>
        <p:spPr>
          <a:xfrm>
            <a:off x="1046922" y="3429000"/>
            <a:ext cx="10098157" cy="0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C6CF7737-502B-4323-AEC1-84BF25C6DD35}"/>
              </a:ext>
            </a:extLst>
          </p:cNvPr>
          <p:cNvSpPr/>
          <p:nvPr/>
        </p:nvSpPr>
        <p:spPr>
          <a:xfrm>
            <a:off x="1484243" y="3342853"/>
            <a:ext cx="185530" cy="185530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7560C35B-ACDA-4DB7-8230-0734B7A3E89E}"/>
              </a:ext>
            </a:extLst>
          </p:cNvPr>
          <p:cNvSpPr/>
          <p:nvPr/>
        </p:nvSpPr>
        <p:spPr>
          <a:xfrm>
            <a:off x="2908896" y="3342853"/>
            <a:ext cx="185530" cy="185530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C4F0B241-8A4F-47CA-B93D-21B913A361A9}"/>
              </a:ext>
            </a:extLst>
          </p:cNvPr>
          <p:cNvSpPr/>
          <p:nvPr/>
        </p:nvSpPr>
        <p:spPr>
          <a:xfrm>
            <a:off x="9249779" y="3336234"/>
            <a:ext cx="185530" cy="185530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3102F1E1-498C-4E34-B210-06C66511104A}"/>
              </a:ext>
            </a:extLst>
          </p:cNvPr>
          <p:cNvSpPr/>
          <p:nvPr/>
        </p:nvSpPr>
        <p:spPr>
          <a:xfrm>
            <a:off x="10349947" y="3346172"/>
            <a:ext cx="185530" cy="185530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3A655B82-7302-41D5-BD3D-7C639D7ED50F}"/>
              </a:ext>
            </a:extLst>
          </p:cNvPr>
          <p:cNvSpPr txBox="1"/>
          <p:nvPr/>
        </p:nvSpPr>
        <p:spPr>
          <a:xfrm>
            <a:off x="775250" y="3692381"/>
            <a:ext cx="169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C5F55D9B-DE1D-40D9-B71B-D828141BEDDA}"/>
              </a:ext>
            </a:extLst>
          </p:cNvPr>
          <p:cNvSpPr txBox="1"/>
          <p:nvPr/>
        </p:nvSpPr>
        <p:spPr>
          <a:xfrm>
            <a:off x="2199903" y="2816945"/>
            <a:ext cx="169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D523C56C-853D-4838-AA43-C923E883AE11}"/>
              </a:ext>
            </a:extLst>
          </p:cNvPr>
          <p:cNvSpPr txBox="1"/>
          <p:nvPr/>
        </p:nvSpPr>
        <p:spPr>
          <a:xfrm>
            <a:off x="8540786" y="2816945"/>
            <a:ext cx="169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6BBDFAB9-ADAF-4DC7-9479-81451828D660}"/>
              </a:ext>
            </a:extLst>
          </p:cNvPr>
          <p:cNvSpPr txBox="1"/>
          <p:nvPr/>
        </p:nvSpPr>
        <p:spPr>
          <a:xfrm>
            <a:off x="9640954" y="3692381"/>
            <a:ext cx="16962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201x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20" name="矩形: 圆角 19">
            <a:extLst>
              <a:ext uri="{FF2B5EF4-FFF2-40B4-BE49-F238E27FC236}">
                <a16:creationId xmlns="" xmlns:a16="http://schemas.microsoft.com/office/drawing/2014/main" id="{385E1FE3-564F-4B82-8CF0-EA5C19C82A88}"/>
              </a:ext>
            </a:extLst>
          </p:cNvPr>
          <p:cNvSpPr/>
          <p:nvPr/>
        </p:nvSpPr>
        <p:spPr>
          <a:xfrm>
            <a:off x="682486" y="4154505"/>
            <a:ext cx="1789044" cy="1938981"/>
          </a:xfrm>
          <a:prstGeom prst="roundRect">
            <a:avLst>
              <a:gd name="adj" fmla="val 5926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="" xmlns:a16="http://schemas.microsoft.com/office/drawing/2014/main" id="{3C077159-9CC3-4AC1-95D6-7C2BC9788244}"/>
              </a:ext>
            </a:extLst>
          </p:cNvPr>
          <p:cNvSpPr/>
          <p:nvPr/>
        </p:nvSpPr>
        <p:spPr>
          <a:xfrm>
            <a:off x="9548190" y="4154505"/>
            <a:ext cx="1789044" cy="1938981"/>
          </a:xfrm>
          <a:prstGeom prst="roundRect">
            <a:avLst>
              <a:gd name="adj" fmla="val 5926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: 圆角 26">
            <a:extLst>
              <a:ext uri="{FF2B5EF4-FFF2-40B4-BE49-F238E27FC236}">
                <a16:creationId xmlns="" xmlns:a16="http://schemas.microsoft.com/office/drawing/2014/main" id="{5E83204F-C88C-4BD9-A44A-2FCA11B26BE4}"/>
              </a:ext>
            </a:extLst>
          </p:cNvPr>
          <p:cNvSpPr/>
          <p:nvPr/>
        </p:nvSpPr>
        <p:spPr>
          <a:xfrm>
            <a:off x="8448022" y="843654"/>
            <a:ext cx="1789044" cy="1938981"/>
          </a:xfrm>
          <a:prstGeom prst="roundRect">
            <a:avLst>
              <a:gd name="adj" fmla="val 5926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: 圆角 27">
            <a:extLst>
              <a:ext uri="{FF2B5EF4-FFF2-40B4-BE49-F238E27FC236}">
                <a16:creationId xmlns="" xmlns:a16="http://schemas.microsoft.com/office/drawing/2014/main" id="{30102DCE-E22A-4F33-8DF4-AD05EA5E3033}"/>
              </a:ext>
            </a:extLst>
          </p:cNvPr>
          <p:cNvSpPr/>
          <p:nvPr/>
        </p:nvSpPr>
        <p:spPr>
          <a:xfrm>
            <a:off x="2107139" y="843654"/>
            <a:ext cx="1789044" cy="1938981"/>
          </a:xfrm>
          <a:prstGeom prst="roundRect">
            <a:avLst>
              <a:gd name="adj" fmla="val 5926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15BC6B1D-AD91-441B-AB9B-1D8CEF5C5328}"/>
              </a:ext>
            </a:extLst>
          </p:cNvPr>
          <p:cNvSpPr txBox="1"/>
          <p:nvPr/>
        </p:nvSpPr>
        <p:spPr>
          <a:xfrm>
            <a:off x="683479" y="4185958"/>
            <a:ext cx="1867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</a:t>
            </a:r>
          </a:p>
        </p:txBody>
      </p:sp>
      <p:sp>
        <p:nvSpPr>
          <p:cNvPr id="31" name="文本框 30">
            <a:extLst>
              <a:ext uri="{FF2B5EF4-FFF2-40B4-BE49-F238E27FC236}">
                <a16:creationId xmlns="" xmlns:a16="http://schemas.microsoft.com/office/drawing/2014/main" id="{E2241B22-8BD8-4CF0-B9E4-7CC1C60A1304}"/>
              </a:ext>
            </a:extLst>
          </p:cNvPr>
          <p:cNvSpPr txBox="1"/>
          <p:nvPr/>
        </p:nvSpPr>
        <p:spPr>
          <a:xfrm>
            <a:off x="9548190" y="4246832"/>
            <a:ext cx="1867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="" xmlns:a16="http://schemas.microsoft.com/office/drawing/2014/main" id="{23F7C2BD-CEE0-4708-8427-C52DA4881CAB}"/>
              </a:ext>
            </a:extLst>
          </p:cNvPr>
          <p:cNvSpPr txBox="1"/>
          <p:nvPr/>
        </p:nvSpPr>
        <p:spPr>
          <a:xfrm>
            <a:off x="2067880" y="902802"/>
            <a:ext cx="1867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C8247C03-BD25-40ED-8E20-CF5635E2C787}"/>
              </a:ext>
            </a:extLst>
          </p:cNvPr>
          <p:cNvSpPr txBox="1"/>
          <p:nvPr/>
        </p:nvSpPr>
        <p:spPr>
          <a:xfrm>
            <a:off x="8448022" y="935981"/>
            <a:ext cx="186756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</a:t>
            </a:r>
          </a:p>
        </p:txBody>
      </p:sp>
      <p:sp>
        <p:nvSpPr>
          <p:cNvPr id="2" name="圆: 空心 1">
            <a:extLst>
              <a:ext uri="{FF2B5EF4-FFF2-40B4-BE49-F238E27FC236}">
                <a16:creationId xmlns="" xmlns:a16="http://schemas.microsoft.com/office/drawing/2014/main" id="{0739B09F-5663-4EE0-8C55-814DB69A2242}"/>
              </a:ext>
            </a:extLst>
          </p:cNvPr>
          <p:cNvSpPr/>
          <p:nvPr/>
        </p:nvSpPr>
        <p:spPr>
          <a:xfrm>
            <a:off x="4139758" y="1472758"/>
            <a:ext cx="3912484" cy="3912484"/>
          </a:xfrm>
          <a:prstGeom prst="donut">
            <a:avLst>
              <a:gd name="adj" fmla="val 16728"/>
            </a:avLst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圆: 空心 2">
            <a:extLst>
              <a:ext uri="{FF2B5EF4-FFF2-40B4-BE49-F238E27FC236}">
                <a16:creationId xmlns="" xmlns:a16="http://schemas.microsoft.com/office/drawing/2014/main" id="{7BCA9102-46A4-42E2-8300-8A44AC557B63}"/>
              </a:ext>
            </a:extLst>
          </p:cNvPr>
          <p:cNvSpPr/>
          <p:nvPr/>
        </p:nvSpPr>
        <p:spPr>
          <a:xfrm>
            <a:off x="4131895" y="1472756"/>
            <a:ext cx="3912486" cy="3912486"/>
          </a:xfrm>
          <a:prstGeom prst="donut">
            <a:avLst>
              <a:gd name="adj" fmla="val 17121"/>
            </a:avLst>
          </a:prstGeom>
          <a:solidFill>
            <a:srgbClr val="33364B">
              <a:alpha val="5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E7351442-27C4-4D06-972F-C99116249FB7}"/>
              </a:ext>
            </a:extLst>
          </p:cNvPr>
          <p:cNvSpPr/>
          <p:nvPr/>
        </p:nvSpPr>
        <p:spPr>
          <a:xfrm>
            <a:off x="5270305" y="2611166"/>
            <a:ext cx="1635666" cy="1635666"/>
          </a:xfrm>
          <a:prstGeom prst="ellipse">
            <a:avLst/>
          </a:prstGeom>
          <a:solidFill>
            <a:srgbClr val="E4B156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4239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BE3F0042-335D-4A75-985E-407BBF57D764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D045ECC5-2C0A-4361-833F-461E42043915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AFD88189-4D02-4D60-9F48-2849B0BA362E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5B106317-6194-4233-A573-2BE5CB617D80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A7729B38-C733-4011-9FE8-9656B4E5C211}"/>
              </a:ext>
            </a:extLst>
          </p:cNvPr>
          <p:cNvSpPr/>
          <p:nvPr/>
        </p:nvSpPr>
        <p:spPr>
          <a:xfrm>
            <a:off x="4329977" y="1878877"/>
            <a:ext cx="3532046" cy="3532046"/>
          </a:xfrm>
          <a:prstGeom prst="ellipse">
            <a:avLst/>
          </a:prstGeom>
          <a:noFill/>
          <a:ln w="28575" cmpd="sng">
            <a:solidFill>
              <a:srgbClr val="33364B">
                <a:alpha val="60000"/>
              </a:srgbClr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D866CBE7-E284-4373-B00C-598A46D0B925}"/>
              </a:ext>
            </a:extLst>
          </p:cNvPr>
          <p:cNvSpPr/>
          <p:nvPr/>
        </p:nvSpPr>
        <p:spPr>
          <a:xfrm>
            <a:off x="4525931" y="2068161"/>
            <a:ext cx="3153478" cy="3153478"/>
          </a:xfrm>
          <a:prstGeom prst="ellipse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0105D513-CB47-440D-9E91-0CD39B382143}"/>
              </a:ext>
            </a:extLst>
          </p:cNvPr>
          <p:cNvSpPr/>
          <p:nvPr/>
        </p:nvSpPr>
        <p:spPr>
          <a:xfrm>
            <a:off x="3293435" y="3224556"/>
            <a:ext cx="915610" cy="915610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1A852858-91E6-4404-9144-1577CBBADB1A}"/>
              </a:ext>
            </a:extLst>
          </p:cNvPr>
          <p:cNvSpPr/>
          <p:nvPr/>
        </p:nvSpPr>
        <p:spPr>
          <a:xfrm>
            <a:off x="7970842" y="3208710"/>
            <a:ext cx="915610" cy="915610"/>
          </a:xfrm>
          <a:prstGeom prst="ellips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="" xmlns:a16="http://schemas.microsoft.com/office/drawing/2014/main" id="{1897AB8C-59E2-4E3B-9593-2ED44DA84373}"/>
              </a:ext>
            </a:extLst>
          </p:cNvPr>
          <p:cNvSpPr/>
          <p:nvPr/>
        </p:nvSpPr>
        <p:spPr>
          <a:xfrm>
            <a:off x="3759447" y="1301677"/>
            <a:ext cx="4686446" cy="4686446"/>
          </a:xfrm>
          <a:prstGeom prst="ellipse">
            <a:avLst/>
          </a:prstGeom>
          <a:noFill/>
          <a:ln w="28575" cmpd="sng">
            <a:solidFill>
              <a:srgbClr val="33364B">
                <a:alpha val="6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DC4020D1-9D6A-4454-9E0D-DA31768AE105}"/>
              </a:ext>
            </a:extLst>
          </p:cNvPr>
          <p:cNvSpPr txBox="1"/>
          <p:nvPr/>
        </p:nvSpPr>
        <p:spPr>
          <a:xfrm>
            <a:off x="3434588" y="3420751"/>
            <a:ext cx="633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rgbClr val="E4B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不完整圆 27">
            <a:extLst>
              <a:ext uri="{FF2B5EF4-FFF2-40B4-BE49-F238E27FC236}">
                <a16:creationId xmlns="" xmlns:a16="http://schemas.microsoft.com/office/drawing/2014/main" id="{6A711B91-C308-4138-BC84-4C4823F9C405}"/>
              </a:ext>
            </a:extLst>
          </p:cNvPr>
          <p:cNvSpPr/>
          <p:nvPr/>
        </p:nvSpPr>
        <p:spPr>
          <a:xfrm rot="5400000">
            <a:off x="-2733068" y="4124932"/>
            <a:ext cx="5466135" cy="5466135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不完整圆 28">
            <a:extLst>
              <a:ext uri="{FF2B5EF4-FFF2-40B4-BE49-F238E27FC236}">
                <a16:creationId xmlns="" xmlns:a16="http://schemas.microsoft.com/office/drawing/2014/main" id="{88759F52-DFAB-463F-AC14-C626A6311EC6}"/>
              </a:ext>
            </a:extLst>
          </p:cNvPr>
          <p:cNvSpPr/>
          <p:nvPr/>
        </p:nvSpPr>
        <p:spPr>
          <a:xfrm rot="16200000">
            <a:off x="9458932" y="-2733067"/>
            <a:ext cx="5466135" cy="5466135"/>
          </a:xfrm>
          <a:prstGeom prst="pie">
            <a:avLst>
              <a:gd name="adj1" fmla="val 10800000"/>
              <a:gd name="adj2" fmla="val 16200000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B986B572-53FB-44A6-9030-61F9991030FE}"/>
              </a:ext>
            </a:extLst>
          </p:cNvPr>
          <p:cNvSpPr txBox="1"/>
          <p:nvPr/>
        </p:nvSpPr>
        <p:spPr>
          <a:xfrm>
            <a:off x="8111995" y="3404905"/>
            <a:ext cx="633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>
                <a:solidFill>
                  <a:srgbClr val="E4B15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rgbClr val="E4B156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: 圆角 25">
            <a:extLst>
              <a:ext uri="{FF2B5EF4-FFF2-40B4-BE49-F238E27FC236}">
                <a16:creationId xmlns="" xmlns:a16="http://schemas.microsoft.com/office/drawing/2014/main" id="{3AD1C8F5-04DC-4384-A96D-C85587C17B79}"/>
              </a:ext>
            </a:extLst>
          </p:cNvPr>
          <p:cNvSpPr/>
          <p:nvPr/>
        </p:nvSpPr>
        <p:spPr>
          <a:xfrm>
            <a:off x="8995180" y="3248509"/>
            <a:ext cx="2020480" cy="2748358"/>
          </a:xfrm>
          <a:prstGeom prst="round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87A47C2E-E634-49D4-9593-5010794E0040}"/>
              </a:ext>
            </a:extLst>
          </p:cNvPr>
          <p:cNvSpPr txBox="1"/>
          <p:nvPr/>
        </p:nvSpPr>
        <p:spPr>
          <a:xfrm>
            <a:off x="9103703" y="3688543"/>
            <a:ext cx="19624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14" name="矩形: 圆角 13">
            <a:extLst>
              <a:ext uri="{FF2B5EF4-FFF2-40B4-BE49-F238E27FC236}">
                <a16:creationId xmlns="" xmlns:a16="http://schemas.microsoft.com/office/drawing/2014/main" id="{200C084A-75F0-4F64-9386-F0BD25832AB2}"/>
              </a:ext>
            </a:extLst>
          </p:cNvPr>
          <p:cNvSpPr/>
          <p:nvPr/>
        </p:nvSpPr>
        <p:spPr>
          <a:xfrm>
            <a:off x="1189680" y="1480444"/>
            <a:ext cx="2020480" cy="2748358"/>
          </a:xfrm>
          <a:prstGeom prst="round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9CB24E0F-5B62-47F6-8281-ACF6DEF49637}"/>
              </a:ext>
            </a:extLst>
          </p:cNvPr>
          <p:cNvSpPr txBox="1"/>
          <p:nvPr/>
        </p:nvSpPr>
        <p:spPr>
          <a:xfrm>
            <a:off x="1324707" y="1920478"/>
            <a:ext cx="19624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="" xmlns:a16="http://schemas.microsoft.com/office/drawing/2014/main" id="{CBC82B71-8786-44B5-9640-74DB3E0830A2}"/>
              </a:ext>
            </a:extLst>
          </p:cNvPr>
          <p:cNvSpPr txBox="1"/>
          <p:nvPr/>
        </p:nvSpPr>
        <p:spPr>
          <a:xfrm>
            <a:off x="1298354" y="1522238"/>
            <a:ext cx="2118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E76A7A72-20C9-4713-AB9F-876D3E9645B7}"/>
              </a:ext>
            </a:extLst>
          </p:cNvPr>
          <p:cNvSpPr txBox="1"/>
          <p:nvPr/>
        </p:nvSpPr>
        <p:spPr>
          <a:xfrm>
            <a:off x="9105037" y="3301182"/>
            <a:ext cx="21188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="" xmlns:a16="http://schemas.microsoft.com/office/drawing/2014/main" id="{4EE7739B-60F1-4B2B-8BE3-57CA69DF9B7E}"/>
              </a:ext>
            </a:extLst>
          </p:cNvPr>
          <p:cNvSpPr/>
          <p:nvPr/>
        </p:nvSpPr>
        <p:spPr>
          <a:xfrm rot="5400000">
            <a:off x="3732859" y="3598597"/>
            <a:ext cx="1303838" cy="13583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="" xmlns:a16="http://schemas.microsoft.com/office/drawing/2014/main" id="{7C1B3DB5-642F-4A18-B82E-D46C76B873F7}"/>
              </a:ext>
            </a:extLst>
          </p:cNvPr>
          <p:cNvSpPr/>
          <p:nvPr/>
        </p:nvSpPr>
        <p:spPr>
          <a:xfrm rot="5400000">
            <a:off x="7163043" y="3590712"/>
            <a:ext cx="1303838" cy="135836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5039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="" xmlns:a16="http://schemas.microsoft.com/office/drawing/2014/main" id="{201FD33E-2F6D-4E79-9C07-200C9B620B98}"/>
              </a:ext>
            </a:extLst>
          </p:cNvPr>
          <p:cNvSpPr/>
          <p:nvPr/>
        </p:nvSpPr>
        <p:spPr>
          <a:xfrm>
            <a:off x="0" y="-14047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箭头: V 形 6">
            <a:extLst>
              <a:ext uri="{FF2B5EF4-FFF2-40B4-BE49-F238E27FC236}">
                <a16:creationId xmlns="" xmlns:a16="http://schemas.microsoft.com/office/drawing/2014/main" id="{58971F70-BF98-4A6C-B34C-770CFA75BECD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箭头: V 形 7">
            <a:extLst>
              <a:ext uri="{FF2B5EF4-FFF2-40B4-BE49-F238E27FC236}">
                <a16:creationId xmlns="" xmlns:a16="http://schemas.microsoft.com/office/drawing/2014/main" id="{FF802B9A-37FD-40B3-BBD7-1C86A1A967C0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D9131432-1407-4AA9-BA6A-F26118583489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1" name="不完整圆 10">
            <a:extLst>
              <a:ext uri="{FF2B5EF4-FFF2-40B4-BE49-F238E27FC236}">
                <a16:creationId xmlns="" xmlns:a16="http://schemas.microsoft.com/office/drawing/2014/main" id="{B7576650-5090-426E-9747-973AD1373FCF}"/>
              </a:ext>
            </a:extLst>
          </p:cNvPr>
          <p:cNvSpPr/>
          <p:nvPr/>
        </p:nvSpPr>
        <p:spPr>
          <a:xfrm>
            <a:off x="4656773" y="2242186"/>
            <a:ext cx="2878454" cy="2878454"/>
          </a:xfrm>
          <a:prstGeom prst="pi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不完整圆 11">
            <a:extLst>
              <a:ext uri="{FF2B5EF4-FFF2-40B4-BE49-F238E27FC236}">
                <a16:creationId xmlns="" xmlns:a16="http://schemas.microsoft.com/office/drawing/2014/main" id="{3F206CFA-F20B-479E-AE7A-98FB59F982C1}"/>
              </a:ext>
            </a:extLst>
          </p:cNvPr>
          <p:cNvSpPr/>
          <p:nvPr/>
        </p:nvSpPr>
        <p:spPr>
          <a:xfrm rot="16200000">
            <a:off x="4586434" y="2031168"/>
            <a:ext cx="3159808" cy="3159808"/>
          </a:xfrm>
          <a:prstGeom prst="pie">
            <a:avLst>
              <a:gd name="adj1" fmla="val 0"/>
              <a:gd name="adj2" fmla="val 5400001"/>
            </a:avLst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" name="组合 24">
            <a:extLst>
              <a:ext uri="{FF2B5EF4-FFF2-40B4-BE49-F238E27FC236}">
                <a16:creationId xmlns="" xmlns:a16="http://schemas.microsoft.com/office/drawing/2014/main" id="{D9E0B5CD-FDA7-4DE9-8EF6-17803F06BEA6}"/>
              </a:ext>
            </a:extLst>
          </p:cNvPr>
          <p:cNvGrpSpPr/>
          <p:nvPr/>
        </p:nvGrpSpPr>
        <p:grpSpPr>
          <a:xfrm rot="10800000">
            <a:off x="3207435" y="4001255"/>
            <a:ext cx="1702558" cy="510284"/>
            <a:chOff x="1814732" y="2686929"/>
            <a:chExt cx="2475914" cy="742071"/>
          </a:xfrm>
        </p:grpSpPr>
        <p:cxnSp>
          <p:nvCxnSpPr>
            <p:cNvPr id="22" name="直接连接符 21">
              <a:extLst>
                <a:ext uri="{FF2B5EF4-FFF2-40B4-BE49-F238E27FC236}">
                  <a16:creationId xmlns="" xmlns:a16="http://schemas.microsoft.com/office/drawing/2014/main" id="{B6C319BE-59D8-414A-B167-FDC120E97DFE}"/>
                </a:ext>
              </a:extLst>
            </p:cNvPr>
            <p:cNvCxnSpPr/>
            <p:nvPr/>
          </p:nvCxnSpPr>
          <p:spPr>
            <a:xfrm>
              <a:off x="1814732" y="2686929"/>
              <a:ext cx="1828800" cy="0"/>
            </a:xfrm>
            <a:prstGeom prst="line">
              <a:avLst/>
            </a:prstGeom>
            <a:ln w="381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="" xmlns:a16="http://schemas.microsoft.com/office/drawing/2014/main" id="{50178A1D-ED71-4429-8A68-FF25B7577081}"/>
                </a:ext>
              </a:extLst>
            </p:cNvPr>
            <p:cNvCxnSpPr/>
            <p:nvPr/>
          </p:nvCxnSpPr>
          <p:spPr>
            <a:xfrm>
              <a:off x="3643532" y="2686929"/>
              <a:ext cx="647114" cy="742071"/>
            </a:xfrm>
            <a:prstGeom prst="line">
              <a:avLst/>
            </a:prstGeom>
            <a:ln w="381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66E2D486-710E-4A6D-BC6D-A08E45F2E432}"/>
              </a:ext>
            </a:extLst>
          </p:cNvPr>
          <p:cNvGrpSpPr/>
          <p:nvPr/>
        </p:nvGrpSpPr>
        <p:grpSpPr>
          <a:xfrm rot="10800000" flipH="1" flipV="1">
            <a:off x="7360440" y="2565733"/>
            <a:ext cx="1467362" cy="539367"/>
            <a:chOff x="1814732" y="2686929"/>
            <a:chExt cx="2475914" cy="742071"/>
          </a:xfrm>
        </p:grpSpPr>
        <p:cxnSp>
          <p:nvCxnSpPr>
            <p:cNvPr id="27" name="直接连接符 26">
              <a:extLst>
                <a:ext uri="{FF2B5EF4-FFF2-40B4-BE49-F238E27FC236}">
                  <a16:creationId xmlns="" xmlns:a16="http://schemas.microsoft.com/office/drawing/2014/main" id="{25B45967-4F3D-41A3-9A32-953D3EE220E1}"/>
                </a:ext>
              </a:extLst>
            </p:cNvPr>
            <p:cNvCxnSpPr/>
            <p:nvPr/>
          </p:nvCxnSpPr>
          <p:spPr>
            <a:xfrm>
              <a:off x="1814732" y="2686929"/>
              <a:ext cx="1828800" cy="0"/>
            </a:xfrm>
            <a:prstGeom prst="line">
              <a:avLst/>
            </a:prstGeom>
            <a:ln w="381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="" xmlns:a16="http://schemas.microsoft.com/office/drawing/2014/main" id="{FBF3A203-9F0F-4A58-8DB2-7C66246F588E}"/>
                </a:ext>
              </a:extLst>
            </p:cNvPr>
            <p:cNvCxnSpPr/>
            <p:nvPr/>
          </p:nvCxnSpPr>
          <p:spPr>
            <a:xfrm>
              <a:off x="3643532" y="2686929"/>
              <a:ext cx="647114" cy="742071"/>
            </a:xfrm>
            <a:prstGeom prst="line">
              <a:avLst/>
            </a:prstGeom>
            <a:ln w="38100">
              <a:solidFill>
                <a:srgbClr val="33364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>
            <a:extLst>
              <a:ext uri="{FF2B5EF4-FFF2-40B4-BE49-F238E27FC236}">
                <a16:creationId xmlns="" xmlns:a16="http://schemas.microsoft.com/office/drawing/2014/main" id="{E078C916-E568-4AF0-9853-9516C8E96A51}"/>
              </a:ext>
            </a:extLst>
          </p:cNvPr>
          <p:cNvSpPr txBox="1"/>
          <p:nvPr/>
        </p:nvSpPr>
        <p:spPr>
          <a:xfrm>
            <a:off x="3822452" y="4111429"/>
            <a:ext cx="807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75%</a:t>
            </a:r>
            <a:endParaRPr lang="zh-CN" altLang="en-US" sz="2000" b="1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>
            <a:extLst>
              <a:ext uri="{FF2B5EF4-FFF2-40B4-BE49-F238E27FC236}">
                <a16:creationId xmlns="" xmlns:a16="http://schemas.microsoft.com/office/drawing/2014/main" id="{BFE5E6DE-9FEF-4345-AB94-3232B3542792}"/>
              </a:ext>
            </a:extLst>
          </p:cNvPr>
          <p:cNvSpPr txBox="1"/>
          <p:nvPr/>
        </p:nvSpPr>
        <p:spPr>
          <a:xfrm>
            <a:off x="7605566" y="2626387"/>
            <a:ext cx="80740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25%</a:t>
            </a:r>
            <a:endParaRPr lang="zh-CN" altLang="en-US" sz="2000" b="1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="" xmlns:a16="http://schemas.microsoft.com/office/drawing/2014/main" id="{92EDD8DD-321C-4F50-B35E-0AE8E74E7C8B}"/>
              </a:ext>
            </a:extLst>
          </p:cNvPr>
          <p:cNvSpPr txBox="1"/>
          <p:nvPr/>
        </p:nvSpPr>
        <p:spPr>
          <a:xfrm>
            <a:off x="1324707" y="2511925"/>
            <a:ext cx="3585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94F5CD3F-92F9-4FC0-BB8D-88B4A076753D}"/>
              </a:ext>
            </a:extLst>
          </p:cNvPr>
          <p:cNvSpPr txBox="1"/>
          <p:nvPr/>
        </p:nvSpPr>
        <p:spPr>
          <a:xfrm>
            <a:off x="1298354" y="2113685"/>
            <a:ext cx="387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cxnSp>
        <p:nvCxnSpPr>
          <p:cNvPr id="36" name="直接连接符 35">
            <a:extLst>
              <a:ext uri="{FF2B5EF4-FFF2-40B4-BE49-F238E27FC236}">
                <a16:creationId xmlns="" xmlns:a16="http://schemas.microsoft.com/office/drawing/2014/main" id="{43616324-A62F-4571-99AF-5F40EEA41EAD}"/>
              </a:ext>
            </a:extLst>
          </p:cNvPr>
          <p:cNvCxnSpPr>
            <a:cxnSpLocks/>
          </p:cNvCxnSpPr>
          <p:nvPr/>
        </p:nvCxnSpPr>
        <p:spPr>
          <a:xfrm>
            <a:off x="1007163" y="2242186"/>
            <a:ext cx="0" cy="1439227"/>
          </a:xfrm>
          <a:prstGeom prst="line">
            <a:avLst/>
          </a:prstGeom>
          <a:ln w="38100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95B11083-CF8B-484C-82D8-F1A7480DCC42}"/>
              </a:ext>
            </a:extLst>
          </p:cNvPr>
          <p:cNvSpPr/>
          <p:nvPr/>
        </p:nvSpPr>
        <p:spPr>
          <a:xfrm>
            <a:off x="-1325218" y="1141758"/>
            <a:ext cx="874643" cy="46382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="" xmlns:a16="http://schemas.microsoft.com/office/drawing/2014/main" id="{A0332F85-E34C-45A1-B84D-53BF037D706D}"/>
              </a:ext>
            </a:extLst>
          </p:cNvPr>
          <p:cNvSpPr txBox="1"/>
          <p:nvPr/>
        </p:nvSpPr>
        <p:spPr>
          <a:xfrm>
            <a:off x="8226208" y="3813193"/>
            <a:ext cx="3585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04E194A1-77C6-4DE6-BBA0-613A4EFA494B}"/>
              </a:ext>
            </a:extLst>
          </p:cNvPr>
          <p:cNvSpPr txBox="1"/>
          <p:nvPr/>
        </p:nvSpPr>
        <p:spPr>
          <a:xfrm>
            <a:off x="8199855" y="3414953"/>
            <a:ext cx="3870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cxnSp>
        <p:nvCxnSpPr>
          <p:cNvPr id="42" name="直接连接符 41">
            <a:extLst>
              <a:ext uri="{FF2B5EF4-FFF2-40B4-BE49-F238E27FC236}">
                <a16:creationId xmlns="" xmlns:a16="http://schemas.microsoft.com/office/drawing/2014/main" id="{30549183-2E9B-40F8-9860-193A22D4FD02}"/>
              </a:ext>
            </a:extLst>
          </p:cNvPr>
          <p:cNvCxnSpPr>
            <a:cxnSpLocks/>
          </p:cNvCxnSpPr>
          <p:nvPr/>
        </p:nvCxnSpPr>
        <p:spPr>
          <a:xfrm>
            <a:off x="7908664" y="3543454"/>
            <a:ext cx="0" cy="1439227"/>
          </a:xfrm>
          <a:prstGeom prst="line">
            <a:avLst/>
          </a:prstGeom>
          <a:ln w="38100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直角三角形 1">
            <a:extLst>
              <a:ext uri="{FF2B5EF4-FFF2-40B4-BE49-F238E27FC236}">
                <a16:creationId xmlns="" xmlns:a16="http://schemas.microsoft.com/office/drawing/2014/main" id="{01CB2B7A-671C-4708-897D-144D0B84F81A}"/>
              </a:ext>
            </a:extLst>
          </p:cNvPr>
          <p:cNvSpPr/>
          <p:nvPr/>
        </p:nvSpPr>
        <p:spPr>
          <a:xfrm>
            <a:off x="0" y="4110494"/>
            <a:ext cx="3080822" cy="2702618"/>
          </a:xfrm>
          <a:prstGeom prst="rtTriangle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直角三角形 30">
            <a:extLst>
              <a:ext uri="{FF2B5EF4-FFF2-40B4-BE49-F238E27FC236}">
                <a16:creationId xmlns="" xmlns:a16="http://schemas.microsoft.com/office/drawing/2014/main" id="{EA734B4D-5383-46C1-8003-A5B013FA2060}"/>
              </a:ext>
            </a:extLst>
          </p:cNvPr>
          <p:cNvSpPr/>
          <p:nvPr/>
        </p:nvSpPr>
        <p:spPr>
          <a:xfrm rot="10800000">
            <a:off x="9095026" y="14047"/>
            <a:ext cx="3080822" cy="2702618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37131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="" xmlns:a16="http://schemas.microsoft.com/office/drawing/2014/main" id="{F5EB3BDC-6179-4FCB-87F0-60A627EB029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箭头: V 形 1">
            <a:extLst>
              <a:ext uri="{FF2B5EF4-FFF2-40B4-BE49-F238E27FC236}">
                <a16:creationId xmlns="" xmlns:a16="http://schemas.microsoft.com/office/drawing/2014/main" id="{3FA98ADC-7975-4E2A-9314-517CF51565E7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7B449C97-6946-463C-BF21-8FDE06247ECE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067A66C3-E2AF-4DEB-AA63-1983B7487816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1" name="直角三角形 10">
            <a:extLst>
              <a:ext uri="{FF2B5EF4-FFF2-40B4-BE49-F238E27FC236}">
                <a16:creationId xmlns="" xmlns:a16="http://schemas.microsoft.com/office/drawing/2014/main" id="{F141C652-4C83-4A95-8FBD-6EBC128315F0}"/>
              </a:ext>
            </a:extLst>
          </p:cNvPr>
          <p:cNvSpPr/>
          <p:nvPr/>
        </p:nvSpPr>
        <p:spPr>
          <a:xfrm flipH="1" flipV="1">
            <a:off x="8506261" y="-4"/>
            <a:ext cx="3685735" cy="4865249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652CEE39-2EBF-48C3-81B3-B3C5306EF80C}"/>
              </a:ext>
            </a:extLst>
          </p:cNvPr>
          <p:cNvCxnSpPr>
            <a:cxnSpLocks/>
          </p:cNvCxnSpPr>
          <p:nvPr/>
        </p:nvCxnSpPr>
        <p:spPr>
          <a:xfrm>
            <a:off x="2580850" y="2011680"/>
            <a:ext cx="7463482" cy="0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6AC9314F-174E-432E-B0C7-4B78292CB8D5}"/>
              </a:ext>
            </a:extLst>
          </p:cNvPr>
          <p:cNvSpPr/>
          <p:nvPr/>
        </p:nvSpPr>
        <p:spPr>
          <a:xfrm>
            <a:off x="4338425" y="4119704"/>
            <a:ext cx="1828800" cy="745544"/>
          </a:xfrm>
          <a:custGeom>
            <a:avLst/>
            <a:gdLst>
              <a:gd name="connsiteX0" fmla="*/ 0 w 1828800"/>
              <a:gd name="connsiteY0" fmla="*/ 0 h 745544"/>
              <a:gd name="connsiteX1" fmla="*/ 1638902 w 1828800"/>
              <a:gd name="connsiteY1" fmla="*/ 0 h 745544"/>
              <a:gd name="connsiteX2" fmla="*/ 1828800 w 1828800"/>
              <a:gd name="connsiteY2" fmla="*/ 372772 h 745544"/>
              <a:gd name="connsiteX3" fmla="*/ 1638902 w 1828800"/>
              <a:gd name="connsiteY3" fmla="*/ 745544 h 745544"/>
              <a:gd name="connsiteX4" fmla="*/ 0 w 1828800"/>
              <a:gd name="connsiteY4" fmla="*/ 745544 h 745544"/>
              <a:gd name="connsiteX5" fmla="*/ 0 w 1828800"/>
              <a:gd name="connsiteY5" fmla="*/ 721162 h 745544"/>
              <a:gd name="connsiteX6" fmla="*/ 177477 w 1828800"/>
              <a:gd name="connsiteY6" fmla="*/ 372772 h 745544"/>
              <a:gd name="connsiteX7" fmla="*/ 0 w 1828800"/>
              <a:gd name="connsiteY7" fmla="*/ 24383 h 745544"/>
              <a:gd name="connsiteX8" fmla="*/ 0 w 1828800"/>
              <a:gd name="connsiteY8" fmla="*/ 0 h 74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745544">
                <a:moveTo>
                  <a:pt x="0" y="0"/>
                </a:moveTo>
                <a:lnTo>
                  <a:pt x="1638902" y="0"/>
                </a:lnTo>
                <a:lnTo>
                  <a:pt x="1828800" y="372772"/>
                </a:lnTo>
                <a:lnTo>
                  <a:pt x="1638902" y="745544"/>
                </a:lnTo>
                <a:lnTo>
                  <a:pt x="0" y="745544"/>
                </a:lnTo>
                <a:lnTo>
                  <a:pt x="0" y="721162"/>
                </a:lnTo>
                <a:lnTo>
                  <a:pt x="177477" y="372772"/>
                </a:lnTo>
                <a:lnTo>
                  <a:pt x="0" y="24383"/>
                </a:lnTo>
                <a:lnTo>
                  <a:pt x="0" y="0"/>
                </a:lnTo>
                <a:close/>
              </a:path>
            </a:pathLst>
          </a:cu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任意多边形: 形状 37">
            <a:extLst>
              <a:ext uri="{FF2B5EF4-FFF2-40B4-BE49-F238E27FC236}">
                <a16:creationId xmlns="" xmlns:a16="http://schemas.microsoft.com/office/drawing/2014/main" id="{F07988F6-DCDB-4347-8587-423DECD1E55C}"/>
              </a:ext>
            </a:extLst>
          </p:cNvPr>
          <p:cNvSpPr/>
          <p:nvPr/>
        </p:nvSpPr>
        <p:spPr>
          <a:xfrm>
            <a:off x="2580850" y="4119704"/>
            <a:ext cx="1828800" cy="745544"/>
          </a:xfrm>
          <a:custGeom>
            <a:avLst/>
            <a:gdLst>
              <a:gd name="connsiteX0" fmla="*/ 0 w 1828800"/>
              <a:gd name="connsiteY0" fmla="*/ 0 h 745544"/>
              <a:gd name="connsiteX1" fmla="*/ 1638902 w 1828800"/>
              <a:gd name="connsiteY1" fmla="*/ 0 h 745544"/>
              <a:gd name="connsiteX2" fmla="*/ 1828800 w 1828800"/>
              <a:gd name="connsiteY2" fmla="*/ 372772 h 745544"/>
              <a:gd name="connsiteX3" fmla="*/ 1638902 w 1828800"/>
              <a:gd name="connsiteY3" fmla="*/ 745544 h 745544"/>
              <a:gd name="connsiteX4" fmla="*/ 0 w 1828800"/>
              <a:gd name="connsiteY4" fmla="*/ 745544 h 745544"/>
              <a:gd name="connsiteX5" fmla="*/ 0 w 1828800"/>
              <a:gd name="connsiteY5" fmla="*/ 721162 h 745544"/>
              <a:gd name="connsiteX6" fmla="*/ 177477 w 1828800"/>
              <a:gd name="connsiteY6" fmla="*/ 372772 h 745544"/>
              <a:gd name="connsiteX7" fmla="*/ 0 w 1828800"/>
              <a:gd name="connsiteY7" fmla="*/ 24383 h 745544"/>
              <a:gd name="connsiteX8" fmla="*/ 0 w 1828800"/>
              <a:gd name="connsiteY8" fmla="*/ 0 h 74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745544">
                <a:moveTo>
                  <a:pt x="0" y="0"/>
                </a:moveTo>
                <a:lnTo>
                  <a:pt x="1638902" y="0"/>
                </a:lnTo>
                <a:lnTo>
                  <a:pt x="1828800" y="372772"/>
                </a:lnTo>
                <a:lnTo>
                  <a:pt x="1638902" y="745544"/>
                </a:lnTo>
                <a:lnTo>
                  <a:pt x="0" y="745544"/>
                </a:lnTo>
                <a:lnTo>
                  <a:pt x="0" y="721162"/>
                </a:lnTo>
                <a:lnTo>
                  <a:pt x="177477" y="372772"/>
                </a:lnTo>
                <a:lnTo>
                  <a:pt x="0" y="24383"/>
                </a:lnTo>
                <a:lnTo>
                  <a:pt x="0" y="0"/>
                </a:lnTo>
                <a:close/>
              </a:path>
            </a:pathLst>
          </a:cu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任意多边形: 形状 38">
            <a:extLst>
              <a:ext uri="{FF2B5EF4-FFF2-40B4-BE49-F238E27FC236}">
                <a16:creationId xmlns="" xmlns:a16="http://schemas.microsoft.com/office/drawing/2014/main" id="{7BEB1471-CB17-49F1-A47F-BF563D8D6443}"/>
              </a:ext>
            </a:extLst>
          </p:cNvPr>
          <p:cNvSpPr/>
          <p:nvPr/>
        </p:nvSpPr>
        <p:spPr>
          <a:xfrm>
            <a:off x="7853576" y="4119704"/>
            <a:ext cx="1828800" cy="745544"/>
          </a:xfrm>
          <a:custGeom>
            <a:avLst/>
            <a:gdLst>
              <a:gd name="connsiteX0" fmla="*/ 0 w 1828800"/>
              <a:gd name="connsiteY0" fmla="*/ 0 h 745544"/>
              <a:gd name="connsiteX1" fmla="*/ 1638902 w 1828800"/>
              <a:gd name="connsiteY1" fmla="*/ 0 h 745544"/>
              <a:gd name="connsiteX2" fmla="*/ 1828800 w 1828800"/>
              <a:gd name="connsiteY2" fmla="*/ 372772 h 745544"/>
              <a:gd name="connsiteX3" fmla="*/ 1638902 w 1828800"/>
              <a:gd name="connsiteY3" fmla="*/ 745544 h 745544"/>
              <a:gd name="connsiteX4" fmla="*/ 0 w 1828800"/>
              <a:gd name="connsiteY4" fmla="*/ 745544 h 745544"/>
              <a:gd name="connsiteX5" fmla="*/ 0 w 1828800"/>
              <a:gd name="connsiteY5" fmla="*/ 721162 h 745544"/>
              <a:gd name="connsiteX6" fmla="*/ 177477 w 1828800"/>
              <a:gd name="connsiteY6" fmla="*/ 372772 h 745544"/>
              <a:gd name="connsiteX7" fmla="*/ 0 w 1828800"/>
              <a:gd name="connsiteY7" fmla="*/ 24383 h 745544"/>
              <a:gd name="connsiteX8" fmla="*/ 0 w 1828800"/>
              <a:gd name="connsiteY8" fmla="*/ 0 h 74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745544">
                <a:moveTo>
                  <a:pt x="0" y="0"/>
                </a:moveTo>
                <a:lnTo>
                  <a:pt x="1638902" y="0"/>
                </a:lnTo>
                <a:lnTo>
                  <a:pt x="1828800" y="372772"/>
                </a:lnTo>
                <a:lnTo>
                  <a:pt x="1638902" y="745544"/>
                </a:lnTo>
                <a:lnTo>
                  <a:pt x="0" y="745544"/>
                </a:lnTo>
                <a:lnTo>
                  <a:pt x="0" y="721162"/>
                </a:lnTo>
                <a:lnTo>
                  <a:pt x="177477" y="372772"/>
                </a:lnTo>
                <a:lnTo>
                  <a:pt x="0" y="24383"/>
                </a:lnTo>
                <a:lnTo>
                  <a:pt x="0" y="0"/>
                </a:lnTo>
                <a:close/>
              </a:path>
            </a:pathLst>
          </a:cu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任意多边形: 形状 39">
            <a:extLst>
              <a:ext uri="{FF2B5EF4-FFF2-40B4-BE49-F238E27FC236}">
                <a16:creationId xmlns="" xmlns:a16="http://schemas.microsoft.com/office/drawing/2014/main" id="{D2AD9D1B-6FF0-4B34-9139-2484D1A49629}"/>
              </a:ext>
            </a:extLst>
          </p:cNvPr>
          <p:cNvSpPr/>
          <p:nvPr/>
        </p:nvSpPr>
        <p:spPr>
          <a:xfrm>
            <a:off x="6096000" y="4119704"/>
            <a:ext cx="1828800" cy="745544"/>
          </a:xfrm>
          <a:custGeom>
            <a:avLst/>
            <a:gdLst>
              <a:gd name="connsiteX0" fmla="*/ 0 w 1828800"/>
              <a:gd name="connsiteY0" fmla="*/ 0 h 745544"/>
              <a:gd name="connsiteX1" fmla="*/ 1638902 w 1828800"/>
              <a:gd name="connsiteY1" fmla="*/ 0 h 745544"/>
              <a:gd name="connsiteX2" fmla="*/ 1828800 w 1828800"/>
              <a:gd name="connsiteY2" fmla="*/ 372772 h 745544"/>
              <a:gd name="connsiteX3" fmla="*/ 1638902 w 1828800"/>
              <a:gd name="connsiteY3" fmla="*/ 745544 h 745544"/>
              <a:gd name="connsiteX4" fmla="*/ 0 w 1828800"/>
              <a:gd name="connsiteY4" fmla="*/ 745544 h 745544"/>
              <a:gd name="connsiteX5" fmla="*/ 0 w 1828800"/>
              <a:gd name="connsiteY5" fmla="*/ 721162 h 745544"/>
              <a:gd name="connsiteX6" fmla="*/ 177477 w 1828800"/>
              <a:gd name="connsiteY6" fmla="*/ 372772 h 745544"/>
              <a:gd name="connsiteX7" fmla="*/ 0 w 1828800"/>
              <a:gd name="connsiteY7" fmla="*/ 24383 h 745544"/>
              <a:gd name="connsiteX8" fmla="*/ 0 w 1828800"/>
              <a:gd name="connsiteY8" fmla="*/ 0 h 74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28800" h="745544">
                <a:moveTo>
                  <a:pt x="0" y="0"/>
                </a:moveTo>
                <a:lnTo>
                  <a:pt x="1638902" y="0"/>
                </a:lnTo>
                <a:lnTo>
                  <a:pt x="1828800" y="372772"/>
                </a:lnTo>
                <a:lnTo>
                  <a:pt x="1638902" y="745544"/>
                </a:lnTo>
                <a:lnTo>
                  <a:pt x="0" y="745544"/>
                </a:lnTo>
                <a:lnTo>
                  <a:pt x="0" y="721162"/>
                </a:lnTo>
                <a:lnTo>
                  <a:pt x="177477" y="372772"/>
                </a:lnTo>
                <a:lnTo>
                  <a:pt x="0" y="24383"/>
                </a:lnTo>
                <a:lnTo>
                  <a:pt x="0" y="0"/>
                </a:lnTo>
                <a:close/>
              </a:path>
            </a:pathLst>
          </a:cu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="" xmlns:a16="http://schemas.microsoft.com/office/drawing/2014/main" id="{66DE09C3-2402-4FAA-A7A6-2049FEE8F636}"/>
              </a:ext>
            </a:extLst>
          </p:cNvPr>
          <p:cNvSpPr txBox="1"/>
          <p:nvPr/>
        </p:nvSpPr>
        <p:spPr>
          <a:xfrm>
            <a:off x="3045084" y="4302481"/>
            <a:ext cx="90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="" xmlns:a16="http://schemas.microsoft.com/office/drawing/2014/main" id="{E6C66C23-9889-40C2-B97C-25AE1B141E60}"/>
              </a:ext>
            </a:extLst>
          </p:cNvPr>
          <p:cNvSpPr txBox="1"/>
          <p:nvPr/>
        </p:nvSpPr>
        <p:spPr>
          <a:xfrm>
            <a:off x="4802659" y="4261644"/>
            <a:ext cx="90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="" xmlns:a16="http://schemas.microsoft.com/office/drawing/2014/main" id="{8EDC21FA-3F56-40CF-A07E-E57491F3C8C3}"/>
              </a:ext>
            </a:extLst>
          </p:cNvPr>
          <p:cNvSpPr txBox="1"/>
          <p:nvPr/>
        </p:nvSpPr>
        <p:spPr>
          <a:xfrm>
            <a:off x="6560234" y="4261644"/>
            <a:ext cx="90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4" name="文本框 43">
            <a:extLst>
              <a:ext uri="{FF2B5EF4-FFF2-40B4-BE49-F238E27FC236}">
                <a16:creationId xmlns="" xmlns:a16="http://schemas.microsoft.com/office/drawing/2014/main" id="{3C029783-4261-4996-A843-84EBCD6E2F0F}"/>
              </a:ext>
            </a:extLst>
          </p:cNvPr>
          <p:cNvSpPr txBox="1"/>
          <p:nvPr/>
        </p:nvSpPr>
        <p:spPr>
          <a:xfrm>
            <a:off x="8317810" y="4261644"/>
            <a:ext cx="900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4D16AD1E-E209-47FF-A341-52FBFC588176}"/>
              </a:ext>
            </a:extLst>
          </p:cNvPr>
          <p:cNvSpPr txBox="1"/>
          <p:nvPr/>
        </p:nvSpPr>
        <p:spPr>
          <a:xfrm>
            <a:off x="2494536" y="2850145"/>
            <a:ext cx="2195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  <p:sp>
        <p:nvSpPr>
          <p:cNvPr id="47" name="文本框 46">
            <a:extLst>
              <a:ext uri="{FF2B5EF4-FFF2-40B4-BE49-F238E27FC236}">
                <a16:creationId xmlns="" xmlns:a16="http://schemas.microsoft.com/office/drawing/2014/main" id="{9A809D4B-0DC1-4248-8390-652628DE0B1A}"/>
              </a:ext>
            </a:extLst>
          </p:cNvPr>
          <p:cNvSpPr txBox="1"/>
          <p:nvPr/>
        </p:nvSpPr>
        <p:spPr>
          <a:xfrm>
            <a:off x="4343586" y="5007185"/>
            <a:ext cx="2195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8C40840D-9918-489A-BDA2-14E9A23792A1}"/>
              </a:ext>
            </a:extLst>
          </p:cNvPr>
          <p:cNvSpPr txBox="1"/>
          <p:nvPr/>
        </p:nvSpPr>
        <p:spPr>
          <a:xfrm>
            <a:off x="6096000" y="2816617"/>
            <a:ext cx="2195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="" xmlns:a16="http://schemas.microsoft.com/office/drawing/2014/main" id="{411B27FA-A9A3-48C5-B341-5B75BE9028D5}"/>
              </a:ext>
            </a:extLst>
          </p:cNvPr>
          <p:cNvSpPr txBox="1"/>
          <p:nvPr/>
        </p:nvSpPr>
        <p:spPr>
          <a:xfrm>
            <a:off x="7853576" y="5007185"/>
            <a:ext cx="21959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</p:spTree>
    <p:extLst>
      <p:ext uri="{BB962C8B-B14F-4D97-AF65-F5344CB8AC3E}">
        <p14:creationId xmlns:p14="http://schemas.microsoft.com/office/powerpoint/2010/main" val="20564286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71D29B2-78F0-42F0-A385-1B2FD0EB63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ADECC2-B65C-4A03-8E07-6F628DA7C6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97088"/>
            <a:ext cx="12192000" cy="313213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A04C957-9629-4E56-B88B-BC2F3CDDE0A2}"/>
              </a:ext>
            </a:extLst>
          </p:cNvPr>
          <p:cNvSpPr/>
          <p:nvPr/>
        </p:nvSpPr>
        <p:spPr>
          <a:xfrm>
            <a:off x="0" y="2074460"/>
            <a:ext cx="12192000" cy="3166280"/>
          </a:xfrm>
          <a:prstGeom prst="rect">
            <a:avLst/>
          </a:prstGeom>
          <a:solidFill>
            <a:srgbClr val="33364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菱形 29">
            <a:extLst>
              <a:ext uri="{FF2B5EF4-FFF2-40B4-BE49-F238E27FC236}">
                <a16:creationId xmlns="" xmlns:a16="http://schemas.microsoft.com/office/drawing/2014/main" id="{D3508597-EC10-4BBC-8397-7175797C7A5E}"/>
              </a:ext>
            </a:extLst>
          </p:cNvPr>
          <p:cNvSpPr/>
          <p:nvPr/>
        </p:nvSpPr>
        <p:spPr>
          <a:xfrm>
            <a:off x="4418117" y="2648055"/>
            <a:ext cx="3355767" cy="2019090"/>
          </a:xfrm>
          <a:prstGeom prst="diamond">
            <a:avLst/>
          </a:prstGeom>
          <a:noFill/>
          <a:ln w="2857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9C850F32-7FE5-436F-B70F-474EFA2E2870}"/>
              </a:ext>
            </a:extLst>
          </p:cNvPr>
          <p:cNvSpPr txBox="1"/>
          <p:nvPr/>
        </p:nvSpPr>
        <p:spPr>
          <a:xfrm>
            <a:off x="5579169" y="2798806"/>
            <a:ext cx="1033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5400" b="1" dirty="0">
              <a:solidFill>
                <a:srgbClr val="D9D9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54D50020-622C-440F-8048-5F6CB6E104D5}"/>
              </a:ext>
            </a:extLst>
          </p:cNvPr>
          <p:cNvSpPr txBox="1"/>
          <p:nvPr/>
        </p:nvSpPr>
        <p:spPr>
          <a:xfrm>
            <a:off x="5295452" y="3727894"/>
            <a:ext cx="247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工作存在不足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3333E2E2-9E37-4ACE-9A5D-EA748BBEF024}"/>
              </a:ext>
            </a:extLst>
          </p:cNvPr>
          <p:cNvCxnSpPr>
            <a:cxnSpLocks/>
          </p:cNvCxnSpPr>
          <p:nvPr/>
        </p:nvCxnSpPr>
        <p:spPr>
          <a:xfrm flipV="1">
            <a:off x="2663687" y="114162"/>
            <a:ext cx="3432313" cy="1960298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A7C235D9-F961-4C62-8E5E-7BC7AE4E312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14163"/>
            <a:ext cx="3551583" cy="2005497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7449F010-7127-4D91-B1F1-224BCDB72E9B}"/>
              </a:ext>
            </a:extLst>
          </p:cNvPr>
          <p:cNvSpPr/>
          <p:nvPr/>
        </p:nvSpPr>
        <p:spPr>
          <a:xfrm>
            <a:off x="0" y="1977092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96E128BF-F5D3-4117-81BB-206C5D872D4B}"/>
              </a:ext>
            </a:extLst>
          </p:cNvPr>
          <p:cNvCxnSpPr>
            <a:cxnSpLocks/>
          </p:cNvCxnSpPr>
          <p:nvPr/>
        </p:nvCxnSpPr>
        <p:spPr>
          <a:xfrm flipH="1" flipV="1">
            <a:off x="3422225" y="5150953"/>
            <a:ext cx="2673775" cy="1518853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3A421173-5CE6-48DB-B526-08C8F3E45824}"/>
              </a:ext>
            </a:extLst>
          </p:cNvPr>
          <p:cNvCxnSpPr>
            <a:cxnSpLocks/>
          </p:cNvCxnSpPr>
          <p:nvPr/>
        </p:nvCxnSpPr>
        <p:spPr>
          <a:xfrm flipH="1">
            <a:off x="6096000" y="5221606"/>
            <a:ext cx="2663688" cy="1461452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40779261-BA6B-4C2C-8628-63D1C913F171}"/>
              </a:ext>
            </a:extLst>
          </p:cNvPr>
          <p:cNvSpPr/>
          <p:nvPr/>
        </p:nvSpPr>
        <p:spPr>
          <a:xfrm>
            <a:off x="0" y="5237700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  <a:effectLst>
            <a:outerShdw blurRad="50800" dist="381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822563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BDB7162-AB67-4292-8B46-A9A20B7E4E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E6B61102-4A00-4467-915A-38BCE5B84E4E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5FD62E2-1A17-4E60-8DFF-4C809B976A4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68D44E0-3FFB-4C93-A118-E09782217DA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6" name="直角三角形 5">
            <a:extLst>
              <a:ext uri="{FF2B5EF4-FFF2-40B4-BE49-F238E27FC236}">
                <a16:creationId xmlns="" xmlns:a16="http://schemas.microsoft.com/office/drawing/2014/main" id="{F53BAD38-032F-46F2-9BAF-47ADB7887147}"/>
              </a:ext>
            </a:extLst>
          </p:cNvPr>
          <p:cNvSpPr/>
          <p:nvPr/>
        </p:nvSpPr>
        <p:spPr>
          <a:xfrm>
            <a:off x="0" y="3221502"/>
            <a:ext cx="4529797" cy="3636498"/>
          </a:xfrm>
          <a:prstGeom prst="rtTriangle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" r="31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梯形 8">
            <a:extLst>
              <a:ext uri="{FF2B5EF4-FFF2-40B4-BE49-F238E27FC236}">
                <a16:creationId xmlns="" xmlns:a16="http://schemas.microsoft.com/office/drawing/2014/main" id="{466431A1-BCD1-4F9F-A8C1-E0310008FCBF}"/>
              </a:ext>
            </a:extLst>
          </p:cNvPr>
          <p:cNvSpPr/>
          <p:nvPr/>
        </p:nvSpPr>
        <p:spPr>
          <a:xfrm rot="13140000">
            <a:off x="413623" y="5271682"/>
            <a:ext cx="4946273" cy="286434"/>
          </a:xfrm>
          <a:prstGeom prst="trapezoid">
            <a:avLst>
              <a:gd name="adj" fmla="val 123553"/>
            </a:avLst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梯形 9">
            <a:extLst>
              <a:ext uri="{FF2B5EF4-FFF2-40B4-BE49-F238E27FC236}">
                <a16:creationId xmlns="" xmlns:a16="http://schemas.microsoft.com/office/drawing/2014/main" id="{7A09550C-BD7C-4657-A9B1-ED95CD31593E}"/>
              </a:ext>
            </a:extLst>
          </p:cNvPr>
          <p:cNvSpPr/>
          <p:nvPr/>
        </p:nvSpPr>
        <p:spPr>
          <a:xfrm rot="13140000">
            <a:off x="-483029" y="3475094"/>
            <a:ext cx="3196142" cy="292626"/>
          </a:xfrm>
          <a:prstGeom prst="trapezoid">
            <a:avLst>
              <a:gd name="adj" fmla="val 83644"/>
            </a:avLst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直角三角形 10">
            <a:extLst>
              <a:ext uri="{FF2B5EF4-FFF2-40B4-BE49-F238E27FC236}">
                <a16:creationId xmlns="" xmlns:a16="http://schemas.microsoft.com/office/drawing/2014/main" id="{23B185A8-BC09-4AA8-A0E5-CD1BEEF54E82}"/>
              </a:ext>
            </a:extLst>
          </p:cNvPr>
          <p:cNvSpPr/>
          <p:nvPr/>
        </p:nvSpPr>
        <p:spPr>
          <a:xfrm>
            <a:off x="0" y="3221502"/>
            <a:ext cx="4529797" cy="3636498"/>
          </a:xfrm>
          <a:prstGeom prst="rtTriangle">
            <a:avLst/>
          </a:prstGeom>
          <a:gradFill flip="none" rotWithShape="1">
            <a:gsLst>
              <a:gs pos="0">
                <a:srgbClr val="33364B">
                  <a:alpha val="0"/>
                </a:srgbClr>
              </a:gs>
              <a:gs pos="66000">
                <a:srgbClr val="33364B">
                  <a:alpha val="88000"/>
                </a:srgbClr>
              </a:gs>
              <a:gs pos="100000">
                <a:srgbClr val="33364B"/>
              </a:gs>
            </a:gsLst>
            <a:lin ang="13200000" scaled="0"/>
            <a:tileRect/>
          </a:gradFill>
          <a:ln>
            <a:noFill/>
          </a:ln>
          <a:effectLst>
            <a:glow rad="127000">
              <a:schemeClr val="accent1">
                <a:alpha val="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="" xmlns:a16="http://schemas.microsoft.com/office/drawing/2014/main" id="{81854491-4653-4037-9FD4-DF9FAFF917C9}"/>
              </a:ext>
            </a:extLst>
          </p:cNvPr>
          <p:cNvSpPr/>
          <p:nvPr/>
        </p:nvSpPr>
        <p:spPr>
          <a:xfrm>
            <a:off x="3545057" y="1255039"/>
            <a:ext cx="1654025" cy="400110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7533DAEF-07CA-46F9-9C79-290DF131A51F}"/>
              </a:ext>
            </a:extLst>
          </p:cNvPr>
          <p:cNvSpPr/>
          <p:nvPr/>
        </p:nvSpPr>
        <p:spPr>
          <a:xfrm>
            <a:off x="3545057" y="3734419"/>
            <a:ext cx="1654025" cy="400110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="" xmlns:a16="http://schemas.microsoft.com/office/drawing/2014/main" id="{AEE6B42A-C539-437C-806B-7C64CB1D4C92}"/>
              </a:ext>
            </a:extLst>
          </p:cNvPr>
          <p:cNvSpPr/>
          <p:nvPr/>
        </p:nvSpPr>
        <p:spPr>
          <a:xfrm>
            <a:off x="7588449" y="1255039"/>
            <a:ext cx="1654025" cy="400110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E9BEC94E-4CC7-4E7F-9EE7-4D2FDC042BBE}"/>
              </a:ext>
            </a:extLst>
          </p:cNvPr>
          <p:cNvSpPr txBox="1"/>
          <p:nvPr/>
        </p:nvSpPr>
        <p:spPr>
          <a:xfrm>
            <a:off x="3975828" y="1224262"/>
            <a:ext cx="79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581AE3B8-405E-48B1-A037-886CA99B640E}"/>
              </a:ext>
            </a:extLst>
          </p:cNvPr>
          <p:cNvSpPr txBox="1"/>
          <p:nvPr/>
        </p:nvSpPr>
        <p:spPr>
          <a:xfrm>
            <a:off x="3975828" y="3703642"/>
            <a:ext cx="79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37A51E76-7DF0-4C2A-A8F3-9DB129A513BE}"/>
              </a:ext>
            </a:extLst>
          </p:cNvPr>
          <p:cNvSpPr txBox="1"/>
          <p:nvPr/>
        </p:nvSpPr>
        <p:spPr>
          <a:xfrm>
            <a:off x="8019220" y="1224262"/>
            <a:ext cx="79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="" xmlns:a16="http://schemas.microsoft.com/office/drawing/2014/main" id="{F0B7D00E-1531-405B-A1E4-44FE7E03D63C}"/>
              </a:ext>
            </a:extLst>
          </p:cNvPr>
          <p:cNvSpPr txBox="1"/>
          <p:nvPr/>
        </p:nvSpPr>
        <p:spPr>
          <a:xfrm>
            <a:off x="3443169" y="1666764"/>
            <a:ext cx="3080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="" xmlns:a16="http://schemas.microsoft.com/office/drawing/2014/main" id="{74A66AD6-09E3-4B27-BFF4-5CF1AD5BDAF8}"/>
              </a:ext>
            </a:extLst>
          </p:cNvPr>
          <p:cNvSpPr txBox="1"/>
          <p:nvPr/>
        </p:nvSpPr>
        <p:spPr>
          <a:xfrm>
            <a:off x="3443169" y="4178091"/>
            <a:ext cx="3080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45C75975-8719-4F5C-B6B3-89457782F825}"/>
              </a:ext>
            </a:extLst>
          </p:cNvPr>
          <p:cNvSpPr txBox="1"/>
          <p:nvPr/>
        </p:nvSpPr>
        <p:spPr>
          <a:xfrm>
            <a:off x="7504041" y="1666764"/>
            <a:ext cx="308082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在此输入文本内容，在此输文本内容，在此输入文本内容在此输入文本内容，在此输入文本内容，在此输入文本内容</a:t>
            </a:r>
          </a:p>
        </p:txBody>
      </p:sp>
      <p:sp>
        <p:nvSpPr>
          <p:cNvPr id="23" name="直角三角形 22">
            <a:extLst>
              <a:ext uri="{FF2B5EF4-FFF2-40B4-BE49-F238E27FC236}">
                <a16:creationId xmlns="" xmlns:a16="http://schemas.microsoft.com/office/drawing/2014/main" id="{84822FB3-8487-4630-A3DD-5FD12DA33D14}"/>
              </a:ext>
            </a:extLst>
          </p:cNvPr>
          <p:cNvSpPr/>
          <p:nvPr/>
        </p:nvSpPr>
        <p:spPr>
          <a:xfrm flipH="1" flipV="1">
            <a:off x="9531475" y="0"/>
            <a:ext cx="2668025" cy="2090186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63625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1C136A5C-9BC3-421D-A026-15E2115AE20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矩形 72">
            <a:extLst>
              <a:ext uri="{FF2B5EF4-FFF2-40B4-BE49-F238E27FC236}">
                <a16:creationId xmlns="" xmlns:a16="http://schemas.microsoft.com/office/drawing/2014/main" id="{462A83AD-AE7E-4342-B7CB-5B6EB7E2F5F6}"/>
              </a:ext>
            </a:extLst>
          </p:cNvPr>
          <p:cNvSpPr/>
          <p:nvPr/>
        </p:nvSpPr>
        <p:spPr>
          <a:xfrm>
            <a:off x="-44851" y="2276384"/>
            <a:ext cx="12290474" cy="314720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矩形 73">
            <a:extLst>
              <a:ext uri="{FF2B5EF4-FFF2-40B4-BE49-F238E27FC236}">
                <a16:creationId xmlns="" xmlns:a16="http://schemas.microsoft.com/office/drawing/2014/main" id="{EEE22123-01DC-4326-A938-E983B38BB4CD}"/>
              </a:ext>
            </a:extLst>
          </p:cNvPr>
          <p:cNvSpPr/>
          <p:nvPr/>
        </p:nvSpPr>
        <p:spPr>
          <a:xfrm>
            <a:off x="-44851" y="2276384"/>
            <a:ext cx="12290474" cy="3147207"/>
          </a:xfrm>
          <a:prstGeom prst="rect">
            <a:avLst/>
          </a:prstGeom>
          <a:solidFill>
            <a:srgbClr val="33364B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2785FE15-0DE8-4A11-99BE-B953EF618138}"/>
              </a:ext>
            </a:extLst>
          </p:cNvPr>
          <p:cNvSpPr/>
          <p:nvPr/>
        </p:nvSpPr>
        <p:spPr>
          <a:xfrm>
            <a:off x="1070341" y="1327675"/>
            <a:ext cx="10060091" cy="5044625"/>
          </a:xfrm>
          <a:prstGeom prst="roundRect">
            <a:avLst/>
          </a:prstGeom>
          <a:solidFill>
            <a:srgbClr val="E4B156"/>
          </a:solidFill>
          <a:ln>
            <a:noFill/>
          </a:ln>
          <a:effectLst>
            <a:outerShdw blurRad="114300" sx="102000" sy="102000" algn="ctr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椭圆 12">
            <a:extLst>
              <a:ext uri="{FF2B5EF4-FFF2-40B4-BE49-F238E27FC236}">
                <a16:creationId xmlns="" xmlns:a16="http://schemas.microsoft.com/office/drawing/2014/main" id="{6F8B5F15-9213-4354-A593-81539E946F79}"/>
              </a:ext>
            </a:extLst>
          </p:cNvPr>
          <p:cNvSpPr/>
          <p:nvPr/>
        </p:nvSpPr>
        <p:spPr>
          <a:xfrm>
            <a:off x="5676899" y="2508533"/>
            <a:ext cx="838200" cy="838200"/>
          </a:xfrm>
          <a:prstGeom prst="ellipse">
            <a:avLst/>
          </a:prstGeom>
          <a:solidFill>
            <a:srgbClr val="E0A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4">
            <a:extLst>
              <a:ext uri="{FF2B5EF4-FFF2-40B4-BE49-F238E27FC236}">
                <a16:creationId xmlns="" xmlns:a16="http://schemas.microsoft.com/office/drawing/2014/main" id="{144080F1-47FB-40AB-B48A-893D0F8F5D2E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5850287" y="2700021"/>
            <a:ext cx="491424" cy="455225"/>
            <a:chOff x="0" y="20"/>
            <a:chExt cx="1344" cy="1245"/>
          </a:xfrm>
        </p:grpSpPr>
        <p:sp>
          <p:nvSpPr>
            <p:cNvPr id="5" name="Freeform 5">
              <a:extLst>
                <a:ext uri="{FF2B5EF4-FFF2-40B4-BE49-F238E27FC236}">
                  <a16:creationId xmlns="" xmlns:a16="http://schemas.microsoft.com/office/drawing/2014/main" id="{13699915-69EA-4D37-9363-A685E7A5605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310"/>
              <a:ext cx="1320" cy="955"/>
            </a:xfrm>
            <a:custGeom>
              <a:avLst/>
              <a:gdLst>
                <a:gd name="T0" fmla="*/ 0 w 1320"/>
                <a:gd name="T1" fmla="*/ 0 h 955"/>
                <a:gd name="T2" fmla="*/ 660 w 1320"/>
                <a:gd name="T3" fmla="*/ 955 h 955"/>
                <a:gd name="T4" fmla="*/ 1320 w 1320"/>
                <a:gd name="T5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0" h="955">
                  <a:moveTo>
                    <a:pt x="0" y="0"/>
                  </a:moveTo>
                  <a:lnTo>
                    <a:pt x="660" y="955"/>
                  </a:lnTo>
                  <a:lnTo>
                    <a:pt x="1320" y="0"/>
                  </a:lnTo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6">
              <a:extLst>
                <a:ext uri="{FF2B5EF4-FFF2-40B4-BE49-F238E27FC236}">
                  <a16:creationId xmlns="" xmlns:a16="http://schemas.microsoft.com/office/drawing/2014/main" id="{D4F18A87-4555-4BB9-9077-7F83D1E92BE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20"/>
              <a:ext cx="1320" cy="290"/>
            </a:xfrm>
            <a:custGeom>
              <a:avLst/>
              <a:gdLst>
                <a:gd name="T0" fmla="*/ 1320 w 1320"/>
                <a:gd name="T1" fmla="*/ 290 h 290"/>
                <a:gd name="T2" fmla="*/ 1105 w 1320"/>
                <a:gd name="T3" fmla="*/ 0 h 290"/>
                <a:gd name="T4" fmla="*/ 850 w 1320"/>
                <a:gd name="T5" fmla="*/ 0 h 290"/>
                <a:gd name="T6" fmla="*/ 470 w 1320"/>
                <a:gd name="T7" fmla="*/ 0 h 290"/>
                <a:gd name="T8" fmla="*/ 215 w 1320"/>
                <a:gd name="T9" fmla="*/ 0 h 290"/>
                <a:gd name="T10" fmla="*/ 0 w 1320"/>
                <a:gd name="T1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0" h="290">
                  <a:moveTo>
                    <a:pt x="1320" y="290"/>
                  </a:moveTo>
                  <a:lnTo>
                    <a:pt x="1105" y="0"/>
                  </a:lnTo>
                  <a:lnTo>
                    <a:pt x="850" y="0"/>
                  </a:lnTo>
                  <a:lnTo>
                    <a:pt x="470" y="0"/>
                  </a:lnTo>
                  <a:lnTo>
                    <a:pt x="215" y="0"/>
                  </a:lnTo>
                  <a:lnTo>
                    <a:pt x="0" y="290"/>
                  </a:lnTo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Freeform 7">
              <a:extLst>
                <a:ext uri="{FF2B5EF4-FFF2-40B4-BE49-F238E27FC236}">
                  <a16:creationId xmlns="" xmlns:a16="http://schemas.microsoft.com/office/drawing/2014/main" id="{507BF16D-1F0F-4464-98FE-125ED88360A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310"/>
              <a:ext cx="1320" cy="955"/>
            </a:xfrm>
            <a:custGeom>
              <a:avLst/>
              <a:gdLst>
                <a:gd name="T0" fmla="*/ 0 w 1320"/>
                <a:gd name="T1" fmla="*/ 0 h 955"/>
                <a:gd name="T2" fmla="*/ 660 w 1320"/>
                <a:gd name="T3" fmla="*/ 955 h 955"/>
                <a:gd name="T4" fmla="*/ 1320 w 1320"/>
                <a:gd name="T5" fmla="*/ 0 h 955"/>
                <a:gd name="T6" fmla="*/ 0 w 1320"/>
                <a:gd name="T7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955">
                  <a:moveTo>
                    <a:pt x="0" y="0"/>
                  </a:moveTo>
                  <a:lnTo>
                    <a:pt x="660" y="955"/>
                  </a:lnTo>
                  <a:lnTo>
                    <a:pt x="132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Freeform 8">
              <a:extLst>
                <a:ext uri="{FF2B5EF4-FFF2-40B4-BE49-F238E27FC236}">
                  <a16:creationId xmlns="" xmlns:a16="http://schemas.microsoft.com/office/drawing/2014/main" id="{81B744EA-A27E-4CFB-A330-859F0FB92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64"/>
              <a:ext cx="1320" cy="290"/>
            </a:xfrm>
            <a:custGeom>
              <a:avLst/>
              <a:gdLst>
                <a:gd name="T0" fmla="*/ 215 w 1320"/>
                <a:gd name="T1" fmla="*/ 0 h 290"/>
                <a:gd name="T2" fmla="*/ 0 w 1320"/>
                <a:gd name="T3" fmla="*/ 290 h 290"/>
                <a:gd name="T4" fmla="*/ 1320 w 1320"/>
                <a:gd name="T5" fmla="*/ 290 h 290"/>
                <a:gd name="T6" fmla="*/ 1105 w 1320"/>
                <a:gd name="T7" fmla="*/ 0 h 290"/>
                <a:gd name="T8" fmla="*/ 215 w 1320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0" h="290">
                  <a:moveTo>
                    <a:pt x="215" y="0"/>
                  </a:moveTo>
                  <a:lnTo>
                    <a:pt x="0" y="290"/>
                  </a:lnTo>
                  <a:lnTo>
                    <a:pt x="1320" y="290"/>
                  </a:lnTo>
                  <a:lnTo>
                    <a:pt x="1105" y="0"/>
                  </a:lnTo>
                  <a:lnTo>
                    <a:pt x="215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9">
              <a:extLst>
                <a:ext uri="{FF2B5EF4-FFF2-40B4-BE49-F238E27FC236}">
                  <a16:creationId xmlns="" xmlns:a16="http://schemas.microsoft.com/office/drawing/2014/main" id="{8BC18EB3-3EB6-4EB8-A29E-9161FCF0DCF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310"/>
              <a:ext cx="564" cy="955"/>
            </a:xfrm>
            <a:custGeom>
              <a:avLst/>
              <a:gdLst>
                <a:gd name="T0" fmla="*/ 0 w 564"/>
                <a:gd name="T1" fmla="*/ 0 h 955"/>
                <a:gd name="T2" fmla="*/ 282 w 564"/>
                <a:gd name="T3" fmla="*/ 955 h 955"/>
                <a:gd name="T4" fmla="*/ 564 w 564"/>
                <a:gd name="T5" fmla="*/ 0 h 955"/>
                <a:gd name="T6" fmla="*/ 0 w 564"/>
                <a:gd name="T7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4" h="955">
                  <a:moveTo>
                    <a:pt x="0" y="0"/>
                  </a:moveTo>
                  <a:lnTo>
                    <a:pt x="282" y="955"/>
                  </a:lnTo>
                  <a:lnTo>
                    <a:pt x="56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10">
              <a:extLst>
                <a:ext uri="{FF2B5EF4-FFF2-40B4-BE49-F238E27FC236}">
                  <a16:creationId xmlns="" xmlns:a16="http://schemas.microsoft.com/office/drawing/2014/main" id="{1A8627FE-2872-42D9-A890-897284528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20"/>
              <a:ext cx="564" cy="290"/>
            </a:xfrm>
            <a:custGeom>
              <a:avLst/>
              <a:gdLst>
                <a:gd name="T0" fmla="*/ 92 w 564"/>
                <a:gd name="T1" fmla="*/ 0 h 290"/>
                <a:gd name="T2" fmla="*/ 0 w 564"/>
                <a:gd name="T3" fmla="*/ 290 h 290"/>
                <a:gd name="T4" fmla="*/ 564 w 564"/>
                <a:gd name="T5" fmla="*/ 290 h 290"/>
                <a:gd name="T6" fmla="*/ 472 w 564"/>
                <a:gd name="T7" fmla="*/ 0 h 290"/>
                <a:gd name="T8" fmla="*/ 92 w 564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290">
                  <a:moveTo>
                    <a:pt x="92" y="0"/>
                  </a:moveTo>
                  <a:lnTo>
                    <a:pt x="0" y="290"/>
                  </a:lnTo>
                  <a:lnTo>
                    <a:pt x="564" y="290"/>
                  </a:lnTo>
                  <a:lnTo>
                    <a:pt x="472" y="0"/>
                  </a:lnTo>
                  <a:lnTo>
                    <a:pt x="92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61494A86-C25E-41FB-9328-227300CCA9E2}"/>
              </a:ext>
            </a:extLst>
          </p:cNvPr>
          <p:cNvSpPr/>
          <p:nvPr/>
        </p:nvSpPr>
        <p:spPr>
          <a:xfrm>
            <a:off x="2249987" y="2508533"/>
            <a:ext cx="838200" cy="838200"/>
          </a:xfrm>
          <a:prstGeom prst="ellipse">
            <a:avLst/>
          </a:prstGeom>
          <a:solidFill>
            <a:srgbClr val="E0A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7" name="Group 4">
            <a:extLst>
              <a:ext uri="{FF2B5EF4-FFF2-40B4-BE49-F238E27FC236}">
                <a16:creationId xmlns="" xmlns:a16="http://schemas.microsoft.com/office/drawing/2014/main" id="{B8438E59-48DD-4F24-AA4D-82C695C678C1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2423375" y="2700021"/>
            <a:ext cx="491424" cy="455225"/>
            <a:chOff x="0" y="20"/>
            <a:chExt cx="1344" cy="1245"/>
          </a:xfrm>
        </p:grpSpPr>
        <p:sp>
          <p:nvSpPr>
            <p:cNvPr id="18" name="Freeform 5">
              <a:extLst>
                <a:ext uri="{FF2B5EF4-FFF2-40B4-BE49-F238E27FC236}">
                  <a16:creationId xmlns="" xmlns:a16="http://schemas.microsoft.com/office/drawing/2014/main" id="{65807484-E671-4E1A-99DE-BA61B338D4DB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310"/>
              <a:ext cx="1320" cy="955"/>
            </a:xfrm>
            <a:custGeom>
              <a:avLst/>
              <a:gdLst>
                <a:gd name="T0" fmla="*/ 0 w 1320"/>
                <a:gd name="T1" fmla="*/ 0 h 955"/>
                <a:gd name="T2" fmla="*/ 660 w 1320"/>
                <a:gd name="T3" fmla="*/ 955 h 955"/>
                <a:gd name="T4" fmla="*/ 1320 w 1320"/>
                <a:gd name="T5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0" h="955">
                  <a:moveTo>
                    <a:pt x="0" y="0"/>
                  </a:moveTo>
                  <a:lnTo>
                    <a:pt x="660" y="955"/>
                  </a:lnTo>
                  <a:lnTo>
                    <a:pt x="1320" y="0"/>
                  </a:lnTo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="" xmlns:a16="http://schemas.microsoft.com/office/drawing/2014/main" id="{3BF8408C-8523-49E1-A7DE-824C087C3990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20"/>
              <a:ext cx="1320" cy="290"/>
            </a:xfrm>
            <a:custGeom>
              <a:avLst/>
              <a:gdLst>
                <a:gd name="T0" fmla="*/ 1320 w 1320"/>
                <a:gd name="T1" fmla="*/ 290 h 290"/>
                <a:gd name="T2" fmla="*/ 1105 w 1320"/>
                <a:gd name="T3" fmla="*/ 0 h 290"/>
                <a:gd name="T4" fmla="*/ 850 w 1320"/>
                <a:gd name="T5" fmla="*/ 0 h 290"/>
                <a:gd name="T6" fmla="*/ 470 w 1320"/>
                <a:gd name="T7" fmla="*/ 0 h 290"/>
                <a:gd name="T8" fmla="*/ 215 w 1320"/>
                <a:gd name="T9" fmla="*/ 0 h 290"/>
                <a:gd name="T10" fmla="*/ 0 w 1320"/>
                <a:gd name="T1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0" h="290">
                  <a:moveTo>
                    <a:pt x="1320" y="290"/>
                  </a:moveTo>
                  <a:lnTo>
                    <a:pt x="1105" y="0"/>
                  </a:lnTo>
                  <a:lnTo>
                    <a:pt x="850" y="0"/>
                  </a:lnTo>
                  <a:lnTo>
                    <a:pt x="470" y="0"/>
                  </a:lnTo>
                  <a:lnTo>
                    <a:pt x="215" y="0"/>
                  </a:lnTo>
                  <a:lnTo>
                    <a:pt x="0" y="290"/>
                  </a:lnTo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7">
              <a:extLst>
                <a:ext uri="{FF2B5EF4-FFF2-40B4-BE49-F238E27FC236}">
                  <a16:creationId xmlns="" xmlns:a16="http://schemas.microsoft.com/office/drawing/2014/main" id="{0B58C154-837F-42A6-AE99-18C2A156B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310"/>
              <a:ext cx="1320" cy="955"/>
            </a:xfrm>
            <a:custGeom>
              <a:avLst/>
              <a:gdLst>
                <a:gd name="T0" fmla="*/ 0 w 1320"/>
                <a:gd name="T1" fmla="*/ 0 h 955"/>
                <a:gd name="T2" fmla="*/ 660 w 1320"/>
                <a:gd name="T3" fmla="*/ 955 h 955"/>
                <a:gd name="T4" fmla="*/ 1320 w 1320"/>
                <a:gd name="T5" fmla="*/ 0 h 955"/>
                <a:gd name="T6" fmla="*/ 0 w 1320"/>
                <a:gd name="T7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955">
                  <a:moveTo>
                    <a:pt x="0" y="0"/>
                  </a:moveTo>
                  <a:lnTo>
                    <a:pt x="660" y="955"/>
                  </a:lnTo>
                  <a:lnTo>
                    <a:pt x="132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8">
              <a:extLst>
                <a:ext uri="{FF2B5EF4-FFF2-40B4-BE49-F238E27FC236}">
                  <a16:creationId xmlns="" xmlns:a16="http://schemas.microsoft.com/office/drawing/2014/main" id="{F3B531B9-E845-467B-B202-65A519F82479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64"/>
              <a:ext cx="1320" cy="290"/>
            </a:xfrm>
            <a:custGeom>
              <a:avLst/>
              <a:gdLst>
                <a:gd name="T0" fmla="*/ 215 w 1320"/>
                <a:gd name="T1" fmla="*/ 0 h 290"/>
                <a:gd name="T2" fmla="*/ 0 w 1320"/>
                <a:gd name="T3" fmla="*/ 290 h 290"/>
                <a:gd name="T4" fmla="*/ 1320 w 1320"/>
                <a:gd name="T5" fmla="*/ 290 h 290"/>
                <a:gd name="T6" fmla="*/ 1105 w 1320"/>
                <a:gd name="T7" fmla="*/ 0 h 290"/>
                <a:gd name="T8" fmla="*/ 215 w 1320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0" h="290">
                  <a:moveTo>
                    <a:pt x="215" y="0"/>
                  </a:moveTo>
                  <a:lnTo>
                    <a:pt x="0" y="290"/>
                  </a:lnTo>
                  <a:lnTo>
                    <a:pt x="1320" y="290"/>
                  </a:lnTo>
                  <a:lnTo>
                    <a:pt x="1105" y="0"/>
                  </a:lnTo>
                  <a:lnTo>
                    <a:pt x="215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9">
              <a:extLst>
                <a:ext uri="{FF2B5EF4-FFF2-40B4-BE49-F238E27FC236}">
                  <a16:creationId xmlns="" xmlns:a16="http://schemas.microsoft.com/office/drawing/2014/main" id="{ACAD97C5-CEC3-4783-AF40-929614F062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310"/>
              <a:ext cx="564" cy="955"/>
            </a:xfrm>
            <a:custGeom>
              <a:avLst/>
              <a:gdLst>
                <a:gd name="T0" fmla="*/ 0 w 564"/>
                <a:gd name="T1" fmla="*/ 0 h 955"/>
                <a:gd name="T2" fmla="*/ 282 w 564"/>
                <a:gd name="T3" fmla="*/ 955 h 955"/>
                <a:gd name="T4" fmla="*/ 564 w 564"/>
                <a:gd name="T5" fmla="*/ 0 h 955"/>
                <a:gd name="T6" fmla="*/ 0 w 564"/>
                <a:gd name="T7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4" h="955">
                  <a:moveTo>
                    <a:pt x="0" y="0"/>
                  </a:moveTo>
                  <a:lnTo>
                    <a:pt x="282" y="955"/>
                  </a:lnTo>
                  <a:lnTo>
                    <a:pt x="56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10">
              <a:extLst>
                <a:ext uri="{FF2B5EF4-FFF2-40B4-BE49-F238E27FC236}">
                  <a16:creationId xmlns="" xmlns:a16="http://schemas.microsoft.com/office/drawing/2014/main" id="{7D4F7D9C-7D8B-4D72-877B-7EA2318E8A9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20"/>
              <a:ext cx="564" cy="290"/>
            </a:xfrm>
            <a:custGeom>
              <a:avLst/>
              <a:gdLst>
                <a:gd name="T0" fmla="*/ 92 w 564"/>
                <a:gd name="T1" fmla="*/ 0 h 290"/>
                <a:gd name="T2" fmla="*/ 0 w 564"/>
                <a:gd name="T3" fmla="*/ 290 h 290"/>
                <a:gd name="T4" fmla="*/ 564 w 564"/>
                <a:gd name="T5" fmla="*/ 290 h 290"/>
                <a:gd name="T6" fmla="*/ 472 w 564"/>
                <a:gd name="T7" fmla="*/ 0 h 290"/>
                <a:gd name="T8" fmla="*/ 92 w 564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290">
                  <a:moveTo>
                    <a:pt x="92" y="0"/>
                  </a:moveTo>
                  <a:lnTo>
                    <a:pt x="0" y="290"/>
                  </a:lnTo>
                  <a:lnTo>
                    <a:pt x="564" y="290"/>
                  </a:lnTo>
                  <a:lnTo>
                    <a:pt x="472" y="0"/>
                  </a:lnTo>
                  <a:lnTo>
                    <a:pt x="92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5" name="椭圆 24">
            <a:extLst>
              <a:ext uri="{FF2B5EF4-FFF2-40B4-BE49-F238E27FC236}">
                <a16:creationId xmlns="" xmlns:a16="http://schemas.microsoft.com/office/drawing/2014/main" id="{A694AFA1-CBFE-4CA0-9C1A-F2C87134774D}"/>
              </a:ext>
            </a:extLst>
          </p:cNvPr>
          <p:cNvSpPr/>
          <p:nvPr/>
        </p:nvSpPr>
        <p:spPr>
          <a:xfrm>
            <a:off x="9220009" y="2508533"/>
            <a:ext cx="838200" cy="838200"/>
          </a:xfrm>
          <a:prstGeom prst="ellipse">
            <a:avLst/>
          </a:prstGeom>
          <a:solidFill>
            <a:srgbClr val="E0A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Group 4">
            <a:extLst>
              <a:ext uri="{FF2B5EF4-FFF2-40B4-BE49-F238E27FC236}">
                <a16:creationId xmlns="" xmlns:a16="http://schemas.microsoft.com/office/drawing/2014/main" id="{B5DD202C-9944-45ED-B85A-DED153BFC38B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9393397" y="2700021"/>
            <a:ext cx="491424" cy="455225"/>
            <a:chOff x="0" y="20"/>
            <a:chExt cx="1344" cy="1245"/>
          </a:xfrm>
        </p:grpSpPr>
        <p:sp>
          <p:nvSpPr>
            <p:cNvPr id="27" name="Freeform 5">
              <a:extLst>
                <a:ext uri="{FF2B5EF4-FFF2-40B4-BE49-F238E27FC236}">
                  <a16:creationId xmlns="" xmlns:a16="http://schemas.microsoft.com/office/drawing/2014/main" id="{5D850941-B4ED-4854-B649-0B2D5F19CC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310"/>
              <a:ext cx="1320" cy="955"/>
            </a:xfrm>
            <a:custGeom>
              <a:avLst/>
              <a:gdLst>
                <a:gd name="T0" fmla="*/ 0 w 1320"/>
                <a:gd name="T1" fmla="*/ 0 h 955"/>
                <a:gd name="T2" fmla="*/ 660 w 1320"/>
                <a:gd name="T3" fmla="*/ 955 h 955"/>
                <a:gd name="T4" fmla="*/ 1320 w 1320"/>
                <a:gd name="T5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20" h="955">
                  <a:moveTo>
                    <a:pt x="0" y="0"/>
                  </a:moveTo>
                  <a:lnTo>
                    <a:pt x="660" y="955"/>
                  </a:lnTo>
                  <a:lnTo>
                    <a:pt x="1320" y="0"/>
                  </a:lnTo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6">
              <a:extLst>
                <a:ext uri="{FF2B5EF4-FFF2-40B4-BE49-F238E27FC236}">
                  <a16:creationId xmlns="" xmlns:a16="http://schemas.microsoft.com/office/drawing/2014/main" id="{761843D4-B85E-4276-8EBA-7E96DBF209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20"/>
              <a:ext cx="1320" cy="290"/>
            </a:xfrm>
            <a:custGeom>
              <a:avLst/>
              <a:gdLst>
                <a:gd name="T0" fmla="*/ 1320 w 1320"/>
                <a:gd name="T1" fmla="*/ 290 h 290"/>
                <a:gd name="T2" fmla="*/ 1105 w 1320"/>
                <a:gd name="T3" fmla="*/ 0 h 290"/>
                <a:gd name="T4" fmla="*/ 850 w 1320"/>
                <a:gd name="T5" fmla="*/ 0 h 290"/>
                <a:gd name="T6" fmla="*/ 470 w 1320"/>
                <a:gd name="T7" fmla="*/ 0 h 290"/>
                <a:gd name="T8" fmla="*/ 215 w 1320"/>
                <a:gd name="T9" fmla="*/ 0 h 290"/>
                <a:gd name="T10" fmla="*/ 0 w 1320"/>
                <a:gd name="T11" fmla="*/ 29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20" h="290">
                  <a:moveTo>
                    <a:pt x="1320" y="290"/>
                  </a:moveTo>
                  <a:lnTo>
                    <a:pt x="1105" y="0"/>
                  </a:lnTo>
                  <a:lnTo>
                    <a:pt x="850" y="0"/>
                  </a:lnTo>
                  <a:lnTo>
                    <a:pt x="470" y="0"/>
                  </a:lnTo>
                  <a:lnTo>
                    <a:pt x="215" y="0"/>
                  </a:lnTo>
                  <a:lnTo>
                    <a:pt x="0" y="290"/>
                  </a:lnTo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Freeform 7">
              <a:extLst>
                <a:ext uri="{FF2B5EF4-FFF2-40B4-BE49-F238E27FC236}">
                  <a16:creationId xmlns="" xmlns:a16="http://schemas.microsoft.com/office/drawing/2014/main" id="{1CC81276-E3F1-4A1F-8C67-BEF64D5D040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" y="310"/>
              <a:ext cx="1320" cy="955"/>
            </a:xfrm>
            <a:custGeom>
              <a:avLst/>
              <a:gdLst>
                <a:gd name="T0" fmla="*/ 0 w 1320"/>
                <a:gd name="T1" fmla="*/ 0 h 955"/>
                <a:gd name="T2" fmla="*/ 660 w 1320"/>
                <a:gd name="T3" fmla="*/ 955 h 955"/>
                <a:gd name="T4" fmla="*/ 1320 w 1320"/>
                <a:gd name="T5" fmla="*/ 0 h 955"/>
                <a:gd name="T6" fmla="*/ 0 w 1320"/>
                <a:gd name="T7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0" h="955">
                  <a:moveTo>
                    <a:pt x="0" y="0"/>
                  </a:moveTo>
                  <a:lnTo>
                    <a:pt x="660" y="955"/>
                  </a:lnTo>
                  <a:lnTo>
                    <a:pt x="132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8">
              <a:extLst>
                <a:ext uri="{FF2B5EF4-FFF2-40B4-BE49-F238E27FC236}">
                  <a16:creationId xmlns="" xmlns:a16="http://schemas.microsoft.com/office/drawing/2014/main" id="{81C44502-5366-4614-8624-068C3348B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64"/>
              <a:ext cx="1320" cy="290"/>
            </a:xfrm>
            <a:custGeom>
              <a:avLst/>
              <a:gdLst>
                <a:gd name="T0" fmla="*/ 215 w 1320"/>
                <a:gd name="T1" fmla="*/ 0 h 290"/>
                <a:gd name="T2" fmla="*/ 0 w 1320"/>
                <a:gd name="T3" fmla="*/ 290 h 290"/>
                <a:gd name="T4" fmla="*/ 1320 w 1320"/>
                <a:gd name="T5" fmla="*/ 290 h 290"/>
                <a:gd name="T6" fmla="*/ 1105 w 1320"/>
                <a:gd name="T7" fmla="*/ 0 h 290"/>
                <a:gd name="T8" fmla="*/ 215 w 1320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20" h="290">
                  <a:moveTo>
                    <a:pt x="215" y="0"/>
                  </a:moveTo>
                  <a:lnTo>
                    <a:pt x="0" y="290"/>
                  </a:lnTo>
                  <a:lnTo>
                    <a:pt x="1320" y="290"/>
                  </a:lnTo>
                  <a:lnTo>
                    <a:pt x="1105" y="0"/>
                  </a:lnTo>
                  <a:lnTo>
                    <a:pt x="215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Freeform 9">
              <a:extLst>
                <a:ext uri="{FF2B5EF4-FFF2-40B4-BE49-F238E27FC236}">
                  <a16:creationId xmlns="" xmlns:a16="http://schemas.microsoft.com/office/drawing/2014/main" id="{1BA2E8B5-C4D2-43EA-A3A7-DEE024A85122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310"/>
              <a:ext cx="564" cy="955"/>
            </a:xfrm>
            <a:custGeom>
              <a:avLst/>
              <a:gdLst>
                <a:gd name="T0" fmla="*/ 0 w 564"/>
                <a:gd name="T1" fmla="*/ 0 h 955"/>
                <a:gd name="T2" fmla="*/ 282 w 564"/>
                <a:gd name="T3" fmla="*/ 955 h 955"/>
                <a:gd name="T4" fmla="*/ 564 w 564"/>
                <a:gd name="T5" fmla="*/ 0 h 955"/>
                <a:gd name="T6" fmla="*/ 0 w 564"/>
                <a:gd name="T7" fmla="*/ 0 h 9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64" h="955">
                  <a:moveTo>
                    <a:pt x="0" y="0"/>
                  </a:moveTo>
                  <a:lnTo>
                    <a:pt x="282" y="955"/>
                  </a:lnTo>
                  <a:lnTo>
                    <a:pt x="564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10">
              <a:extLst>
                <a:ext uri="{FF2B5EF4-FFF2-40B4-BE49-F238E27FC236}">
                  <a16:creationId xmlns="" xmlns:a16="http://schemas.microsoft.com/office/drawing/2014/main" id="{5FB7E4EF-440D-4AC2-A561-6EA4DA0583A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2" y="20"/>
              <a:ext cx="564" cy="290"/>
            </a:xfrm>
            <a:custGeom>
              <a:avLst/>
              <a:gdLst>
                <a:gd name="T0" fmla="*/ 92 w 564"/>
                <a:gd name="T1" fmla="*/ 0 h 290"/>
                <a:gd name="T2" fmla="*/ 0 w 564"/>
                <a:gd name="T3" fmla="*/ 290 h 290"/>
                <a:gd name="T4" fmla="*/ 564 w 564"/>
                <a:gd name="T5" fmla="*/ 290 h 290"/>
                <a:gd name="T6" fmla="*/ 472 w 564"/>
                <a:gd name="T7" fmla="*/ 0 h 290"/>
                <a:gd name="T8" fmla="*/ 92 w 564"/>
                <a:gd name="T9" fmla="*/ 0 h 2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4" h="290">
                  <a:moveTo>
                    <a:pt x="92" y="0"/>
                  </a:moveTo>
                  <a:lnTo>
                    <a:pt x="0" y="290"/>
                  </a:lnTo>
                  <a:lnTo>
                    <a:pt x="564" y="290"/>
                  </a:lnTo>
                  <a:lnTo>
                    <a:pt x="472" y="0"/>
                  </a:lnTo>
                  <a:lnTo>
                    <a:pt x="92" y="0"/>
                  </a:lnTo>
                  <a:close/>
                </a:path>
              </a:pathLst>
            </a:custGeom>
            <a:noFill/>
            <a:ln w="12700" cap="rnd">
              <a:solidFill>
                <a:srgbClr val="EAEAEA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4" name="直接连接符 33">
            <a:extLst>
              <a:ext uri="{FF2B5EF4-FFF2-40B4-BE49-F238E27FC236}">
                <a16:creationId xmlns="" xmlns:a16="http://schemas.microsoft.com/office/drawing/2014/main" id="{16894277-4FC9-4C91-891B-AC61FC5653BC}"/>
              </a:ext>
            </a:extLst>
          </p:cNvPr>
          <p:cNvCxnSpPr>
            <a:cxnSpLocks/>
          </p:cNvCxnSpPr>
          <p:nvPr/>
        </p:nvCxnSpPr>
        <p:spPr>
          <a:xfrm>
            <a:off x="4430311" y="2883528"/>
            <a:ext cx="0" cy="1838153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="" xmlns:a16="http://schemas.microsoft.com/office/drawing/2014/main" id="{9B13B31C-570B-4844-B85F-24E5557B50F6}"/>
              </a:ext>
            </a:extLst>
          </p:cNvPr>
          <p:cNvCxnSpPr>
            <a:cxnSpLocks/>
          </p:cNvCxnSpPr>
          <p:nvPr/>
        </p:nvCxnSpPr>
        <p:spPr>
          <a:xfrm>
            <a:off x="7888547" y="2895055"/>
            <a:ext cx="0" cy="1836737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84A27B25-A7EF-4A98-8CE0-CA2D3E88F94E}"/>
              </a:ext>
            </a:extLst>
          </p:cNvPr>
          <p:cNvSpPr/>
          <p:nvPr/>
        </p:nvSpPr>
        <p:spPr>
          <a:xfrm>
            <a:off x="1468939" y="3700797"/>
            <a:ext cx="2400297" cy="64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39" name="矩形 38">
            <a:extLst>
              <a:ext uri="{FF2B5EF4-FFF2-40B4-BE49-F238E27FC236}">
                <a16:creationId xmlns="" xmlns:a16="http://schemas.microsoft.com/office/drawing/2014/main" id="{F2D764A7-EDF1-4726-A5AD-14D28AA8AFC6}"/>
              </a:ext>
            </a:extLst>
          </p:cNvPr>
          <p:cNvSpPr/>
          <p:nvPr/>
        </p:nvSpPr>
        <p:spPr>
          <a:xfrm>
            <a:off x="4895851" y="3647488"/>
            <a:ext cx="2400297" cy="64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="" xmlns:a16="http://schemas.microsoft.com/office/drawing/2014/main" id="{4D2ACCFC-C982-4415-B481-CFC589F561BF}"/>
              </a:ext>
            </a:extLst>
          </p:cNvPr>
          <p:cNvSpPr/>
          <p:nvPr/>
        </p:nvSpPr>
        <p:spPr>
          <a:xfrm>
            <a:off x="8438961" y="3647488"/>
            <a:ext cx="2400297" cy="6445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="" xmlns:a16="http://schemas.microsoft.com/office/drawing/2014/main" id="{BD790D7C-C18A-4B93-8BC5-09A259B1A376}"/>
              </a:ext>
            </a:extLst>
          </p:cNvPr>
          <p:cNvSpPr/>
          <p:nvPr/>
        </p:nvSpPr>
        <p:spPr>
          <a:xfrm>
            <a:off x="1468955" y="4432832"/>
            <a:ext cx="2400265" cy="1244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在此输入内容，在此输入内容，在此输入内容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="" xmlns:a16="http://schemas.microsoft.com/office/drawing/2014/main" id="{21593BCF-25A6-4B6C-A8AD-E49244E03545}"/>
              </a:ext>
            </a:extLst>
          </p:cNvPr>
          <p:cNvSpPr/>
          <p:nvPr/>
        </p:nvSpPr>
        <p:spPr>
          <a:xfrm>
            <a:off x="4895867" y="4379523"/>
            <a:ext cx="2400265" cy="1244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在此输入内容，在此输入内容，在此输入内容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="" xmlns:a16="http://schemas.microsoft.com/office/drawing/2014/main" id="{6032D29E-F965-4A0B-A50A-02CFE50C40D8}"/>
              </a:ext>
            </a:extLst>
          </p:cNvPr>
          <p:cNvSpPr/>
          <p:nvPr/>
        </p:nvSpPr>
        <p:spPr>
          <a:xfrm>
            <a:off x="8438977" y="4379523"/>
            <a:ext cx="2400265" cy="12444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在此输入内容，在此输入内容，在此输入内容</a:t>
            </a:r>
          </a:p>
        </p:txBody>
      </p:sp>
      <p:sp>
        <p:nvSpPr>
          <p:cNvPr id="45" name="任意多边形: 形状 44">
            <a:extLst>
              <a:ext uri="{FF2B5EF4-FFF2-40B4-BE49-F238E27FC236}">
                <a16:creationId xmlns="" xmlns:a16="http://schemas.microsoft.com/office/drawing/2014/main" id="{97AEBD37-EE9A-421F-94A5-08709F864DA0}"/>
              </a:ext>
            </a:extLst>
          </p:cNvPr>
          <p:cNvSpPr/>
          <p:nvPr/>
        </p:nvSpPr>
        <p:spPr>
          <a:xfrm>
            <a:off x="2224838" y="2865748"/>
            <a:ext cx="888499" cy="497073"/>
          </a:xfrm>
          <a:custGeom>
            <a:avLst/>
            <a:gdLst>
              <a:gd name="connsiteX0" fmla="*/ 5140 w 1378634"/>
              <a:gd name="connsiteY0" fmla="*/ 0 h 740307"/>
              <a:gd name="connsiteX1" fmla="*/ 40309 w 1378634"/>
              <a:gd name="connsiteY1" fmla="*/ 0 h 740307"/>
              <a:gd name="connsiteX2" fmla="*/ 35169 w 1378634"/>
              <a:gd name="connsiteY2" fmla="*/ 50990 h 740307"/>
              <a:gd name="connsiteX3" fmla="*/ 689317 w 1378634"/>
              <a:gd name="connsiteY3" fmla="*/ 705138 h 740307"/>
              <a:gd name="connsiteX4" fmla="*/ 1343465 w 1378634"/>
              <a:gd name="connsiteY4" fmla="*/ 50990 h 740307"/>
              <a:gd name="connsiteX5" fmla="*/ 1338325 w 1378634"/>
              <a:gd name="connsiteY5" fmla="*/ 0 h 740307"/>
              <a:gd name="connsiteX6" fmla="*/ 1373494 w 1378634"/>
              <a:gd name="connsiteY6" fmla="*/ 0 h 740307"/>
              <a:gd name="connsiteX7" fmla="*/ 1378634 w 1378634"/>
              <a:gd name="connsiteY7" fmla="*/ 50990 h 740307"/>
              <a:gd name="connsiteX8" fmla="*/ 689317 w 1378634"/>
              <a:gd name="connsiteY8" fmla="*/ 740307 h 740307"/>
              <a:gd name="connsiteX9" fmla="*/ 0 w 1378634"/>
              <a:gd name="connsiteY9" fmla="*/ 50990 h 740307"/>
              <a:gd name="connsiteX10" fmla="*/ 5140 w 1378634"/>
              <a:gd name="connsiteY10" fmla="*/ 0 h 7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8634" h="740307">
                <a:moveTo>
                  <a:pt x="5140" y="0"/>
                </a:moveTo>
                <a:lnTo>
                  <a:pt x="40309" y="0"/>
                </a:lnTo>
                <a:lnTo>
                  <a:pt x="35169" y="50990"/>
                </a:lnTo>
                <a:cubicBezTo>
                  <a:pt x="35169" y="412266"/>
                  <a:pt x="328041" y="705138"/>
                  <a:pt x="689317" y="705138"/>
                </a:cubicBezTo>
                <a:cubicBezTo>
                  <a:pt x="1050593" y="705138"/>
                  <a:pt x="1343465" y="412266"/>
                  <a:pt x="1343465" y="50990"/>
                </a:cubicBezTo>
                <a:lnTo>
                  <a:pt x="1338325" y="0"/>
                </a:lnTo>
                <a:lnTo>
                  <a:pt x="1373494" y="0"/>
                </a:lnTo>
                <a:lnTo>
                  <a:pt x="1378634" y="50990"/>
                </a:lnTo>
                <a:cubicBezTo>
                  <a:pt x="1378634" y="431689"/>
                  <a:pt x="1070016" y="740307"/>
                  <a:pt x="689317" y="740307"/>
                </a:cubicBezTo>
                <a:cubicBezTo>
                  <a:pt x="308618" y="740307"/>
                  <a:pt x="0" y="431689"/>
                  <a:pt x="0" y="50990"/>
                </a:cubicBezTo>
                <a:lnTo>
                  <a:pt x="5140" y="0"/>
                </a:lnTo>
                <a:close/>
              </a:path>
            </a:pathLst>
          </a:cu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任意多边形: 形状 52">
            <a:extLst>
              <a:ext uri="{FF2B5EF4-FFF2-40B4-BE49-F238E27FC236}">
                <a16:creationId xmlns="" xmlns:a16="http://schemas.microsoft.com/office/drawing/2014/main" id="{A6017B49-25FE-4945-AF8F-C329F0B141EE}"/>
              </a:ext>
            </a:extLst>
          </p:cNvPr>
          <p:cNvSpPr/>
          <p:nvPr/>
        </p:nvSpPr>
        <p:spPr>
          <a:xfrm>
            <a:off x="5651750" y="2883888"/>
            <a:ext cx="888499" cy="497073"/>
          </a:xfrm>
          <a:custGeom>
            <a:avLst/>
            <a:gdLst>
              <a:gd name="connsiteX0" fmla="*/ 5140 w 1378634"/>
              <a:gd name="connsiteY0" fmla="*/ 0 h 740307"/>
              <a:gd name="connsiteX1" fmla="*/ 40309 w 1378634"/>
              <a:gd name="connsiteY1" fmla="*/ 0 h 740307"/>
              <a:gd name="connsiteX2" fmla="*/ 35169 w 1378634"/>
              <a:gd name="connsiteY2" fmla="*/ 50990 h 740307"/>
              <a:gd name="connsiteX3" fmla="*/ 689317 w 1378634"/>
              <a:gd name="connsiteY3" fmla="*/ 705138 h 740307"/>
              <a:gd name="connsiteX4" fmla="*/ 1343465 w 1378634"/>
              <a:gd name="connsiteY4" fmla="*/ 50990 h 740307"/>
              <a:gd name="connsiteX5" fmla="*/ 1338325 w 1378634"/>
              <a:gd name="connsiteY5" fmla="*/ 0 h 740307"/>
              <a:gd name="connsiteX6" fmla="*/ 1373494 w 1378634"/>
              <a:gd name="connsiteY6" fmla="*/ 0 h 740307"/>
              <a:gd name="connsiteX7" fmla="*/ 1378634 w 1378634"/>
              <a:gd name="connsiteY7" fmla="*/ 50990 h 740307"/>
              <a:gd name="connsiteX8" fmla="*/ 689317 w 1378634"/>
              <a:gd name="connsiteY8" fmla="*/ 740307 h 740307"/>
              <a:gd name="connsiteX9" fmla="*/ 0 w 1378634"/>
              <a:gd name="connsiteY9" fmla="*/ 50990 h 740307"/>
              <a:gd name="connsiteX10" fmla="*/ 5140 w 1378634"/>
              <a:gd name="connsiteY10" fmla="*/ 0 h 7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8634" h="740307">
                <a:moveTo>
                  <a:pt x="5140" y="0"/>
                </a:moveTo>
                <a:lnTo>
                  <a:pt x="40309" y="0"/>
                </a:lnTo>
                <a:lnTo>
                  <a:pt x="35169" y="50990"/>
                </a:lnTo>
                <a:cubicBezTo>
                  <a:pt x="35169" y="412266"/>
                  <a:pt x="328041" y="705138"/>
                  <a:pt x="689317" y="705138"/>
                </a:cubicBezTo>
                <a:cubicBezTo>
                  <a:pt x="1050593" y="705138"/>
                  <a:pt x="1343465" y="412266"/>
                  <a:pt x="1343465" y="50990"/>
                </a:cubicBezTo>
                <a:lnTo>
                  <a:pt x="1338325" y="0"/>
                </a:lnTo>
                <a:lnTo>
                  <a:pt x="1373494" y="0"/>
                </a:lnTo>
                <a:lnTo>
                  <a:pt x="1378634" y="50990"/>
                </a:lnTo>
                <a:cubicBezTo>
                  <a:pt x="1378634" y="431689"/>
                  <a:pt x="1070016" y="740307"/>
                  <a:pt x="689317" y="740307"/>
                </a:cubicBezTo>
                <a:cubicBezTo>
                  <a:pt x="308618" y="740307"/>
                  <a:pt x="0" y="431689"/>
                  <a:pt x="0" y="50990"/>
                </a:cubicBezTo>
                <a:lnTo>
                  <a:pt x="5140" y="0"/>
                </a:lnTo>
                <a:close/>
              </a:path>
            </a:pathLst>
          </a:cu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任意多边形: 形状 53">
            <a:extLst>
              <a:ext uri="{FF2B5EF4-FFF2-40B4-BE49-F238E27FC236}">
                <a16:creationId xmlns="" xmlns:a16="http://schemas.microsoft.com/office/drawing/2014/main" id="{27C82629-18C5-4CCA-9841-A5BEF1D90732}"/>
              </a:ext>
            </a:extLst>
          </p:cNvPr>
          <p:cNvSpPr/>
          <p:nvPr/>
        </p:nvSpPr>
        <p:spPr>
          <a:xfrm>
            <a:off x="9194860" y="2895055"/>
            <a:ext cx="888499" cy="497073"/>
          </a:xfrm>
          <a:custGeom>
            <a:avLst/>
            <a:gdLst>
              <a:gd name="connsiteX0" fmla="*/ 5140 w 1378634"/>
              <a:gd name="connsiteY0" fmla="*/ 0 h 740307"/>
              <a:gd name="connsiteX1" fmla="*/ 40309 w 1378634"/>
              <a:gd name="connsiteY1" fmla="*/ 0 h 740307"/>
              <a:gd name="connsiteX2" fmla="*/ 35169 w 1378634"/>
              <a:gd name="connsiteY2" fmla="*/ 50990 h 740307"/>
              <a:gd name="connsiteX3" fmla="*/ 689317 w 1378634"/>
              <a:gd name="connsiteY3" fmla="*/ 705138 h 740307"/>
              <a:gd name="connsiteX4" fmla="*/ 1343465 w 1378634"/>
              <a:gd name="connsiteY4" fmla="*/ 50990 h 740307"/>
              <a:gd name="connsiteX5" fmla="*/ 1338325 w 1378634"/>
              <a:gd name="connsiteY5" fmla="*/ 0 h 740307"/>
              <a:gd name="connsiteX6" fmla="*/ 1373494 w 1378634"/>
              <a:gd name="connsiteY6" fmla="*/ 0 h 740307"/>
              <a:gd name="connsiteX7" fmla="*/ 1378634 w 1378634"/>
              <a:gd name="connsiteY7" fmla="*/ 50990 h 740307"/>
              <a:gd name="connsiteX8" fmla="*/ 689317 w 1378634"/>
              <a:gd name="connsiteY8" fmla="*/ 740307 h 740307"/>
              <a:gd name="connsiteX9" fmla="*/ 0 w 1378634"/>
              <a:gd name="connsiteY9" fmla="*/ 50990 h 740307"/>
              <a:gd name="connsiteX10" fmla="*/ 5140 w 1378634"/>
              <a:gd name="connsiteY10" fmla="*/ 0 h 7403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378634" h="740307">
                <a:moveTo>
                  <a:pt x="5140" y="0"/>
                </a:moveTo>
                <a:lnTo>
                  <a:pt x="40309" y="0"/>
                </a:lnTo>
                <a:lnTo>
                  <a:pt x="35169" y="50990"/>
                </a:lnTo>
                <a:cubicBezTo>
                  <a:pt x="35169" y="412266"/>
                  <a:pt x="328041" y="705138"/>
                  <a:pt x="689317" y="705138"/>
                </a:cubicBezTo>
                <a:cubicBezTo>
                  <a:pt x="1050593" y="705138"/>
                  <a:pt x="1343465" y="412266"/>
                  <a:pt x="1343465" y="50990"/>
                </a:cubicBezTo>
                <a:lnTo>
                  <a:pt x="1338325" y="0"/>
                </a:lnTo>
                <a:lnTo>
                  <a:pt x="1373494" y="0"/>
                </a:lnTo>
                <a:lnTo>
                  <a:pt x="1378634" y="50990"/>
                </a:lnTo>
                <a:cubicBezTo>
                  <a:pt x="1378634" y="431689"/>
                  <a:pt x="1070016" y="740307"/>
                  <a:pt x="689317" y="740307"/>
                </a:cubicBezTo>
                <a:cubicBezTo>
                  <a:pt x="308618" y="740307"/>
                  <a:pt x="0" y="431689"/>
                  <a:pt x="0" y="50990"/>
                </a:cubicBezTo>
                <a:lnTo>
                  <a:pt x="5140" y="0"/>
                </a:lnTo>
                <a:close/>
              </a:path>
            </a:pathLst>
          </a:cu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箭头: V 形 54">
            <a:extLst>
              <a:ext uri="{FF2B5EF4-FFF2-40B4-BE49-F238E27FC236}">
                <a16:creationId xmlns="" xmlns:a16="http://schemas.microsoft.com/office/drawing/2014/main" id="{B7019405-6A2D-4B3E-AB82-E314006A6FB1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箭头: V 形 55">
            <a:extLst>
              <a:ext uri="{FF2B5EF4-FFF2-40B4-BE49-F238E27FC236}">
                <a16:creationId xmlns="" xmlns:a16="http://schemas.microsoft.com/office/drawing/2014/main" id="{A0A0057A-7ABF-476C-8DD8-97D39673B9F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="" xmlns:a16="http://schemas.microsoft.com/office/drawing/2014/main" id="{52F270EE-7D83-4645-882E-8D7CA66E20A1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16453818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BDB7162-AB67-4292-8B46-A9A20B7E4E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E6B61102-4A00-4467-915A-38BCE5B84E4E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5FD62E2-1A17-4E60-8DFF-4C809B976A4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68D44E0-3FFB-4C93-A118-E09782217DA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41F705AF-DF02-4670-9817-2997E04614CF}"/>
              </a:ext>
            </a:extLst>
          </p:cNvPr>
          <p:cNvGrpSpPr/>
          <p:nvPr/>
        </p:nvGrpSpPr>
        <p:grpSpPr>
          <a:xfrm>
            <a:off x="7312904" y="1045907"/>
            <a:ext cx="3625717" cy="5083686"/>
            <a:chOff x="6710288" y="687636"/>
            <a:chExt cx="3754876" cy="5264782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outerShdw blurRad="50800" dist="38100" dir="2700000" sx="101000" sy="101000" algn="tl" rotWithShape="0">
              <a:prstClr val="black">
                <a:alpha val="35000"/>
              </a:prstClr>
            </a:outerShdw>
          </a:effectLst>
        </p:grpSpPr>
        <p:sp>
          <p:nvSpPr>
            <p:cNvPr id="8" name="矩形: 圆角 7">
              <a:extLst>
                <a:ext uri="{FF2B5EF4-FFF2-40B4-BE49-F238E27FC236}">
                  <a16:creationId xmlns="" xmlns:a16="http://schemas.microsoft.com/office/drawing/2014/main" id="{C7183E64-F11A-4C1E-8FC9-26B0132A4D80}"/>
                </a:ext>
              </a:extLst>
            </p:cNvPr>
            <p:cNvSpPr/>
            <p:nvPr/>
          </p:nvSpPr>
          <p:spPr>
            <a:xfrm>
              <a:off x="6710288" y="1799126"/>
              <a:ext cx="984739" cy="3259748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: 圆角 8">
              <a:extLst>
                <a:ext uri="{FF2B5EF4-FFF2-40B4-BE49-F238E27FC236}">
                  <a16:creationId xmlns="" xmlns:a16="http://schemas.microsoft.com/office/drawing/2014/main" id="{27D201F5-EE87-4200-A6F0-E5B9B7D5E268}"/>
                </a:ext>
              </a:extLst>
            </p:cNvPr>
            <p:cNvSpPr/>
            <p:nvPr/>
          </p:nvSpPr>
          <p:spPr>
            <a:xfrm>
              <a:off x="8032651" y="1154039"/>
              <a:ext cx="984739" cy="243371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矩形: 圆角 9">
              <a:extLst>
                <a:ext uri="{FF2B5EF4-FFF2-40B4-BE49-F238E27FC236}">
                  <a16:creationId xmlns="" xmlns:a16="http://schemas.microsoft.com/office/drawing/2014/main" id="{C672E706-2936-4560-9240-9967F948101C}"/>
                </a:ext>
              </a:extLst>
            </p:cNvPr>
            <p:cNvSpPr/>
            <p:nvPr/>
          </p:nvSpPr>
          <p:spPr>
            <a:xfrm>
              <a:off x="8032651" y="3784209"/>
              <a:ext cx="984739" cy="163888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矩形: 圆角 12">
              <a:extLst>
                <a:ext uri="{FF2B5EF4-FFF2-40B4-BE49-F238E27FC236}">
                  <a16:creationId xmlns="" xmlns:a16="http://schemas.microsoft.com/office/drawing/2014/main" id="{6D383384-0AB5-4A5F-AA80-BBD4EEB17ED4}"/>
                </a:ext>
              </a:extLst>
            </p:cNvPr>
            <p:cNvSpPr/>
            <p:nvPr/>
          </p:nvSpPr>
          <p:spPr>
            <a:xfrm>
              <a:off x="9480425" y="687636"/>
              <a:ext cx="984739" cy="5264782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7" name="直角三角形 16">
            <a:extLst>
              <a:ext uri="{FF2B5EF4-FFF2-40B4-BE49-F238E27FC236}">
                <a16:creationId xmlns="" xmlns:a16="http://schemas.microsoft.com/office/drawing/2014/main" id="{41FD914B-82CE-424F-8BF3-BD858E4533CB}"/>
              </a:ext>
            </a:extLst>
          </p:cNvPr>
          <p:cNvSpPr/>
          <p:nvPr/>
        </p:nvSpPr>
        <p:spPr>
          <a:xfrm>
            <a:off x="0" y="4445392"/>
            <a:ext cx="4754879" cy="2412608"/>
          </a:xfrm>
          <a:prstGeom prst="rtTriangle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9" name="直接连接符 18">
            <a:extLst>
              <a:ext uri="{FF2B5EF4-FFF2-40B4-BE49-F238E27FC236}">
                <a16:creationId xmlns="" xmlns:a16="http://schemas.microsoft.com/office/drawing/2014/main" id="{479B00E6-3156-418A-B72E-3FEE3864A2D0}"/>
              </a:ext>
            </a:extLst>
          </p:cNvPr>
          <p:cNvCxnSpPr>
            <a:cxnSpLocks/>
          </p:cNvCxnSpPr>
          <p:nvPr/>
        </p:nvCxnSpPr>
        <p:spPr>
          <a:xfrm>
            <a:off x="6527409" y="1952718"/>
            <a:ext cx="0" cy="3270065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71079456-9C8A-4A64-9C24-E928E25CD873}"/>
              </a:ext>
            </a:extLst>
          </p:cNvPr>
          <p:cNvSpPr/>
          <p:nvPr/>
        </p:nvSpPr>
        <p:spPr>
          <a:xfrm>
            <a:off x="2225128" y="1917449"/>
            <a:ext cx="1406766" cy="408747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矩形 21">
            <a:extLst>
              <a:ext uri="{FF2B5EF4-FFF2-40B4-BE49-F238E27FC236}">
                <a16:creationId xmlns="" xmlns:a16="http://schemas.microsoft.com/office/drawing/2014/main" id="{8E2FD6BD-11EB-4729-9BF6-06C31D010327}"/>
              </a:ext>
            </a:extLst>
          </p:cNvPr>
          <p:cNvSpPr/>
          <p:nvPr/>
        </p:nvSpPr>
        <p:spPr>
          <a:xfrm>
            <a:off x="2199240" y="3816401"/>
            <a:ext cx="1406766" cy="408747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64600119-6B3C-49F8-BB13-C01938E9FA11}"/>
              </a:ext>
            </a:extLst>
          </p:cNvPr>
          <p:cNvSpPr txBox="1"/>
          <p:nvPr/>
        </p:nvSpPr>
        <p:spPr>
          <a:xfrm>
            <a:off x="2506382" y="1890989"/>
            <a:ext cx="79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80D4040A-D87C-45CE-A7BB-3B5CF5249D85}"/>
              </a:ext>
            </a:extLst>
          </p:cNvPr>
          <p:cNvSpPr txBox="1"/>
          <p:nvPr/>
        </p:nvSpPr>
        <p:spPr>
          <a:xfrm>
            <a:off x="2532270" y="3789941"/>
            <a:ext cx="7924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3AD0ED99-27FE-44BA-B260-7E64C192630E}"/>
              </a:ext>
            </a:extLst>
          </p:cNvPr>
          <p:cNvSpPr txBox="1"/>
          <p:nvPr/>
        </p:nvSpPr>
        <p:spPr>
          <a:xfrm>
            <a:off x="2112978" y="2300660"/>
            <a:ext cx="3080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="" xmlns:a16="http://schemas.microsoft.com/office/drawing/2014/main" id="{37A5C00F-362F-442D-AAA6-C46AF4F47B0F}"/>
              </a:ext>
            </a:extLst>
          </p:cNvPr>
          <p:cNvSpPr txBox="1"/>
          <p:nvPr/>
        </p:nvSpPr>
        <p:spPr>
          <a:xfrm>
            <a:off x="2112978" y="4264184"/>
            <a:ext cx="308082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</p:spTree>
    <p:extLst>
      <p:ext uri="{BB962C8B-B14F-4D97-AF65-F5344CB8AC3E}">
        <p14:creationId xmlns:p14="http://schemas.microsoft.com/office/powerpoint/2010/main" val="133113325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BDB7162-AB67-4292-8B46-A9A20B7E4E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E6B61102-4A00-4467-915A-38BCE5B84E4E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5FD62E2-1A17-4E60-8DFF-4C809B976A4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2AF814E6-3569-48B6-871E-CB0E8CD98935}"/>
              </a:ext>
            </a:extLst>
          </p:cNvPr>
          <p:cNvSpPr/>
          <p:nvPr/>
        </p:nvSpPr>
        <p:spPr>
          <a:xfrm>
            <a:off x="902977" y="2021821"/>
            <a:ext cx="2402931" cy="4836178"/>
          </a:xfrm>
          <a:prstGeom prst="rect">
            <a:avLst/>
          </a:prstGeom>
          <a:solidFill>
            <a:srgbClr val="E4B156"/>
          </a:soli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68D44E0-3FFB-4C93-A118-E09782217DA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4" name="直角三角形 13">
            <a:extLst>
              <a:ext uri="{FF2B5EF4-FFF2-40B4-BE49-F238E27FC236}">
                <a16:creationId xmlns="" xmlns:a16="http://schemas.microsoft.com/office/drawing/2014/main" id="{9E683FBF-8E40-4C02-B461-88498618A34F}"/>
              </a:ext>
            </a:extLst>
          </p:cNvPr>
          <p:cNvSpPr/>
          <p:nvPr/>
        </p:nvSpPr>
        <p:spPr>
          <a:xfrm flipH="1">
            <a:off x="-3" y="4251405"/>
            <a:ext cx="12192002" cy="2606594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1F6FEA90-3684-4428-8BCD-BB426F5F5832}"/>
              </a:ext>
            </a:extLst>
          </p:cNvPr>
          <p:cNvSpPr/>
          <p:nvPr/>
        </p:nvSpPr>
        <p:spPr>
          <a:xfrm>
            <a:off x="1555803" y="2363832"/>
            <a:ext cx="2982350" cy="4494167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50800" dir="2700000" sx="101000" sy="101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54768FC7-AD0F-4604-BDEA-08DBCB25258B}"/>
              </a:ext>
            </a:extLst>
          </p:cNvPr>
          <p:cNvCxnSpPr/>
          <p:nvPr/>
        </p:nvCxnSpPr>
        <p:spPr>
          <a:xfrm>
            <a:off x="5190979" y="2743200"/>
            <a:ext cx="4375053" cy="0"/>
          </a:xfrm>
          <a:prstGeom prst="line">
            <a:avLst/>
          </a:prstGeom>
          <a:ln w="57150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78F543F2-0812-4474-89BA-B693119D4D70}"/>
              </a:ext>
            </a:extLst>
          </p:cNvPr>
          <p:cNvSpPr txBox="1"/>
          <p:nvPr/>
        </p:nvSpPr>
        <p:spPr>
          <a:xfrm>
            <a:off x="5086793" y="2021821"/>
            <a:ext cx="42343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="" xmlns:a16="http://schemas.microsoft.com/office/drawing/2014/main" id="{F2A1A1EE-1C83-4E8A-A958-6E114039A01C}"/>
              </a:ext>
            </a:extLst>
          </p:cNvPr>
          <p:cNvSpPr txBox="1"/>
          <p:nvPr/>
        </p:nvSpPr>
        <p:spPr>
          <a:xfrm>
            <a:off x="5115953" y="3023640"/>
            <a:ext cx="445007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在此输入文本内容，在此输文本内容，在此输入文本内容在此输入文本内容，在此输入文本内容，在此输文本内容，在此输入文本内容在此输入文本内容，</a:t>
            </a:r>
          </a:p>
          <a:p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33058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471D29B2-78F0-42F0-A385-1B2FD0EB63D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="" xmlns:a16="http://schemas.microsoft.com/office/drawing/2014/main" id="{42ADECC2-B65C-4A03-8E07-6F628DA7C68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97088"/>
            <a:ext cx="12192000" cy="3132137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="" xmlns:a16="http://schemas.microsoft.com/office/drawing/2014/main" id="{7A04C957-9629-4E56-B88B-BC2F3CDDE0A2}"/>
              </a:ext>
            </a:extLst>
          </p:cNvPr>
          <p:cNvSpPr/>
          <p:nvPr/>
        </p:nvSpPr>
        <p:spPr>
          <a:xfrm>
            <a:off x="0" y="2074460"/>
            <a:ext cx="12192000" cy="3166280"/>
          </a:xfrm>
          <a:prstGeom prst="rect">
            <a:avLst/>
          </a:prstGeom>
          <a:solidFill>
            <a:srgbClr val="33364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菱形 29">
            <a:extLst>
              <a:ext uri="{FF2B5EF4-FFF2-40B4-BE49-F238E27FC236}">
                <a16:creationId xmlns="" xmlns:a16="http://schemas.microsoft.com/office/drawing/2014/main" id="{D3508597-EC10-4BBC-8397-7175797C7A5E}"/>
              </a:ext>
            </a:extLst>
          </p:cNvPr>
          <p:cNvSpPr/>
          <p:nvPr/>
        </p:nvSpPr>
        <p:spPr>
          <a:xfrm>
            <a:off x="4418117" y="2648055"/>
            <a:ext cx="3355767" cy="2019090"/>
          </a:xfrm>
          <a:prstGeom prst="diamond">
            <a:avLst/>
          </a:prstGeom>
          <a:noFill/>
          <a:ln w="28575">
            <a:solidFill>
              <a:srgbClr val="D9D9D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="" xmlns:a16="http://schemas.microsoft.com/office/drawing/2014/main" id="{9C850F32-7FE5-436F-B70F-474EFA2E2870}"/>
              </a:ext>
            </a:extLst>
          </p:cNvPr>
          <p:cNvSpPr txBox="1"/>
          <p:nvPr/>
        </p:nvSpPr>
        <p:spPr>
          <a:xfrm>
            <a:off x="5579169" y="2798806"/>
            <a:ext cx="103366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5400" b="1" dirty="0">
              <a:solidFill>
                <a:srgbClr val="D9D9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54D50020-622C-440F-8048-5F6CB6E104D5}"/>
              </a:ext>
            </a:extLst>
          </p:cNvPr>
          <p:cNvSpPr txBox="1"/>
          <p:nvPr/>
        </p:nvSpPr>
        <p:spPr>
          <a:xfrm>
            <a:off x="5295452" y="3727894"/>
            <a:ext cx="24781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未来发展计划</a:t>
            </a:r>
          </a:p>
        </p:txBody>
      </p:sp>
      <p:cxnSp>
        <p:nvCxnSpPr>
          <p:cNvPr id="10" name="直接连接符 9">
            <a:extLst>
              <a:ext uri="{FF2B5EF4-FFF2-40B4-BE49-F238E27FC236}">
                <a16:creationId xmlns="" xmlns:a16="http://schemas.microsoft.com/office/drawing/2014/main" id="{3333E2E2-9E37-4ACE-9A5D-EA748BBEF024}"/>
              </a:ext>
            </a:extLst>
          </p:cNvPr>
          <p:cNvCxnSpPr>
            <a:cxnSpLocks/>
          </p:cNvCxnSpPr>
          <p:nvPr/>
        </p:nvCxnSpPr>
        <p:spPr>
          <a:xfrm flipV="1">
            <a:off x="2663687" y="114162"/>
            <a:ext cx="3432313" cy="1960298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>
            <a:extLst>
              <a:ext uri="{FF2B5EF4-FFF2-40B4-BE49-F238E27FC236}">
                <a16:creationId xmlns="" xmlns:a16="http://schemas.microsoft.com/office/drawing/2014/main" id="{A7C235D9-F961-4C62-8E5E-7BC7AE4E312B}"/>
              </a:ext>
            </a:extLst>
          </p:cNvPr>
          <p:cNvCxnSpPr>
            <a:cxnSpLocks/>
          </p:cNvCxnSpPr>
          <p:nvPr/>
        </p:nvCxnSpPr>
        <p:spPr>
          <a:xfrm flipH="1" flipV="1">
            <a:off x="6096000" y="114163"/>
            <a:ext cx="3551583" cy="2005497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7449F010-7127-4D91-B1F1-224BCDB72E9B}"/>
              </a:ext>
            </a:extLst>
          </p:cNvPr>
          <p:cNvSpPr/>
          <p:nvPr/>
        </p:nvSpPr>
        <p:spPr>
          <a:xfrm>
            <a:off x="0" y="1977092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="" xmlns:a16="http://schemas.microsoft.com/office/drawing/2014/main" id="{96E128BF-F5D3-4117-81BB-206C5D872D4B}"/>
              </a:ext>
            </a:extLst>
          </p:cNvPr>
          <p:cNvCxnSpPr>
            <a:cxnSpLocks/>
          </p:cNvCxnSpPr>
          <p:nvPr/>
        </p:nvCxnSpPr>
        <p:spPr>
          <a:xfrm flipH="1" flipV="1">
            <a:off x="3422225" y="5150953"/>
            <a:ext cx="2673775" cy="1518853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="" xmlns:a16="http://schemas.microsoft.com/office/drawing/2014/main" id="{3A421173-5CE6-48DB-B526-08C8F3E45824}"/>
              </a:ext>
            </a:extLst>
          </p:cNvPr>
          <p:cNvCxnSpPr>
            <a:cxnSpLocks/>
          </p:cNvCxnSpPr>
          <p:nvPr/>
        </p:nvCxnSpPr>
        <p:spPr>
          <a:xfrm flipH="1">
            <a:off x="6096000" y="5221606"/>
            <a:ext cx="2663688" cy="1461452"/>
          </a:xfrm>
          <a:prstGeom prst="line">
            <a:avLst/>
          </a:prstGeom>
          <a:ln w="28575">
            <a:solidFill>
              <a:srgbClr val="3336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矩形 37">
            <a:extLst>
              <a:ext uri="{FF2B5EF4-FFF2-40B4-BE49-F238E27FC236}">
                <a16:creationId xmlns="" xmlns:a16="http://schemas.microsoft.com/office/drawing/2014/main" id="{40779261-BA6B-4C2C-8628-63D1C913F171}"/>
              </a:ext>
            </a:extLst>
          </p:cNvPr>
          <p:cNvSpPr/>
          <p:nvPr/>
        </p:nvSpPr>
        <p:spPr>
          <a:xfrm>
            <a:off x="0" y="5237700"/>
            <a:ext cx="12192000" cy="118630"/>
          </a:xfrm>
          <a:prstGeom prst="rect">
            <a:avLst/>
          </a:prstGeom>
          <a:solidFill>
            <a:srgbClr val="E4B156"/>
          </a:solidFill>
          <a:ln>
            <a:noFill/>
          </a:ln>
          <a:effectLst>
            <a:outerShdw blurRad="50800" dist="38100" dir="5400000" algn="t" rotWithShape="0">
              <a:prstClr val="black">
                <a:alpha val="34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47822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BDB7162-AB67-4292-8B46-A9A20B7E4E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  <a:alpha val="9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E6B61102-4A00-4467-915A-38BCE5B84E4E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5FD62E2-1A17-4E60-8DFF-4C809B976A4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68D44E0-3FFB-4C93-A118-E09782217DA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7" name="矩形 6">
            <a:extLst>
              <a:ext uri="{FF2B5EF4-FFF2-40B4-BE49-F238E27FC236}">
                <a16:creationId xmlns="" xmlns:a16="http://schemas.microsoft.com/office/drawing/2014/main" id="{45A962DB-71A9-4D0A-99F6-16D165A832CC}"/>
              </a:ext>
            </a:extLst>
          </p:cNvPr>
          <p:cNvSpPr/>
          <p:nvPr/>
        </p:nvSpPr>
        <p:spPr>
          <a:xfrm>
            <a:off x="639467" y="1885071"/>
            <a:ext cx="6761872" cy="4105984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AE659C60-ED7D-4191-B6DB-3FC12A90E76D}"/>
              </a:ext>
            </a:extLst>
          </p:cNvPr>
          <p:cNvSpPr/>
          <p:nvPr/>
        </p:nvSpPr>
        <p:spPr>
          <a:xfrm>
            <a:off x="8336229" y="1870611"/>
            <a:ext cx="3212124" cy="4105984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="" xmlns:a16="http://schemas.microsoft.com/office/drawing/2014/main" id="{729915BD-EE4F-438A-9C82-BEDC24A5EDB4}"/>
              </a:ext>
            </a:extLst>
          </p:cNvPr>
          <p:cNvSpPr txBox="1"/>
          <p:nvPr/>
        </p:nvSpPr>
        <p:spPr>
          <a:xfrm>
            <a:off x="874643" y="2268844"/>
            <a:ext cx="389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="" xmlns:a16="http://schemas.microsoft.com/office/drawing/2014/main" id="{4A8A92DA-4A2A-47A3-B38E-6B1439FE8897}"/>
              </a:ext>
            </a:extLst>
          </p:cNvPr>
          <p:cNvSpPr txBox="1"/>
          <p:nvPr/>
        </p:nvSpPr>
        <p:spPr>
          <a:xfrm>
            <a:off x="850939" y="2911568"/>
            <a:ext cx="4152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="" xmlns:a16="http://schemas.microsoft.com/office/drawing/2014/main" id="{F24736AF-FF9D-4BEB-943D-8B5812D736BA}"/>
              </a:ext>
            </a:extLst>
          </p:cNvPr>
          <p:cNvCxnSpPr>
            <a:cxnSpLocks/>
          </p:cNvCxnSpPr>
          <p:nvPr/>
        </p:nvCxnSpPr>
        <p:spPr>
          <a:xfrm flipV="1">
            <a:off x="950891" y="2778813"/>
            <a:ext cx="3614074" cy="1"/>
          </a:xfrm>
          <a:prstGeom prst="line">
            <a:avLst/>
          </a:prstGeom>
          <a:ln w="381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F6E598FB-FE96-494B-9B33-D6E8BA93B41A}"/>
              </a:ext>
            </a:extLst>
          </p:cNvPr>
          <p:cNvSpPr txBox="1"/>
          <p:nvPr/>
        </p:nvSpPr>
        <p:spPr>
          <a:xfrm>
            <a:off x="874643" y="4050847"/>
            <a:ext cx="38967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="" xmlns:a16="http://schemas.microsoft.com/office/drawing/2014/main" id="{232ADABE-F856-4DB9-9CA4-2F1C08B934E4}"/>
              </a:ext>
            </a:extLst>
          </p:cNvPr>
          <p:cNvSpPr txBox="1"/>
          <p:nvPr/>
        </p:nvSpPr>
        <p:spPr>
          <a:xfrm>
            <a:off x="850939" y="4693571"/>
            <a:ext cx="41529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</a:t>
            </a:r>
          </a:p>
        </p:txBody>
      </p:sp>
      <p:cxnSp>
        <p:nvCxnSpPr>
          <p:cNvPr id="20" name="直接连接符 19">
            <a:extLst>
              <a:ext uri="{FF2B5EF4-FFF2-40B4-BE49-F238E27FC236}">
                <a16:creationId xmlns="" xmlns:a16="http://schemas.microsoft.com/office/drawing/2014/main" id="{E4D2064F-2A09-43E1-A1FB-519DB36EA878}"/>
              </a:ext>
            </a:extLst>
          </p:cNvPr>
          <p:cNvCxnSpPr>
            <a:cxnSpLocks/>
          </p:cNvCxnSpPr>
          <p:nvPr/>
        </p:nvCxnSpPr>
        <p:spPr>
          <a:xfrm flipV="1">
            <a:off x="950891" y="4560816"/>
            <a:ext cx="3614074" cy="1"/>
          </a:xfrm>
          <a:prstGeom prst="line">
            <a:avLst/>
          </a:prstGeom>
          <a:ln w="38100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="" xmlns:a16="http://schemas.microsoft.com/office/drawing/2014/main" id="{0BEB3A86-AE64-463F-A178-3F7400871249}"/>
              </a:ext>
            </a:extLst>
          </p:cNvPr>
          <p:cNvSpPr/>
          <p:nvPr/>
        </p:nvSpPr>
        <p:spPr>
          <a:xfrm>
            <a:off x="8336229" y="4157663"/>
            <a:ext cx="3212124" cy="1833392"/>
          </a:xfrm>
          <a:prstGeom prst="rect">
            <a:avLst/>
          </a:prstGeom>
          <a:solidFill>
            <a:srgbClr val="33364B">
              <a:alpha val="3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12142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BDB7162-AB67-4292-8B46-A9A20B7E4E4D}"/>
              </a:ext>
            </a:extLst>
          </p:cNvPr>
          <p:cNvSpPr/>
          <p:nvPr/>
        </p:nvSpPr>
        <p:spPr>
          <a:xfrm>
            <a:off x="0" y="14068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E6B61102-4A00-4467-915A-38BCE5B84E4E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5FD62E2-1A17-4E60-8DFF-4C809B976A4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68D44E0-3FFB-4C93-A118-E09782217DA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19" name="任意多边形: 形状 18">
            <a:extLst>
              <a:ext uri="{FF2B5EF4-FFF2-40B4-BE49-F238E27FC236}">
                <a16:creationId xmlns="" xmlns:a16="http://schemas.microsoft.com/office/drawing/2014/main" id="{2A0AE830-4310-4F19-9ED7-2E3E4D9BC81B}"/>
              </a:ext>
            </a:extLst>
          </p:cNvPr>
          <p:cNvSpPr/>
          <p:nvPr/>
        </p:nvSpPr>
        <p:spPr>
          <a:xfrm rot="5400000">
            <a:off x="6700896" y="1461854"/>
            <a:ext cx="5205075" cy="5777132"/>
          </a:xfrm>
          <a:custGeom>
            <a:avLst/>
            <a:gdLst>
              <a:gd name="connsiteX0" fmla="*/ 0 w 633046"/>
              <a:gd name="connsiteY0" fmla="*/ 0 h 702620"/>
              <a:gd name="connsiteX1" fmla="*/ 633046 w 633046"/>
              <a:gd name="connsiteY1" fmla="*/ 0 h 702620"/>
              <a:gd name="connsiteX2" fmla="*/ 633046 w 633046"/>
              <a:gd name="connsiteY2" fmla="*/ 702620 h 702620"/>
              <a:gd name="connsiteX3" fmla="*/ 567245 w 633046"/>
              <a:gd name="connsiteY3" fmla="*/ 695987 h 702620"/>
              <a:gd name="connsiteX4" fmla="*/ 0 w 633046"/>
              <a:gd name="connsiteY4" fmla="*/ 1 h 7026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046" h="702620">
                <a:moveTo>
                  <a:pt x="0" y="0"/>
                </a:moveTo>
                <a:lnTo>
                  <a:pt x="633046" y="0"/>
                </a:lnTo>
                <a:lnTo>
                  <a:pt x="633046" y="702620"/>
                </a:lnTo>
                <a:lnTo>
                  <a:pt x="567245" y="695987"/>
                </a:lnTo>
                <a:cubicBezTo>
                  <a:pt x="243519" y="629743"/>
                  <a:pt x="0" y="343311"/>
                  <a:pt x="0" y="1"/>
                </a:cubicBezTo>
                <a:close/>
              </a:path>
            </a:pathLst>
          </a:cu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="" xmlns:a16="http://schemas.microsoft.com/office/drawing/2014/main" id="{F2169237-7DEF-4323-A9E5-E74CA37430DB}"/>
              </a:ext>
            </a:extLst>
          </p:cNvPr>
          <p:cNvSpPr/>
          <p:nvPr/>
        </p:nvSpPr>
        <p:spPr>
          <a:xfrm>
            <a:off x="0" y="2377441"/>
            <a:ext cx="7174524" cy="2686928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b="13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="" xmlns:a16="http://schemas.microsoft.com/office/drawing/2014/main" id="{181A16FC-46B1-48BF-BE90-680DBA603D69}"/>
              </a:ext>
            </a:extLst>
          </p:cNvPr>
          <p:cNvSpPr/>
          <p:nvPr/>
        </p:nvSpPr>
        <p:spPr>
          <a:xfrm>
            <a:off x="4614203" y="2377440"/>
            <a:ext cx="7577797" cy="2686929"/>
          </a:xfrm>
          <a:prstGeom prst="rect">
            <a:avLst/>
          </a:prstGeom>
          <a:gradFill flip="none" rotWithShape="1">
            <a:gsLst>
              <a:gs pos="69000">
                <a:srgbClr val="33364B"/>
              </a:gs>
              <a:gs pos="0">
                <a:srgbClr val="33364B"/>
              </a:gs>
              <a:gs pos="100000">
                <a:srgbClr val="33364B">
                  <a:alpha val="12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EA1129D8-3599-47ED-A7E4-1625BB9DBA53}"/>
              </a:ext>
            </a:extLst>
          </p:cNvPr>
          <p:cNvSpPr txBox="1"/>
          <p:nvPr/>
        </p:nvSpPr>
        <p:spPr>
          <a:xfrm>
            <a:off x="7301133" y="2740630"/>
            <a:ext cx="490493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71BAD642-7C4E-4471-8EA4-67C49E84AABA}"/>
              </a:ext>
            </a:extLst>
          </p:cNvPr>
          <p:cNvSpPr txBox="1"/>
          <p:nvPr/>
        </p:nvSpPr>
        <p:spPr>
          <a:xfrm>
            <a:off x="7301133" y="3206648"/>
            <a:ext cx="43175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在此输入文本内容，在此输文本内容，在此输入文本内容在此输入文本内容，在此输入文本内容，在此输文本内容，在此输入文本内容在此输入文本内容，</a:t>
            </a:r>
          </a:p>
          <a:p>
            <a:endParaRPr lang="zh-CN" altLang="en-US" dirty="0">
              <a:solidFill>
                <a:srgbClr val="D9D9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79480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5BDB7162-AB67-4292-8B46-A9A20B7E4E4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33364B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箭头: V 形 2">
            <a:extLst>
              <a:ext uri="{FF2B5EF4-FFF2-40B4-BE49-F238E27FC236}">
                <a16:creationId xmlns="" xmlns:a16="http://schemas.microsoft.com/office/drawing/2014/main" id="{E6B61102-4A00-4467-915A-38BCE5B84E4E}"/>
              </a:ext>
            </a:extLst>
          </p:cNvPr>
          <p:cNvSpPr/>
          <p:nvPr/>
        </p:nvSpPr>
        <p:spPr>
          <a:xfrm>
            <a:off x="251791" y="333375"/>
            <a:ext cx="357808" cy="408747"/>
          </a:xfrm>
          <a:prstGeom prst="chevron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箭头: V 形 3">
            <a:extLst>
              <a:ext uri="{FF2B5EF4-FFF2-40B4-BE49-F238E27FC236}">
                <a16:creationId xmlns="" xmlns:a16="http://schemas.microsoft.com/office/drawing/2014/main" id="{55FD62E2-1A17-4E60-8DFF-4C809B976A44}"/>
              </a:ext>
            </a:extLst>
          </p:cNvPr>
          <p:cNvSpPr/>
          <p:nvPr/>
        </p:nvSpPr>
        <p:spPr>
          <a:xfrm>
            <a:off x="516835" y="333375"/>
            <a:ext cx="357808" cy="408747"/>
          </a:xfrm>
          <a:prstGeom prst="chevron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D68D44E0-3FFB-4C93-A118-E09782217DAF}"/>
              </a:ext>
            </a:extLst>
          </p:cNvPr>
          <p:cNvSpPr txBox="1"/>
          <p:nvPr/>
        </p:nvSpPr>
        <p:spPr>
          <a:xfrm>
            <a:off x="1007163" y="342012"/>
            <a:ext cx="3087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="" xmlns:a16="http://schemas.microsoft.com/office/drawing/2014/main" id="{86E78D95-02F3-45FB-8485-54B587920D53}"/>
              </a:ext>
            </a:extLst>
          </p:cNvPr>
          <p:cNvSpPr/>
          <p:nvPr/>
        </p:nvSpPr>
        <p:spPr>
          <a:xfrm>
            <a:off x="3493477" y="1026966"/>
            <a:ext cx="2602523" cy="2602523"/>
          </a:xfrm>
          <a:prstGeom prst="round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t="138" r="157"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="" xmlns:a16="http://schemas.microsoft.com/office/drawing/2014/main" id="{A24143F5-8B30-4C56-B59A-2666B1D5DF22}"/>
              </a:ext>
            </a:extLst>
          </p:cNvPr>
          <p:cNvSpPr/>
          <p:nvPr/>
        </p:nvSpPr>
        <p:spPr>
          <a:xfrm>
            <a:off x="4618916" y="3917913"/>
            <a:ext cx="1477084" cy="1477084"/>
          </a:xfrm>
          <a:prstGeom prst="round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="" xmlns:a16="http://schemas.microsoft.com/office/drawing/2014/main" id="{0710E194-BE8E-4F3F-9285-A8F417AFE088}"/>
              </a:ext>
            </a:extLst>
          </p:cNvPr>
          <p:cNvSpPr/>
          <p:nvPr/>
        </p:nvSpPr>
        <p:spPr>
          <a:xfrm>
            <a:off x="5149990" y="5683421"/>
            <a:ext cx="946010" cy="946010"/>
          </a:xfrm>
          <a:prstGeom prst="round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="" xmlns:a16="http://schemas.microsoft.com/office/drawing/2014/main" id="{D06EEFE4-885C-47ED-8938-CBBDD0EE9F73}"/>
              </a:ext>
            </a:extLst>
          </p:cNvPr>
          <p:cNvSpPr/>
          <p:nvPr/>
        </p:nvSpPr>
        <p:spPr>
          <a:xfrm>
            <a:off x="6257926" y="4973820"/>
            <a:ext cx="1651330" cy="1651330"/>
          </a:xfrm>
          <a:prstGeom prst="round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345"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: 圆角 11">
            <a:extLst>
              <a:ext uri="{FF2B5EF4-FFF2-40B4-BE49-F238E27FC236}">
                <a16:creationId xmlns="" xmlns:a16="http://schemas.microsoft.com/office/drawing/2014/main" id="{49B3C0DA-C1DE-430C-99EE-FDF9800948E2}"/>
              </a:ext>
            </a:extLst>
          </p:cNvPr>
          <p:cNvSpPr/>
          <p:nvPr/>
        </p:nvSpPr>
        <p:spPr>
          <a:xfrm>
            <a:off x="6254750" y="2131304"/>
            <a:ext cx="851047" cy="851047"/>
          </a:xfrm>
          <a:prstGeom prst="round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: 圆角 12">
            <a:extLst>
              <a:ext uri="{FF2B5EF4-FFF2-40B4-BE49-F238E27FC236}">
                <a16:creationId xmlns="" xmlns:a16="http://schemas.microsoft.com/office/drawing/2014/main" id="{9A3C8347-C081-45DA-ADAB-8759BBAA74FF}"/>
              </a:ext>
            </a:extLst>
          </p:cNvPr>
          <p:cNvSpPr/>
          <p:nvPr/>
        </p:nvSpPr>
        <p:spPr>
          <a:xfrm>
            <a:off x="6254750" y="3348208"/>
            <a:ext cx="1308247" cy="1308247"/>
          </a:xfrm>
          <a:prstGeom prst="round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1548"/>
            </a:stretch>
          </a:blipFill>
          <a:ln>
            <a:noFill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="" xmlns:a16="http://schemas.microsoft.com/office/drawing/2014/main" id="{982D8AD3-2541-47B1-B615-C9B5A6FFEA0F}"/>
              </a:ext>
            </a:extLst>
          </p:cNvPr>
          <p:cNvSpPr txBox="1"/>
          <p:nvPr/>
        </p:nvSpPr>
        <p:spPr>
          <a:xfrm>
            <a:off x="1118278" y="3842064"/>
            <a:ext cx="281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9E38BF5B-E68C-43E2-863F-8BDE9416C1D0}"/>
              </a:ext>
            </a:extLst>
          </p:cNvPr>
          <p:cNvSpPr txBox="1"/>
          <p:nvPr/>
        </p:nvSpPr>
        <p:spPr>
          <a:xfrm>
            <a:off x="1118277" y="4267941"/>
            <a:ext cx="2976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="" xmlns:a16="http://schemas.microsoft.com/office/drawing/2014/main" id="{6C2B5468-7B11-4F25-86E2-7416A01C65A9}"/>
              </a:ext>
            </a:extLst>
          </p:cNvPr>
          <p:cNvSpPr txBox="1"/>
          <p:nvPr/>
        </p:nvSpPr>
        <p:spPr>
          <a:xfrm>
            <a:off x="7909257" y="1633144"/>
            <a:ext cx="2817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请输入标题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="" xmlns:a16="http://schemas.microsoft.com/office/drawing/2014/main" id="{938F256F-EC2C-4280-A27D-CEC3387A7DD8}"/>
              </a:ext>
            </a:extLst>
          </p:cNvPr>
          <p:cNvSpPr txBox="1"/>
          <p:nvPr/>
        </p:nvSpPr>
        <p:spPr>
          <a:xfrm>
            <a:off x="7909256" y="2059021"/>
            <a:ext cx="29766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33364B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在此输入文本内容，在此输文本内容，在此输入文本内容在此输入文本内容</a:t>
            </a:r>
          </a:p>
        </p:txBody>
      </p:sp>
      <p:sp>
        <p:nvSpPr>
          <p:cNvPr id="19" name="直角三角形 18">
            <a:extLst>
              <a:ext uri="{FF2B5EF4-FFF2-40B4-BE49-F238E27FC236}">
                <a16:creationId xmlns="" xmlns:a16="http://schemas.microsoft.com/office/drawing/2014/main" id="{70DD6426-EBCF-4517-B10C-242CB050B3DD}"/>
              </a:ext>
            </a:extLst>
          </p:cNvPr>
          <p:cNvSpPr/>
          <p:nvPr/>
        </p:nvSpPr>
        <p:spPr>
          <a:xfrm>
            <a:off x="-1" y="4973820"/>
            <a:ext cx="2817208" cy="1884180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直角三角形 19">
            <a:extLst>
              <a:ext uri="{FF2B5EF4-FFF2-40B4-BE49-F238E27FC236}">
                <a16:creationId xmlns="" xmlns:a16="http://schemas.microsoft.com/office/drawing/2014/main" id="{438EDA6C-2D46-491B-B7F2-C53C2D2B9ABE}"/>
              </a:ext>
            </a:extLst>
          </p:cNvPr>
          <p:cNvSpPr/>
          <p:nvPr/>
        </p:nvSpPr>
        <p:spPr>
          <a:xfrm rot="10800000">
            <a:off x="9374259" y="0"/>
            <a:ext cx="2817208" cy="1884180"/>
          </a:xfrm>
          <a:prstGeom prst="rtTriangle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083552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9D4DE36F-3AAA-4E09-B0CE-664D154B8DF4}"/>
              </a:ext>
            </a:extLst>
          </p:cNvPr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圆: 空心 5">
            <a:extLst>
              <a:ext uri="{FF2B5EF4-FFF2-40B4-BE49-F238E27FC236}">
                <a16:creationId xmlns="" xmlns:a16="http://schemas.microsoft.com/office/drawing/2014/main" id="{5B84185F-46D1-403C-BDB2-65F61A3A1F6E}"/>
              </a:ext>
            </a:extLst>
          </p:cNvPr>
          <p:cNvSpPr/>
          <p:nvPr/>
        </p:nvSpPr>
        <p:spPr>
          <a:xfrm>
            <a:off x="2667001" y="1"/>
            <a:ext cx="6857999" cy="6857999"/>
          </a:xfrm>
          <a:prstGeom prst="donut">
            <a:avLst>
              <a:gd name="adj" fmla="val 19280"/>
            </a:avLst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>
            <a:extLst>
              <a:ext uri="{FF2B5EF4-FFF2-40B4-BE49-F238E27FC236}">
                <a16:creationId xmlns="" xmlns:a16="http://schemas.microsoft.com/office/drawing/2014/main" id="{6FBD4D40-3154-4766-B45C-460F7B7D4AC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919713"/>
            <a:ext cx="12192000" cy="3166280"/>
          </a:xfrm>
          <a:prstGeom prst="rect">
            <a:avLst/>
          </a:prstGeom>
          <a:ln>
            <a:noFill/>
          </a:ln>
        </p:spPr>
      </p:pic>
      <p:sp>
        <p:nvSpPr>
          <p:cNvPr id="4" name="矩形 3">
            <a:extLst>
              <a:ext uri="{FF2B5EF4-FFF2-40B4-BE49-F238E27FC236}">
                <a16:creationId xmlns="" xmlns:a16="http://schemas.microsoft.com/office/drawing/2014/main" id="{1C595EB8-879D-4186-AD80-C1E28B519E50}"/>
              </a:ext>
            </a:extLst>
          </p:cNvPr>
          <p:cNvSpPr/>
          <p:nvPr/>
        </p:nvSpPr>
        <p:spPr>
          <a:xfrm>
            <a:off x="-1325218" y="333375"/>
            <a:ext cx="874643" cy="463826"/>
          </a:xfrm>
          <a:prstGeom prst="rect">
            <a:avLst/>
          </a:prstGeom>
          <a:solidFill>
            <a:srgbClr val="E4B1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="" xmlns:a16="http://schemas.microsoft.com/office/drawing/2014/main" id="{686DBAF5-883B-4C30-B75F-983F40D48755}"/>
              </a:ext>
            </a:extLst>
          </p:cNvPr>
          <p:cNvSpPr/>
          <p:nvPr/>
        </p:nvSpPr>
        <p:spPr>
          <a:xfrm>
            <a:off x="-1325218" y="1141758"/>
            <a:ext cx="874643" cy="463826"/>
          </a:xfrm>
          <a:prstGeom prst="rect">
            <a:avLst/>
          </a:prstGeom>
          <a:solidFill>
            <a:srgbClr val="3336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="" xmlns:a16="http://schemas.microsoft.com/office/drawing/2014/main" id="{651C3ACA-EF42-43B6-985D-38CFC37B84BE}"/>
              </a:ext>
            </a:extLst>
          </p:cNvPr>
          <p:cNvSpPr/>
          <p:nvPr/>
        </p:nvSpPr>
        <p:spPr>
          <a:xfrm>
            <a:off x="0" y="1919713"/>
            <a:ext cx="12192000" cy="3166280"/>
          </a:xfrm>
          <a:prstGeom prst="rect">
            <a:avLst/>
          </a:prstGeom>
          <a:solidFill>
            <a:srgbClr val="33364B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="" xmlns:a16="http://schemas.microsoft.com/office/drawing/2014/main" id="{C94FB58E-BA92-45D3-862F-D8741E4A8D27}"/>
              </a:ext>
            </a:extLst>
          </p:cNvPr>
          <p:cNvSpPr txBox="1"/>
          <p:nvPr/>
        </p:nvSpPr>
        <p:spPr>
          <a:xfrm>
            <a:off x="2883084" y="3075715"/>
            <a:ext cx="64258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谢谢观看</a:t>
            </a:r>
          </a:p>
        </p:txBody>
      </p:sp>
      <p:sp>
        <p:nvSpPr>
          <p:cNvPr id="69" name="文本框 68">
            <a:extLst>
              <a:ext uri="{FF2B5EF4-FFF2-40B4-BE49-F238E27FC236}">
                <a16:creationId xmlns="" xmlns:a16="http://schemas.microsoft.com/office/drawing/2014/main" id="{8C5A9CA0-CF9F-46FB-B99D-6C5C4C34C4EA}"/>
              </a:ext>
            </a:extLst>
          </p:cNvPr>
          <p:cNvSpPr txBox="1"/>
          <p:nvPr/>
        </p:nvSpPr>
        <p:spPr>
          <a:xfrm>
            <a:off x="8580781" y="4227242"/>
            <a:ext cx="3023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汇报时间：</a:t>
            </a:r>
            <a:r>
              <a:rPr lang="en-US" altLang="zh-CN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2019</a:t>
            </a:r>
            <a:r>
              <a:rPr lang="zh-CN" altLang="en-US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</a:t>
            </a:r>
            <a:r>
              <a:rPr lang="en-US" altLang="zh-CN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8</a:t>
            </a:r>
            <a:r>
              <a:rPr lang="zh-CN" altLang="en-US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月</a:t>
            </a:r>
            <a:r>
              <a:rPr lang="en-US" altLang="zh-CN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</a:t>
            </a:r>
            <a:r>
              <a:rPr lang="zh-CN" altLang="en-US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日</a:t>
            </a: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4543AEA5-7C46-42F9-AF5D-671DC8864635}"/>
              </a:ext>
            </a:extLst>
          </p:cNvPr>
          <p:cNvSpPr txBox="1"/>
          <p:nvPr/>
        </p:nvSpPr>
        <p:spPr>
          <a:xfrm>
            <a:off x="8580781" y="4583594"/>
            <a:ext cx="18950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rgbClr val="D9D9D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汇报人：张某某</a:t>
            </a:r>
          </a:p>
        </p:txBody>
      </p:sp>
      <p:sp>
        <p:nvSpPr>
          <p:cNvPr id="3" name="圆: 空心 2">
            <a:extLst>
              <a:ext uri="{FF2B5EF4-FFF2-40B4-BE49-F238E27FC236}">
                <a16:creationId xmlns="" xmlns:a16="http://schemas.microsoft.com/office/drawing/2014/main" id="{B30D06B6-11F0-457A-BC4A-9B418FCE8046}"/>
              </a:ext>
            </a:extLst>
          </p:cNvPr>
          <p:cNvSpPr/>
          <p:nvPr/>
        </p:nvSpPr>
        <p:spPr>
          <a:xfrm>
            <a:off x="4514431" y="1923713"/>
            <a:ext cx="3163136" cy="3163136"/>
          </a:xfrm>
          <a:prstGeom prst="donut">
            <a:avLst>
              <a:gd name="adj" fmla="val 4748"/>
            </a:avLst>
          </a:prstGeom>
          <a:solidFill>
            <a:srgbClr val="D9D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D9D9D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38720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="" xmlns:a16="http://schemas.microsoft.com/office/drawing/2014/main" id="{0BBEA075-726D-4229-86E5-25745E8A8A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E53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="" xmlns:a16="http://schemas.microsoft.com/office/drawing/2014/main" id="{9F452981-A76F-407E-9F49-C6C0EF7C88C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5412" y="1689652"/>
            <a:ext cx="3478696" cy="3478696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="" xmlns:a16="http://schemas.microsoft.com/office/drawing/2014/main" id="{F26C7ADB-E5EE-4EA9-8E4E-BAC24ED17862}"/>
              </a:ext>
            </a:extLst>
          </p:cNvPr>
          <p:cNvSpPr txBox="1"/>
          <p:nvPr/>
        </p:nvSpPr>
        <p:spPr>
          <a:xfrm>
            <a:off x="6132513" y="1999387"/>
            <a:ext cx="46515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微信公众号：帅气的小阿豆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="" xmlns:a16="http://schemas.microsoft.com/office/drawing/2014/main" id="{215F7563-1ED6-49BD-A8CE-B0836607BA71}"/>
              </a:ext>
            </a:extLst>
          </p:cNvPr>
          <p:cNvGrpSpPr/>
          <p:nvPr/>
        </p:nvGrpSpPr>
        <p:grpSpPr>
          <a:xfrm>
            <a:off x="6202124" y="3775179"/>
            <a:ext cx="4831860" cy="1083434"/>
            <a:chOff x="6202124" y="3881353"/>
            <a:chExt cx="4831860" cy="1083434"/>
          </a:xfrm>
        </p:grpSpPr>
        <p:grpSp>
          <p:nvGrpSpPr>
            <p:cNvPr id="10" name="组合 9">
              <a:extLst>
                <a:ext uri="{FF2B5EF4-FFF2-40B4-BE49-F238E27FC236}">
                  <a16:creationId xmlns="" xmlns:a16="http://schemas.microsoft.com/office/drawing/2014/main" id="{E4C043FD-4FFE-44A2-914D-ABFC18DFB75E}"/>
                </a:ext>
              </a:extLst>
            </p:cNvPr>
            <p:cNvGrpSpPr/>
            <p:nvPr/>
          </p:nvGrpSpPr>
          <p:grpSpPr>
            <a:xfrm>
              <a:off x="6202124" y="3881353"/>
              <a:ext cx="4831860" cy="461665"/>
              <a:chOff x="6230462" y="3695822"/>
              <a:chExt cx="4831860" cy="461665"/>
            </a:xfrm>
          </p:grpSpPr>
          <p:sp>
            <p:nvSpPr>
              <p:cNvPr id="8" name="文本框 7">
                <a:extLst>
                  <a:ext uri="{FF2B5EF4-FFF2-40B4-BE49-F238E27FC236}">
                    <a16:creationId xmlns="" xmlns:a16="http://schemas.microsoft.com/office/drawing/2014/main" id="{2B5BA9ED-A63A-4522-A8C0-4051A3425DCC}"/>
                  </a:ext>
                </a:extLst>
              </p:cNvPr>
              <p:cNvSpPr txBox="1"/>
              <p:nvPr/>
            </p:nvSpPr>
            <p:spPr>
              <a:xfrm>
                <a:off x="6410809" y="3695822"/>
                <a:ext cx="4651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优质模板，每天更新</a:t>
                </a:r>
              </a:p>
            </p:txBody>
          </p:sp>
          <p:sp>
            <p:nvSpPr>
              <p:cNvPr id="9" name="椭圆 8">
                <a:extLst>
                  <a:ext uri="{FF2B5EF4-FFF2-40B4-BE49-F238E27FC236}">
                    <a16:creationId xmlns="" xmlns:a16="http://schemas.microsoft.com/office/drawing/2014/main" id="{85FD55C9-0671-41DA-9A64-75FC4945D221}"/>
                  </a:ext>
                </a:extLst>
              </p:cNvPr>
              <p:cNvSpPr/>
              <p:nvPr/>
            </p:nvSpPr>
            <p:spPr>
              <a:xfrm>
                <a:off x="6230462" y="3862333"/>
                <a:ext cx="128642" cy="12864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="" xmlns:a16="http://schemas.microsoft.com/office/drawing/2014/main" id="{FE18C12F-8D4B-4C49-8EEA-D9C85554EFB8}"/>
                </a:ext>
              </a:extLst>
            </p:cNvPr>
            <p:cNvGrpSpPr/>
            <p:nvPr/>
          </p:nvGrpSpPr>
          <p:grpSpPr>
            <a:xfrm>
              <a:off x="6202124" y="4503122"/>
              <a:ext cx="4831860" cy="461665"/>
              <a:chOff x="6230462" y="3695822"/>
              <a:chExt cx="4831860" cy="461665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="" xmlns:a16="http://schemas.microsoft.com/office/drawing/2014/main" id="{8F644EB9-EE43-48A3-B078-DB494563CC61}"/>
                  </a:ext>
                </a:extLst>
              </p:cNvPr>
              <p:cNvSpPr txBox="1"/>
              <p:nvPr/>
            </p:nvSpPr>
            <p:spPr>
              <a:xfrm>
                <a:off x="6410809" y="3695822"/>
                <a:ext cx="465151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2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定制，联系阿豆</a:t>
                </a:r>
              </a:p>
            </p:txBody>
          </p:sp>
          <p:sp>
            <p:nvSpPr>
              <p:cNvPr id="13" name="椭圆 12">
                <a:extLst>
                  <a:ext uri="{FF2B5EF4-FFF2-40B4-BE49-F238E27FC236}">
                    <a16:creationId xmlns="" xmlns:a16="http://schemas.microsoft.com/office/drawing/2014/main" id="{DA8BCFF7-C5B3-44B2-8CD0-05529244ED49}"/>
                  </a:ext>
                </a:extLst>
              </p:cNvPr>
              <p:cNvSpPr/>
              <p:nvPr/>
            </p:nvSpPr>
            <p:spPr>
              <a:xfrm>
                <a:off x="6230462" y="3862333"/>
                <a:ext cx="128642" cy="128642"/>
              </a:xfrm>
              <a:prstGeom prst="ellipse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019263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阿豆</a:t>
            </a:r>
            <a:r>
              <a:rPr lang="en-US" altLang="zh-CN" dirty="0" smtClean="0"/>
              <a:t>PPT   </a:t>
            </a:r>
            <a:r>
              <a:rPr lang="zh-CN" altLang="en-US" dirty="0" smtClean="0"/>
              <a:t>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332458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1726</Words>
  <Application>Microsoft Office PowerPoint</Application>
  <PresentationFormat>宽屏</PresentationFormat>
  <Paragraphs>124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8" baseType="lpstr">
      <vt:lpstr>等线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www.51pptmoban.com</dc:title>
  <dc:creator>阿豆PPT</dc:creator>
  <cp:keywords>51PPT模板网</cp:keywords>
  <cp:lastModifiedBy>阳光 男孩</cp:lastModifiedBy>
  <cp:revision>107</cp:revision>
  <dcterms:created xsi:type="dcterms:W3CDTF">2019-06-28T07:14:49Z</dcterms:created>
  <dcterms:modified xsi:type="dcterms:W3CDTF">2019-11-05T13:44:18Z</dcterms:modified>
</cp:coreProperties>
</file>