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383" r:id="rId2"/>
    <p:sldId id="399" r:id="rId3"/>
    <p:sldId id="392" r:id="rId4"/>
    <p:sldId id="386" r:id="rId5"/>
    <p:sldId id="401" r:id="rId6"/>
    <p:sldId id="402" r:id="rId7"/>
    <p:sldId id="323" r:id="rId8"/>
    <p:sldId id="337" r:id="rId9"/>
    <p:sldId id="394" r:id="rId10"/>
    <p:sldId id="328" r:id="rId11"/>
    <p:sldId id="374" r:id="rId12"/>
    <p:sldId id="403" r:id="rId13"/>
    <p:sldId id="404" r:id="rId14"/>
    <p:sldId id="389" r:id="rId15"/>
    <p:sldId id="405" r:id="rId16"/>
    <p:sldId id="395" r:id="rId17"/>
    <p:sldId id="324" r:id="rId18"/>
    <p:sldId id="327" r:id="rId19"/>
    <p:sldId id="339" r:id="rId20"/>
    <p:sldId id="396" r:id="rId21"/>
    <p:sldId id="325" r:id="rId22"/>
    <p:sldId id="329" r:id="rId23"/>
    <p:sldId id="330" r:id="rId24"/>
    <p:sldId id="397" r:id="rId25"/>
    <p:sldId id="359" r:id="rId26"/>
    <p:sldId id="356" r:id="rId27"/>
    <p:sldId id="350" r:id="rId28"/>
    <p:sldId id="341" r:id="rId29"/>
    <p:sldId id="398" r:id="rId30"/>
    <p:sldId id="342" r:id="rId31"/>
    <p:sldId id="406" r:id="rId32"/>
    <p:sldId id="347" r:id="rId33"/>
    <p:sldId id="303" r:id="rId34"/>
    <p:sldId id="400" r:id="rId35"/>
    <p:sldId id="387"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6534"/>
    <a:srgbClr val="9F6633"/>
    <a:srgbClr val="ECEBE9"/>
    <a:srgbClr val="EBEAE8"/>
    <a:srgbClr val="34659A"/>
    <a:srgbClr val="4787C2"/>
    <a:srgbClr val="2178D5"/>
    <a:srgbClr val="F1F2F2"/>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95" autoAdjust="0"/>
    <p:restoredTop sz="86443" autoAdjust="0"/>
  </p:normalViewPr>
  <p:slideViewPr>
    <p:cSldViewPr snapToGrid="0">
      <p:cViewPr varScale="1">
        <p:scale>
          <a:sx n="77" d="100"/>
          <a:sy n="77" d="100"/>
        </p:scale>
        <p:origin x="-822" y="-84"/>
      </p:cViewPr>
      <p:guideLst>
        <p:guide orient="horz" pos="822"/>
        <p:guide orient="horz" pos="867"/>
        <p:guide pos="3840"/>
        <p:guide pos="1504"/>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lineChart>
        <c:grouping val="standard"/>
        <c:varyColors val="0"/>
        <c:ser>
          <c:idx val="0"/>
          <c:order val="0"/>
          <c:tx>
            <c:strRef>
              <c:f>Sheet1!$B$1</c:f>
              <c:strCache>
                <c:ptCount val="1"/>
                <c:pt idx="0">
                  <c:v>系列 1</c:v>
                </c:pt>
              </c:strCache>
            </c:strRef>
          </c:tx>
          <c:spPr>
            <a:ln w="28575" cap="rnd">
              <a:solidFill>
                <a:srgbClr val="024FA3"/>
              </a:solidFill>
              <a:round/>
            </a:ln>
            <a:effectLst/>
          </c:spPr>
          <c:marker>
            <c:symbol val="circle"/>
            <c:size val="5"/>
            <c:spPr>
              <a:solidFill>
                <a:srgbClr val="024FA3"/>
              </a:solidFill>
              <a:ln w="9525">
                <a:no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002060"/>
              </a:solidFill>
              <a:round/>
            </a:ln>
            <a:effectLst/>
          </c:spPr>
          <c:marker>
            <c:symbol val="circle"/>
            <c:size val="5"/>
            <c:spPr>
              <a:solidFill>
                <a:srgbClr val="002060"/>
              </a:solidFill>
              <a:ln w="9525">
                <a:solidFill>
                  <a:srgbClr val="575F2F"/>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ser>
        <c:ser>
          <c:idx val="2"/>
          <c:order val="2"/>
          <c:tx>
            <c:strRef>
              <c:f>Sheet1!$D$1</c:f>
              <c:strCache>
                <c:ptCount val="1"/>
                <c:pt idx="0">
                  <c:v>系列 3</c:v>
                </c:pt>
              </c:strCache>
            </c:strRef>
          </c:tx>
          <c:spPr>
            <a:ln w="31750" cap="rnd">
              <a:solidFill>
                <a:srgbClr val="9F6633"/>
              </a:solidFill>
              <a:round/>
            </a:ln>
            <a:effectLst/>
          </c:spPr>
          <c:marker>
            <c:symbol val="circle"/>
            <c:size val="5"/>
            <c:spPr>
              <a:solidFill>
                <a:srgbClr val="00B0F0"/>
              </a:solidFill>
              <a:ln w="50800">
                <a:solidFill>
                  <a:srgbClr val="2178D5"/>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hiLowLines>
          <c:spPr>
            <a:ln w="9525" cap="flat" cmpd="sng" algn="ctr">
              <a:solidFill>
                <a:schemeClr val="tx1">
                  <a:lumMod val="75000"/>
                  <a:lumOff val="25000"/>
                </a:schemeClr>
              </a:solidFill>
              <a:round/>
            </a:ln>
            <a:effectLst/>
          </c:spPr>
        </c:hiLowLines>
        <c:marker val="1"/>
        <c:smooth val="0"/>
        <c:axId val="245714944"/>
        <c:axId val="245716864"/>
      </c:lineChart>
      <c:catAx>
        <c:axId val="24571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45716864"/>
        <c:crosses val="autoZero"/>
        <c:auto val="1"/>
        <c:lblAlgn val="ctr"/>
        <c:lblOffset val="100"/>
        <c:noMultiLvlLbl val="0"/>
      </c:catAx>
      <c:valAx>
        <c:axId val="245716864"/>
        <c:scaling>
          <c:orientation val="minMax"/>
        </c:scaling>
        <c:delete val="0"/>
        <c:axPos val="l"/>
        <c:majorGridlines>
          <c:spPr>
            <a:ln w="9525" cap="flat" cmpd="sng" algn="ctr">
              <a:solidFill>
                <a:schemeClr val="tx1">
                  <a:lumMod val="15000"/>
                  <a:lumOff val="85000"/>
                </a:schemeClr>
              </a:solidFill>
              <a:round/>
            </a:ln>
            <a:effectLst/>
          </c:spPr>
        </c:majorGridlines>
        <c:title>
          <c:layout/>
          <c:overlay val="0"/>
          <c:spPr>
            <a:noFill/>
            <a:ln>
              <a:noFill/>
            </a:ln>
            <a:effectLst/>
          </c:spPr>
          <c:txPr>
            <a:bodyPr rot="-5400000" spcFirstLastPara="1" vertOverflow="ellipsis" vert="horz" wrap="square" anchor="ctr" anchorCtr="1"/>
            <a:lstStyle/>
            <a:p>
              <a:pPr>
                <a:defRPr lang="zh-CN"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45714944"/>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areaChart>
        <c:grouping val="standard"/>
        <c:varyColors val="0"/>
        <c:ser>
          <c:idx val="0"/>
          <c:order val="0"/>
          <c:tx>
            <c:strRef>
              <c:f>Sheet1!$B$1</c:f>
              <c:strCache>
                <c:ptCount val="1"/>
                <c:pt idx="0">
                  <c:v>系列 1</c:v>
                </c:pt>
              </c:strCache>
            </c:strRef>
          </c:tx>
          <c:spPr>
            <a:solidFill>
              <a:schemeClr val="accent4">
                <a:lumMod val="75000"/>
              </a:schemeClr>
            </a:solidFill>
            <a:ln>
              <a:noFill/>
            </a:ln>
            <a:effectLst/>
          </c:spPr>
          <c:cat>
            <c:numRef>
              <c:f>Sheet1!$A$2:$A$6</c:f>
              <c:numCache>
                <c:formatCode>yyyy/m/d</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系列 2</c:v>
                </c:pt>
              </c:strCache>
            </c:strRef>
          </c:tx>
          <c:spPr>
            <a:solidFill>
              <a:srgbClr val="9F6633"/>
            </a:solidFill>
            <a:ln>
              <a:noFill/>
            </a:ln>
            <a:effectLst/>
          </c:spPr>
          <c:cat>
            <c:numRef>
              <c:f>Sheet1!$A$2:$A$6</c:f>
              <c:numCache>
                <c:formatCode>yyyy/m/d</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256307584"/>
        <c:axId val="256309120"/>
      </c:areaChart>
      <c:dateAx>
        <c:axId val="256307584"/>
        <c:scaling>
          <c:orientation val="minMax"/>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256309120"/>
        <c:crosses val="autoZero"/>
        <c:auto val="1"/>
        <c:lblOffset val="100"/>
        <c:baseTimeUnit val="days"/>
      </c:dateAx>
      <c:valAx>
        <c:axId val="25630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256307584"/>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legend>
    <c:plotVisOnly val="1"/>
    <c:dispBlanksAs val="zero"/>
    <c:showDLblsOverMax val="0"/>
  </c:chart>
  <c:spPr>
    <a:noFill/>
    <a:ln>
      <a:noFill/>
    </a:ln>
    <a:effectLst/>
  </c:spPr>
  <c:txPr>
    <a:bodyPr/>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47C8E-FAE5-43D1-82C0-196E816DC300}"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72AF99-A73B-44C9-96FA-736798B6D18B}" type="slidenum">
              <a:rPr lang="zh-CN" altLang="en-US" smtClean="0"/>
              <a:t>‹#›</a:t>
            </a:fld>
            <a:endParaRPr lang="zh-CN" altLang="en-US"/>
          </a:p>
        </p:txBody>
      </p:sp>
    </p:spTree>
    <p:extLst>
      <p:ext uri="{BB962C8B-B14F-4D97-AF65-F5344CB8AC3E}">
        <p14:creationId xmlns:p14="http://schemas.microsoft.com/office/powerpoint/2010/main" val="637720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72AF99-A73B-44C9-96FA-736798B6D18B}"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dirty="0" smtClean="0">
                <a:latin typeface="宋体" panose="02010600030101010101" pitchFamily="2" charset="-122"/>
              </a:rPr>
              <a:t>课题综述</a:t>
            </a:r>
            <a:endParaRPr lang="en-US" altLang="zh-CN" b="0" dirty="0" smtClean="0">
              <a:latin typeface="宋体" panose="02010600030101010101" pitchFamily="2" charset="-122"/>
            </a:endParaRPr>
          </a:p>
          <a:p>
            <a:r>
              <a:rPr lang="zh-CN" altLang="en-US" b="0" dirty="0" smtClean="0">
                <a:solidFill>
                  <a:srgbClr val="00B0F0"/>
                </a:solidFill>
                <a:latin typeface="微软雅黑" panose="020B0503020204020204" pitchFamily="34" charset="-122"/>
                <a:ea typeface="微软雅黑" panose="020B0503020204020204" pitchFamily="34" charset="-122"/>
              </a:rPr>
              <a:t>研究思路</a:t>
            </a:r>
            <a:endParaRPr lang="en-US" altLang="zh-CN" b="0" dirty="0" smtClean="0">
              <a:solidFill>
                <a:srgbClr val="00B0F0"/>
              </a:solidFill>
              <a:latin typeface="微软雅黑" panose="020B0503020204020204" pitchFamily="34" charset="-122"/>
              <a:ea typeface="微软雅黑" panose="020B0503020204020204" pitchFamily="34" charset="-122"/>
            </a:endParaRPr>
          </a:p>
          <a:p>
            <a:r>
              <a:rPr lang="zh-CN" altLang="en-US" b="0" dirty="0" smtClean="0">
                <a:solidFill>
                  <a:srgbClr val="00B0F0"/>
                </a:solidFill>
                <a:latin typeface="微软雅黑" panose="020B0503020204020204" pitchFamily="34" charset="-122"/>
                <a:ea typeface="微软雅黑" panose="020B0503020204020204" pitchFamily="34" charset="-122"/>
              </a:rPr>
              <a:t>过程及数据</a:t>
            </a:r>
            <a:endParaRPr lang="en-US" altLang="zh-CN" b="0" dirty="0" smtClean="0">
              <a:solidFill>
                <a:srgbClr val="00B0F0"/>
              </a:solidFill>
              <a:latin typeface="微软雅黑" panose="020B0503020204020204" pitchFamily="34" charset="-122"/>
              <a:ea typeface="微软雅黑" panose="020B0503020204020204" pitchFamily="34" charset="-122"/>
            </a:endParaRPr>
          </a:p>
          <a:p>
            <a:r>
              <a:rPr lang="zh-CN" altLang="en-US" b="0" dirty="0" smtClean="0">
                <a:solidFill>
                  <a:srgbClr val="00B0F0"/>
                </a:solidFill>
                <a:latin typeface="微软雅黑" panose="020B0503020204020204" pitchFamily="34" charset="-122"/>
                <a:ea typeface="微软雅黑" panose="020B0503020204020204" pitchFamily="34" charset="-122"/>
              </a:rPr>
              <a:t>成果及结论</a:t>
            </a:r>
            <a:endParaRPr lang="en-US" altLang="zh-CN" b="0" dirty="0" smtClean="0">
              <a:solidFill>
                <a:srgbClr val="00B0F0"/>
              </a:solidFill>
              <a:latin typeface="微软雅黑" panose="020B0503020204020204" pitchFamily="34" charset="-122"/>
              <a:ea typeface="微软雅黑" panose="020B0503020204020204" pitchFamily="34" charset="-122"/>
            </a:endParaRPr>
          </a:p>
          <a:p>
            <a:r>
              <a:rPr lang="zh-CN" altLang="en-US" b="0" dirty="0" smtClean="0">
                <a:solidFill>
                  <a:srgbClr val="00B0F0"/>
                </a:solidFill>
                <a:latin typeface="微软雅黑" panose="020B0503020204020204" pitchFamily="34" charset="-122"/>
                <a:ea typeface="微软雅黑" panose="020B0503020204020204" pitchFamily="34" charset="-122"/>
              </a:rPr>
              <a:t>研究创新</a:t>
            </a:r>
            <a:endParaRPr lang="en-US" altLang="zh-CN" b="0" dirty="0" smtClean="0">
              <a:solidFill>
                <a:srgbClr val="00B0F0"/>
              </a:solidFill>
              <a:latin typeface="微软雅黑" panose="020B0503020204020204" pitchFamily="34" charset="-122"/>
              <a:ea typeface="微软雅黑" panose="020B0503020204020204" pitchFamily="34" charset="-122"/>
            </a:endParaRPr>
          </a:p>
          <a:p>
            <a:r>
              <a:rPr lang="zh-CN" altLang="en-US" b="0" dirty="0" smtClean="0">
                <a:solidFill>
                  <a:srgbClr val="00B0F0"/>
                </a:solidFill>
                <a:latin typeface="微软雅黑" panose="020B0503020204020204" pitchFamily="34" charset="-122"/>
                <a:ea typeface="微软雅黑" panose="020B0503020204020204" pitchFamily="34" charset="-122"/>
              </a:rPr>
              <a:t>应用价值</a:t>
            </a:r>
            <a:endParaRPr lang="en-US" altLang="zh-CN" b="0" dirty="0" smtClean="0">
              <a:solidFill>
                <a:srgbClr val="00B0F0"/>
              </a:solidFill>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C072AF99-A73B-44C9-96FA-736798B6D18B}"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72AF99-A73B-44C9-96FA-736798B6D18B}" type="slidenum">
              <a:rPr lang="zh-CN" altLang="en-US" smtClean="0"/>
              <a:t>35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6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8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矩形 3"/>
          <p:cNvSpPr/>
          <p:nvPr userDrawn="1"/>
        </p:nvSpPr>
        <p:spPr>
          <a:xfrm>
            <a:off x="1187240" y="0"/>
            <a:ext cx="4810712" cy="6858000"/>
          </a:xfrm>
          <a:prstGeom prst="rect">
            <a:avLst/>
          </a:prstGeom>
          <a:solidFill>
            <a:srgbClr val="F2F2F2">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7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userDrawn="1"/>
        </p:nvSpPr>
        <p:spPr>
          <a:xfrm>
            <a:off x="177170" y="386422"/>
            <a:ext cx="3262432" cy="461665"/>
          </a:xfrm>
          <a:prstGeom prst="rect">
            <a:avLst/>
          </a:prstGeom>
          <a:noFill/>
        </p:spPr>
        <p:txBody>
          <a:bodyPr wrap="none">
            <a:spAutoFit/>
          </a:bodyPr>
          <a:lstStyle/>
          <a:p>
            <a:pPr algn="l"/>
            <a:r>
              <a:rPr lang="zh-CN" altLang="en-US" sz="2400" dirty="0" smtClean="0">
                <a:solidFill>
                  <a:schemeClr val="tx1">
                    <a:lumMod val="75000"/>
                    <a:lumOff val="25000"/>
                  </a:schemeClr>
                </a:solidFill>
                <a:latin typeface="造字工房悦黑（非商用）常规体" pitchFamily="50" charset="-122"/>
                <a:ea typeface="造字工房悦黑（非商用）常规体" pitchFamily="50" charset="-122"/>
              </a:rPr>
              <a:t>点击添加本章节关键词</a:t>
            </a:r>
            <a:endParaRPr lang="en-US" altLang="zh-CN" sz="2400" dirty="0" smtClean="0">
              <a:solidFill>
                <a:schemeClr val="tx1">
                  <a:lumMod val="75000"/>
                  <a:lumOff val="25000"/>
                </a:schemeClr>
              </a:solidFill>
              <a:latin typeface="造字工房悦黑（非商用）常规体" pitchFamily="50" charset="-122"/>
              <a:ea typeface="造字工房悦黑（非商用）常规体" pitchFamily="50" charset="-122"/>
            </a:endParaRPr>
          </a:p>
        </p:txBody>
      </p:sp>
      <p:sp>
        <p:nvSpPr>
          <p:cNvPr id="4" name="矩形 3"/>
          <p:cNvSpPr/>
          <p:nvPr userDrawn="1"/>
        </p:nvSpPr>
        <p:spPr>
          <a:xfrm>
            <a:off x="177170" y="711386"/>
            <a:ext cx="7859844" cy="338554"/>
          </a:xfrm>
          <a:prstGeom prst="rect">
            <a:avLst/>
          </a:prstGeom>
        </p:spPr>
        <p:txBody>
          <a:bodyPr wrap="none">
            <a:spAutoFit/>
          </a:bodyPr>
          <a:lstStyle/>
          <a:p>
            <a:pPr algn="l"/>
            <a:r>
              <a:rPr lang="en-US" altLang="zh-CN" sz="1600" dirty="0">
                <a:solidFill>
                  <a:schemeClr val="bg1">
                    <a:lumMod val="65000"/>
                  </a:schemeClr>
                </a:solidFill>
                <a:latin typeface="Arial" panose="020B0604020202020204" pitchFamily="34" charset="0"/>
              </a:rPr>
              <a:t>Click add this section keywords detailed description of the contents of this paragraph</a:t>
            </a:r>
            <a:endParaRPr lang="zh-CN" altLang="en-US" sz="1600" dirty="0">
              <a:solidFill>
                <a:schemeClr val="bg1">
                  <a:lumMod val="65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40D9B-40DE-40F2-B1F7-10F71B5D2BB1}" type="datetimeFigureOut">
              <a:rPr lang="zh-CN" altLang="en-US" smtClean="0"/>
              <a:t>2018/1/19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F500A-20A7-471A-86E3-34823246EEC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 Id="rId5" Type="http://schemas.openxmlformats.org/officeDocument/2006/relationships/image" Target="../media/image7.jpeg"/><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88297" y="1738048"/>
            <a:ext cx="4479560" cy="369332"/>
          </a:xfrm>
          <a:prstGeom prst="rect">
            <a:avLst/>
          </a:prstGeom>
          <a:noFill/>
        </p:spPr>
        <p:txBody>
          <a:bodyPr wrap="none">
            <a:spAutoFit/>
          </a:bodyPr>
          <a:lstStyle/>
          <a:p>
            <a:pPr algn="r"/>
            <a:r>
              <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rPr>
              <a:t>Academic Papers Powerpoint Template</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588297" y="2169948"/>
            <a:ext cx="5227713" cy="1384995"/>
          </a:xfrm>
          <a:prstGeom prst="rect">
            <a:avLst/>
          </a:prstGeom>
          <a:noFill/>
        </p:spPr>
        <p:txBody>
          <a:bodyPr wrap="none">
            <a:spAutoFit/>
          </a:bodyPr>
          <a:lstStyle/>
          <a:p>
            <a:r>
              <a:rPr lang="zh-CN" altLang="en-US" sz="4000" dirty="0" smtClean="0">
                <a:solidFill>
                  <a:schemeClr val="tx1">
                    <a:lumMod val="85000"/>
                    <a:lumOff val="15000"/>
                  </a:schemeClr>
                </a:solidFill>
                <a:latin typeface="微软雅黑" panose="020B0503020204020204" pitchFamily="34" charset="-122"/>
                <a:ea typeface="微软雅黑" panose="020B0503020204020204" pitchFamily="34" charset="-122"/>
              </a:rPr>
              <a:t>开题报告、论文答辩</a:t>
            </a:r>
            <a:endParaRPr lang="en-US" altLang="zh-CN" sz="40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4400" b="1" dirty="0" smtClean="0">
                <a:solidFill>
                  <a:schemeClr val="tx1">
                    <a:lumMod val="85000"/>
                    <a:lumOff val="15000"/>
                  </a:schemeClr>
                </a:solidFill>
                <a:latin typeface="微软雅黑" panose="020B0503020204020204" pitchFamily="34" charset="-122"/>
                <a:ea typeface="微软雅黑" panose="020B0503020204020204" pitchFamily="34" charset="-122"/>
              </a:rPr>
              <a:t>学术类通用</a:t>
            </a:r>
            <a:r>
              <a:rPr lang="en-US" altLang="zh-CN" sz="4400" b="1" dirty="0" smtClean="0">
                <a:solidFill>
                  <a:schemeClr val="tx1">
                    <a:lumMod val="85000"/>
                    <a:lumOff val="15000"/>
                  </a:schemeClr>
                </a:solidFill>
                <a:latin typeface="微软雅黑" panose="020B0503020204020204" pitchFamily="34" charset="-122"/>
                <a:ea typeface="微软雅黑" panose="020B0503020204020204" pitchFamily="34" charset="-122"/>
              </a:rPr>
              <a:t>PPT</a:t>
            </a:r>
            <a:r>
              <a:rPr lang="zh-CN" altLang="en-US" sz="4400" b="1" dirty="0" smtClean="0">
                <a:solidFill>
                  <a:schemeClr val="tx1">
                    <a:lumMod val="85000"/>
                    <a:lumOff val="15000"/>
                  </a:schemeClr>
                </a:solidFill>
                <a:latin typeface="微软雅黑" panose="020B0503020204020204" pitchFamily="34" charset="-122"/>
                <a:ea typeface="微软雅黑" panose="020B0503020204020204" pitchFamily="34" charset="-122"/>
              </a:rPr>
              <a:t>模版</a:t>
            </a:r>
            <a:endParaRPr lang="en-US" altLang="zh-CN" sz="4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1588297" y="3758355"/>
            <a:ext cx="2977097" cy="1754326"/>
          </a:xfrm>
          <a:prstGeom prst="rect">
            <a:avLst/>
          </a:prstGeom>
        </p:spPr>
        <p:txBody>
          <a:bodyPr wrap="none">
            <a:spAutoFit/>
          </a:bodyPr>
          <a:lstStyle/>
          <a:p>
            <a:pPr defTabSz="-635">
              <a:lnSpc>
                <a:spcPct val="150000"/>
              </a:lnSpc>
              <a:tabLst>
                <a:tab pos="143510" algn="l"/>
                <a:tab pos="1079500" algn="l"/>
              </a:tabLst>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导   师</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rPr>
              <a:t>xxx</a:t>
            </a:r>
          </a:p>
          <a:p>
            <a:pPr defTabSz="-635">
              <a:lnSpc>
                <a:spcPct val="150000"/>
              </a:lnSpc>
              <a:tabLst>
                <a:tab pos="143510" algn="l"/>
                <a:tab pos="1079500" algn="l"/>
              </a:tabLst>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答辩</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人</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rPr>
              <a:t>xxx</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defTabSz="-635">
              <a:lnSpc>
                <a:spcPct val="150000"/>
              </a:lnSpc>
              <a:tabLst>
                <a:tab pos="143510" algn="l"/>
                <a:tab pos="1079500" algn="l"/>
              </a:tabLst>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时   间：</a:t>
            </a:r>
            <a:r>
              <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rPr>
              <a:t>2019.03.30</a:t>
            </a:r>
          </a:p>
          <a:p>
            <a:pPr defTabSz="-635">
              <a:lnSpc>
                <a:spcPct val="150000"/>
              </a:lnSpc>
              <a:tabLst>
                <a:tab pos="143510" algn="l"/>
                <a:tab pos="1079500" algn="l"/>
              </a:tabLst>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专   业</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rPr>
              <a:t>xxx</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大学●</a:t>
            </a:r>
            <a:r>
              <a:rPr lang="en-US" altLang="zh-CN" dirty="0" err="1" smtClean="0">
                <a:solidFill>
                  <a:schemeClr val="tx1">
                    <a:lumMod val="85000"/>
                    <a:lumOff val="15000"/>
                  </a:schemeClr>
                </a:solidFill>
                <a:latin typeface="微软雅黑" panose="020B0503020204020204" pitchFamily="34" charset="-122"/>
                <a:ea typeface="微软雅黑" panose="020B0503020204020204" pitchFamily="34" charset="-122"/>
              </a:rPr>
              <a:t>xxxx</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专业</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588297" y="0"/>
            <a:ext cx="601074" cy="6010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Logo</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02341" y="1007031"/>
            <a:ext cx="2403095" cy="400110"/>
          </a:xfrm>
          <a:prstGeom prst="rect">
            <a:avLst/>
          </a:prstGeom>
          <a:noFill/>
        </p:spPr>
        <p:txBody>
          <a:bodyPr wrap="none">
            <a:spAutoFit/>
          </a:bodyPr>
          <a:lstStyle/>
          <a:p>
            <a:pPr algn="ct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课题综述</a:t>
            </a:r>
            <a:r>
              <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200" dirty="0" smtClean="0"/>
              <a:t>Project Overview</a:t>
            </a:r>
            <a:endParaRPr lang="en-US" altLang="zh-CN" sz="1200" dirty="0" smtClean="0">
              <a:solidFill>
                <a:srgbClr val="2178D5"/>
              </a:solidFill>
              <a:latin typeface="微软雅黑" panose="020B0503020204020204" pitchFamily="34" charset="-122"/>
              <a:ea typeface="微软雅黑" panose="020B0503020204020204" pitchFamily="34" charset="-122"/>
            </a:endParaRPr>
          </a:p>
        </p:txBody>
      </p:sp>
      <p:sp>
        <p:nvSpPr>
          <p:cNvPr id="3" name="矩形 2"/>
          <p:cNvSpPr/>
          <p:nvPr/>
        </p:nvSpPr>
        <p:spPr>
          <a:xfrm>
            <a:off x="2802341" y="1962214"/>
            <a:ext cx="2338204" cy="400110"/>
          </a:xfrm>
          <a:prstGeom prst="rect">
            <a:avLst/>
          </a:prstGeom>
          <a:noFill/>
        </p:spPr>
        <p:txBody>
          <a:bodyPr wrap="non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研究背景</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200" dirty="0" smtClean="0"/>
              <a:t>The Background</a:t>
            </a:r>
            <a:endParaRPr lang="en-US" altLang="zh-CN" sz="1200" dirty="0"/>
          </a:p>
        </p:txBody>
      </p:sp>
      <p:sp>
        <p:nvSpPr>
          <p:cNvPr id="4" name="矩形 3"/>
          <p:cNvSpPr/>
          <p:nvPr/>
        </p:nvSpPr>
        <p:spPr>
          <a:xfrm>
            <a:off x="2802341" y="3872580"/>
            <a:ext cx="2410212" cy="400110"/>
          </a:xfrm>
          <a:prstGeom prst="rect">
            <a:avLst/>
          </a:prstGeom>
          <a:noFill/>
        </p:spPr>
        <p:txBody>
          <a:bodyPr wrap="non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研究方法</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200" dirty="0" smtClean="0"/>
              <a:t>Research Process</a:t>
            </a:r>
            <a:endParaRPr lang="en-US" altLang="zh-CN" sz="1200" dirty="0"/>
          </a:p>
        </p:txBody>
      </p:sp>
      <p:sp>
        <p:nvSpPr>
          <p:cNvPr id="5" name="矩形 4"/>
          <p:cNvSpPr/>
          <p:nvPr/>
        </p:nvSpPr>
        <p:spPr>
          <a:xfrm>
            <a:off x="2802341" y="4827763"/>
            <a:ext cx="2046266" cy="400110"/>
          </a:xfrm>
          <a:prstGeom prst="rect">
            <a:avLst/>
          </a:prstGeom>
          <a:noFill/>
        </p:spPr>
        <p:txBody>
          <a:bodyPr wrap="non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研究结果</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200" dirty="0" smtClean="0"/>
              <a:t>The Results</a:t>
            </a:r>
            <a:endParaRPr lang="en-US" altLang="zh-CN" sz="1200" dirty="0"/>
          </a:p>
        </p:txBody>
      </p:sp>
      <p:sp>
        <p:nvSpPr>
          <p:cNvPr id="6" name="矩形 5"/>
          <p:cNvSpPr/>
          <p:nvPr/>
        </p:nvSpPr>
        <p:spPr>
          <a:xfrm>
            <a:off x="2802341" y="2917397"/>
            <a:ext cx="2221955" cy="400110"/>
          </a:xfrm>
          <a:prstGeom prst="rect">
            <a:avLst/>
          </a:prstGeom>
          <a:noFill/>
        </p:spPr>
        <p:txBody>
          <a:bodyPr wrap="non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研究目的</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200" dirty="0" smtClean="0"/>
              <a:t>Research Goal</a:t>
            </a:r>
            <a:endParaRPr lang="en-US" altLang="zh-CN" sz="1200" dirty="0"/>
          </a:p>
        </p:txBody>
      </p:sp>
      <p:sp>
        <p:nvSpPr>
          <p:cNvPr id="7" name="矩形 6"/>
          <p:cNvSpPr/>
          <p:nvPr/>
        </p:nvSpPr>
        <p:spPr>
          <a:xfrm>
            <a:off x="2802341" y="5782948"/>
            <a:ext cx="2226572" cy="400110"/>
          </a:xfrm>
          <a:prstGeom prst="rect">
            <a:avLst/>
          </a:prstGeom>
          <a:noFill/>
        </p:spPr>
        <p:txBody>
          <a:bodyPr wrap="none">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参考文献</a:t>
            </a:r>
            <a:r>
              <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200" dirty="0" smtClean="0"/>
              <a:t>The Reference</a:t>
            </a:r>
            <a:endParaRPr lang="en-US" altLang="zh-CN" sz="1200" dirty="0"/>
          </a:p>
        </p:txBody>
      </p:sp>
      <p:grpSp>
        <p:nvGrpSpPr>
          <p:cNvPr id="8" name="组合 7"/>
          <p:cNvGrpSpPr/>
          <p:nvPr/>
        </p:nvGrpSpPr>
        <p:grpSpPr>
          <a:xfrm>
            <a:off x="1869726" y="2699264"/>
            <a:ext cx="721703" cy="721703"/>
            <a:chOff x="6884469" y="-1644316"/>
            <a:chExt cx="914400" cy="914400"/>
          </a:xfrm>
        </p:grpSpPr>
        <p:sp>
          <p:nvSpPr>
            <p:cNvPr id="9" name="KSO_Shape"/>
            <p:cNvSpPr/>
            <p:nvPr/>
          </p:nvSpPr>
          <p:spPr bwMode="auto">
            <a:xfrm>
              <a:off x="7045350" y="-1486933"/>
              <a:ext cx="592638" cy="599634"/>
            </a:xfrm>
            <a:custGeom>
              <a:avLst/>
              <a:gdLst>
                <a:gd name="T0" fmla="*/ 912343 w 2122487"/>
                <a:gd name="T1" fmla="*/ 702822 h 2147888"/>
                <a:gd name="T2" fmla="*/ 1019025 w 2122487"/>
                <a:gd name="T3" fmla="*/ 752822 h 2147888"/>
                <a:gd name="T4" fmla="*/ 832155 w 2122487"/>
                <a:gd name="T5" fmla="*/ 978408 h 2147888"/>
                <a:gd name="T6" fmla="*/ 836610 w 2122487"/>
                <a:gd name="T7" fmla="*/ 1025591 h 2147888"/>
                <a:gd name="T8" fmla="*/ 871077 w 2122487"/>
                <a:gd name="T9" fmla="*/ 1060097 h 2147888"/>
                <a:gd name="T10" fmla="*/ 918908 w 2122487"/>
                <a:gd name="T11" fmla="*/ 1064792 h 2147888"/>
                <a:gd name="T12" fmla="*/ 1142824 w 2122487"/>
                <a:gd name="T13" fmla="*/ 878643 h 2147888"/>
                <a:gd name="T14" fmla="*/ 1191827 w 2122487"/>
                <a:gd name="T15" fmla="*/ 988502 h 2147888"/>
                <a:gd name="T16" fmla="*/ 1204958 w 2122487"/>
                <a:gd name="T17" fmla="*/ 1109158 h 2147888"/>
                <a:gd name="T18" fmla="*/ 1179401 w 2122487"/>
                <a:gd name="T19" fmla="*/ 1219955 h 2147888"/>
                <a:gd name="T20" fmla="*/ 1117736 w 2122487"/>
                <a:gd name="T21" fmla="*/ 1312678 h 2147888"/>
                <a:gd name="T22" fmla="*/ 1023715 w 2122487"/>
                <a:gd name="T23" fmla="*/ 1377702 h 2147888"/>
                <a:gd name="T24" fmla="*/ 902964 w 2122487"/>
                <a:gd name="T25" fmla="*/ 1403523 h 2147888"/>
                <a:gd name="T26" fmla="*/ 778931 w 2122487"/>
                <a:gd name="T27" fmla="*/ 1384040 h 2147888"/>
                <a:gd name="T28" fmla="*/ 665215 w 2122487"/>
                <a:gd name="T29" fmla="*/ 1323007 h 2147888"/>
                <a:gd name="T30" fmla="*/ 573772 w 2122487"/>
                <a:gd name="T31" fmla="*/ 1227937 h 2147888"/>
                <a:gd name="T32" fmla="*/ 516094 w 2122487"/>
                <a:gd name="T33" fmla="*/ 1106576 h 2147888"/>
                <a:gd name="T34" fmla="*/ 502494 w 2122487"/>
                <a:gd name="T35" fmla="*/ 976295 h 2147888"/>
                <a:gd name="T36" fmla="*/ 532740 w 2122487"/>
                <a:gd name="T37" fmla="*/ 861037 h 2147888"/>
                <a:gd name="T38" fmla="*/ 599095 w 2122487"/>
                <a:gd name="T39" fmla="*/ 769723 h 2147888"/>
                <a:gd name="T40" fmla="*/ 694523 w 2122487"/>
                <a:gd name="T41" fmla="*/ 709864 h 2147888"/>
                <a:gd name="T42" fmla="*/ 707682 w 2122487"/>
                <a:gd name="T43" fmla="*/ 270333 h 2147888"/>
                <a:gd name="T44" fmla="*/ 967579 w 2122487"/>
                <a:gd name="T45" fmla="*/ 311164 h 2147888"/>
                <a:gd name="T46" fmla="*/ 1199095 w 2122487"/>
                <a:gd name="T47" fmla="*/ 424976 h 2147888"/>
                <a:gd name="T48" fmla="*/ 1065159 w 2122487"/>
                <a:gd name="T49" fmla="*/ 618808 h 2147888"/>
                <a:gd name="T50" fmla="*/ 908704 w 2122487"/>
                <a:gd name="T51" fmla="*/ 552164 h 2147888"/>
                <a:gd name="T52" fmla="*/ 737471 w 2122487"/>
                <a:gd name="T53" fmla="*/ 537849 h 2147888"/>
                <a:gd name="T54" fmla="*/ 574215 w 2122487"/>
                <a:gd name="T55" fmla="*/ 582435 h 2147888"/>
                <a:gd name="T56" fmla="*/ 444031 w 2122487"/>
                <a:gd name="T57" fmla="*/ 680760 h 2147888"/>
                <a:gd name="T58" fmla="*/ 357477 w 2122487"/>
                <a:gd name="T59" fmla="*/ 823904 h 2147888"/>
                <a:gd name="T60" fmla="*/ 327218 w 2122487"/>
                <a:gd name="T61" fmla="*/ 1000841 h 2147888"/>
                <a:gd name="T62" fmla="*/ 365217 w 2122487"/>
                <a:gd name="T63" fmla="*/ 1194908 h 2147888"/>
                <a:gd name="T64" fmla="*/ 466315 w 2122487"/>
                <a:gd name="T65" fmla="*/ 1365508 h 2147888"/>
                <a:gd name="T66" fmla="*/ 613387 w 2122487"/>
                <a:gd name="T67" fmla="*/ 1493165 h 2147888"/>
                <a:gd name="T68" fmla="*/ 788841 w 2122487"/>
                <a:gd name="T69" fmla="*/ 1565207 h 2147888"/>
                <a:gd name="T70" fmla="*/ 973913 w 2122487"/>
                <a:gd name="T71" fmla="*/ 1572012 h 2147888"/>
                <a:gd name="T72" fmla="*/ 1140454 w 2122487"/>
                <a:gd name="T73" fmla="*/ 1512173 h 2147888"/>
                <a:gd name="T74" fmla="*/ 1261958 w 2122487"/>
                <a:gd name="T75" fmla="*/ 1401881 h 2147888"/>
                <a:gd name="T76" fmla="*/ 1333970 w 2122487"/>
                <a:gd name="T77" fmla="*/ 1257093 h 2147888"/>
                <a:gd name="T78" fmla="*/ 1352970 w 2122487"/>
                <a:gd name="T79" fmla="*/ 1091891 h 2147888"/>
                <a:gd name="T80" fmla="*/ 1315439 w 2122487"/>
                <a:gd name="T81" fmla="*/ 918474 h 2147888"/>
                <a:gd name="T82" fmla="*/ 1236860 w 2122487"/>
                <a:gd name="T83" fmla="*/ 776268 h 2147888"/>
                <a:gd name="T84" fmla="*/ 1515992 w 2122487"/>
                <a:gd name="T85" fmla="*/ 787767 h 2147888"/>
                <a:gd name="T86" fmla="*/ 1600201 w 2122487"/>
                <a:gd name="T87" fmla="*/ 1046365 h 2147888"/>
                <a:gd name="T88" fmla="*/ 1601609 w 2122487"/>
                <a:gd name="T89" fmla="*/ 1305669 h 2147888"/>
                <a:gd name="T90" fmla="*/ 1520918 w 2122487"/>
                <a:gd name="T91" fmla="*/ 1543852 h 2147888"/>
                <a:gd name="T92" fmla="*/ 1360241 w 2122487"/>
                <a:gd name="T93" fmla="*/ 1741205 h 2147888"/>
                <a:gd name="T94" fmla="*/ 1120516 w 2122487"/>
                <a:gd name="T95" fmla="*/ 1871678 h 2147888"/>
                <a:gd name="T96" fmla="*/ 933333 w 2122487"/>
                <a:gd name="T97" fmla="*/ 1904296 h 2147888"/>
                <a:gd name="T98" fmla="*/ 637078 w 2122487"/>
                <a:gd name="T99" fmla="*/ 1862291 h 2147888"/>
                <a:gd name="T100" fmla="*/ 363810 w 2122487"/>
                <a:gd name="T101" fmla="*/ 1714923 h 2147888"/>
                <a:gd name="T102" fmla="*/ 147775 w 2122487"/>
                <a:gd name="T103" fmla="*/ 1479789 h 2147888"/>
                <a:gd name="T104" fmla="*/ 36357 w 2122487"/>
                <a:gd name="T105" fmla="*/ 1238790 h 2147888"/>
                <a:gd name="T106" fmla="*/ 3284 w 2122487"/>
                <a:gd name="T107" fmla="*/ 1068424 h 2147888"/>
                <a:gd name="T108" fmla="*/ 30963 w 2122487"/>
                <a:gd name="T109" fmla="*/ 773452 h 2147888"/>
                <a:gd name="T110" fmla="*/ 154578 w 2122487"/>
                <a:gd name="T111" fmla="*/ 533391 h 2147888"/>
                <a:gd name="T112" fmla="*/ 348563 w 2122487"/>
                <a:gd name="T113" fmla="*/ 365371 h 2147888"/>
                <a:gd name="T114" fmla="*/ 592276 w 2122487"/>
                <a:gd name="T115" fmla="*/ 279719 h 2147888"/>
                <a:gd name="T116" fmla="*/ 1692442 w 2122487"/>
                <a:gd name="T117" fmla="*/ 169898 h 2147888"/>
                <a:gd name="T118" fmla="*/ 1726464 w 2122487"/>
                <a:gd name="T119" fmla="*/ 211020 h 2147888"/>
                <a:gd name="T120" fmla="*/ 926586 w 2122487"/>
                <a:gd name="T121" fmla="*/ 1021959 h 2147888"/>
                <a:gd name="T122" fmla="*/ 877782 w 2122487"/>
                <a:gd name="T123" fmla="*/ 1001280 h 2147888"/>
                <a:gd name="T124" fmla="*/ 1654900 w 2122487"/>
                <a:gd name="T125" fmla="*/ 181412 h 21478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22487" h="2147888">
                  <a:moveTo>
                    <a:pt x="904800" y="776287"/>
                  </a:moveTo>
                  <a:lnTo>
                    <a:pt x="914580" y="776287"/>
                  </a:lnTo>
                  <a:lnTo>
                    <a:pt x="924095" y="776287"/>
                  </a:lnTo>
                  <a:lnTo>
                    <a:pt x="933610" y="776552"/>
                  </a:lnTo>
                  <a:lnTo>
                    <a:pt x="943390" y="777081"/>
                  </a:lnTo>
                  <a:lnTo>
                    <a:pt x="952906" y="777875"/>
                  </a:lnTo>
                  <a:lnTo>
                    <a:pt x="962421" y="778934"/>
                  </a:lnTo>
                  <a:lnTo>
                    <a:pt x="971937" y="780257"/>
                  </a:lnTo>
                  <a:lnTo>
                    <a:pt x="981452" y="781845"/>
                  </a:lnTo>
                  <a:lnTo>
                    <a:pt x="991232" y="783433"/>
                  </a:lnTo>
                  <a:lnTo>
                    <a:pt x="1000483" y="785551"/>
                  </a:lnTo>
                  <a:lnTo>
                    <a:pt x="1009999" y="787668"/>
                  </a:lnTo>
                  <a:lnTo>
                    <a:pt x="1019250" y="790050"/>
                  </a:lnTo>
                  <a:lnTo>
                    <a:pt x="1028501" y="792432"/>
                  </a:lnTo>
                  <a:lnTo>
                    <a:pt x="1037488" y="795343"/>
                  </a:lnTo>
                  <a:lnTo>
                    <a:pt x="1046475" y="798519"/>
                  </a:lnTo>
                  <a:lnTo>
                    <a:pt x="1055462" y="801431"/>
                  </a:lnTo>
                  <a:lnTo>
                    <a:pt x="1064448" y="804872"/>
                  </a:lnTo>
                  <a:lnTo>
                    <a:pt x="1072907" y="808577"/>
                  </a:lnTo>
                  <a:lnTo>
                    <a:pt x="1081629" y="812282"/>
                  </a:lnTo>
                  <a:lnTo>
                    <a:pt x="1090352" y="815988"/>
                  </a:lnTo>
                  <a:lnTo>
                    <a:pt x="1099074" y="820222"/>
                  </a:lnTo>
                  <a:lnTo>
                    <a:pt x="1107532" y="824457"/>
                  </a:lnTo>
                  <a:lnTo>
                    <a:pt x="1115991" y="828956"/>
                  </a:lnTo>
                  <a:lnTo>
                    <a:pt x="1124449" y="833721"/>
                  </a:lnTo>
                  <a:lnTo>
                    <a:pt x="1132643" y="838485"/>
                  </a:lnTo>
                  <a:lnTo>
                    <a:pt x="1140572" y="843778"/>
                  </a:lnTo>
                  <a:lnTo>
                    <a:pt x="1148766" y="848807"/>
                  </a:lnTo>
                  <a:lnTo>
                    <a:pt x="1156696" y="854100"/>
                  </a:lnTo>
                  <a:lnTo>
                    <a:pt x="1164625" y="859658"/>
                  </a:lnTo>
                  <a:lnTo>
                    <a:pt x="959514" y="1065307"/>
                  </a:lnTo>
                  <a:lnTo>
                    <a:pt x="956342" y="1068483"/>
                  </a:lnTo>
                  <a:lnTo>
                    <a:pt x="953699" y="1071394"/>
                  </a:lnTo>
                  <a:lnTo>
                    <a:pt x="951320" y="1074570"/>
                  </a:lnTo>
                  <a:lnTo>
                    <a:pt x="948941" y="1078011"/>
                  </a:lnTo>
                  <a:lnTo>
                    <a:pt x="946826" y="1081452"/>
                  </a:lnTo>
                  <a:lnTo>
                    <a:pt x="944712" y="1084628"/>
                  </a:lnTo>
                  <a:lnTo>
                    <a:pt x="943126" y="1088333"/>
                  </a:lnTo>
                  <a:lnTo>
                    <a:pt x="941804" y="1092039"/>
                  </a:lnTo>
                  <a:lnTo>
                    <a:pt x="940218" y="1095744"/>
                  </a:lnTo>
                  <a:lnTo>
                    <a:pt x="938897" y="1099185"/>
                  </a:lnTo>
                  <a:lnTo>
                    <a:pt x="938104" y="1103155"/>
                  </a:lnTo>
                  <a:lnTo>
                    <a:pt x="937311" y="1106860"/>
                  </a:lnTo>
                  <a:lnTo>
                    <a:pt x="936518" y="1110830"/>
                  </a:lnTo>
                  <a:lnTo>
                    <a:pt x="935989" y="1114536"/>
                  </a:lnTo>
                  <a:lnTo>
                    <a:pt x="935725" y="1118506"/>
                  </a:lnTo>
                  <a:lnTo>
                    <a:pt x="935725" y="1122211"/>
                  </a:lnTo>
                  <a:lnTo>
                    <a:pt x="935725" y="1126181"/>
                  </a:lnTo>
                  <a:lnTo>
                    <a:pt x="935989" y="1130151"/>
                  </a:lnTo>
                  <a:lnTo>
                    <a:pt x="936518" y="1133857"/>
                  </a:lnTo>
                  <a:lnTo>
                    <a:pt x="937311" y="1137827"/>
                  </a:lnTo>
                  <a:lnTo>
                    <a:pt x="938104" y="1141532"/>
                  </a:lnTo>
                  <a:lnTo>
                    <a:pt x="938897" y="1145502"/>
                  </a:lnTo>
                  <a:lnTo>
                    <a:pt x="940218" y="1148943"/>
                  </a:lnTo>
                  <a:lnTo>
                    <a:pt x="941804" y="1152648"/>
                  </a:lnTo>
                  <a:lnTo>
                    <a:pt x="943126" y="1156354"/>
                  </a:lnTo>
                  <a:lnTo>
                    <a:pt x="944712" y="1160059"/>
                  </a:lnTo>
                  <a:lnTo>
                    <a:pt x="946826" y="1163235"/>
                  </a:lnTo>
                  <a:lnTo>
                    <a:pt x="948941" y="1166676"/>
                  </a:lnTo>
                  <a:lnTo>
                    <a:pt x="951320" y="1170116"/>
                  </a:lnTo>
                  <a:lnTo>
                    <a:pt x="953699" y="1173292"/>
                  </a:lnTo>
                  <a:lnTo>
                    <a:pt x="956342" y="1176204"/>
                  </a:lnTo>
                  <a:lnTo>
                    <a:pt x="959514" y="1179380"/>
                  </a:lnTo>
                  <a:lnTo>
                    <a:pt x="962157" y="1182291"/>
                  </a:lnTo>
                  <a:lnTo>
                    <a:pt x="965329" y="1184673"/>
                  </a:lnTo>
                  <a:lnTo>
                    <a:pt x="968501" y="1187320"/>
                  </a:lnTo>
                  <a:lnTo>
                    <a:pt x="971408" y="1189437"/>
                  </a:lnTo>
                  <a:lnTo>
                    <a:pt x="974844" y="1191819"/>
                  </a:lnTo>
                  <a:lnTo>
                    <a:pt x="978280" y="1193407"/>
                  </a:lnTo>
                  <a:lnTo>
                    <a:pt x="981981" y="1195260"/>
                  </a:lnTo>
                  <a:lnTo>
                    <a:pt x="985417" y="1196848"/>
                  </a:lnTo>
                  <a:lnTo>
                    <a:pt x="989117" y="1198171"/>
                  </a:lnTo>
                  <a:lnTo>
                    <a:pt x="992818" y="1199495"/>
                  </a:lnTo>
                  <a:lnTo>
                    <a:pt x="996518" y="1200553"/>
                  </a:lnTo>
                  <a:lnTo>
                    <a:pt x="1000483" y="1201612"/>
                  </a:lnTo>
                  <a:lnTo>
                    <a:pt x="1004184" y="1202141"/>
                  </a:lnTo>
                  <a:lnTo>
                    <a:pt x="1008148" y="1202671"/>
                  </a:lnTo>
                  <a:lnTo>
                    <a:pt x="1012113" y="1202935"/>
                  </a:lnTo>
                  <a:lnTo>
                    <a:pt x="1016342" y="1202935"/>
                  </a:lnTo>
                  <a:lnTo>
                    <a:pt x="1020307" y="1202935"/>
                  </a:lnTo>
                  <a:lnTo>
                    <a:pt x="1024272" y="1202671"/>
                  </a:lnTo>
                  <a:lnTo>
                    <a:pt x="1028237" y="1202141"/>
                  </a:lnTo>
                  <a:lnTo>
                    <a:pt x="1032201" y="1201612"/>
                  </a:lnTo>
                  <a:lnTo>
                    <a:pt x="1035902" y="1200553"/>
                  </a:lnTo>
                  <a:lnTo>
                    <a:pt x="1039602" y="1199495"/>
                  </a:lnTo>
                  <a:lnTo>
                    <a:pt x="1043303" y="1198171"/>
                  </a:lnTo>
                  <a:lnTo>
                    <a:pt x="1047003" y="1196848"/>
                  </a:lnTo>
                  <a:lnTo>
                    <a:pt x="1050704" y="1195260"/>
                  </a:lnTo>
                  <a:lnTo>
                    <a:pt x="1054140" y="1193407"/>
                  </a:lnTo>
                  <a:lnTo>
                    <a:pt x="1057576" y="1191819"/>
                  </a:lnTo>
                  <a:lnTo>
                    <a:pt x="1061012" y="1189437"/>
                  </a:lnTo>
                  <a:lnTo>
                    <a:pt x="1064184" y="1187320"/>
                  </a:lnTo>
                  <a:lnTo>
                    <a:pt x="1067092" y="1184673"/>
                  </a:lnTo>
                  <a:lnTo>
                    <a:pt x="1070263" y="1182291"/>
                  </a:lnTo>
                  <a:lnTo>
                    <a:pt x="1073435" y="1179380"/>
                  </a:lnTo>
                  <a:lnTo>
                    <a:pt x="1277490" y="974790"/>
                  </a:lnTo>
                  <a:lnTo>
                    <a:pt x="1282776" y="982730"/>
                  </a:lnTo>
                  <a:lnTo>
                    <a:pt x="1288327" y="990670"/>
                  </a:lnTo>
                  <a:lnTo>
                    <a:pt x="1293349" y="998610"/>
                  </a:lnTo>
                  <a:lnTo>
                    <a:pt x="1298106" y="1007080"/>
                  </a:lnTo>
                  <a:lnTo>
                    <a:pt x="1302864" y="1015284"/>
                  </a:lnTo>
                  <a:lnTo>
                    <a:pt x="1307358" y="1024018"/>
                  </a:lnTo>
                  <a:lnTo>
                    <a:pt x="1311851" y="1032488"/>
                  </a:lnTo>
                  <a:lnTo>
                    <a:pt x="1316080" y="1041222"/>
                  </a:lnTo>
                  <a:lnTo>
                    <a:pt x="1320309" y="1049956"/>
                  </a:lnTo>
                  <a:lnTo>
                    <a:pt x="1323745" y="1058955"/>
                  </a:lnTo>
                  <a:lnTo>
                    <a:pt x="1327710" y="1067954"/>
                  </a:lnTo>
                  <a:lnTo>
                    <a:pt x="1331146" y="1077217"/>
                  </a:lnTo>
                  <a:lnTo>
                    <a:pt x="1334582" y="1086216"/>
                  </a:lnTo>
                  <a:lnTo>
                    <a:pt x="1337490" y="1095744"/>
                  </a:lnTo>
                  <a:lnTo>
                    <a:pt x="1340662" y="1105007"/>
                  </a:lnTo>
                  <a:lnTo>
                    <a:pt x="1343569" y="1114536"/>
                  </a:lnTo>
                  <a:lnTo>
                    <a:pt x="1345948" y="1124328"/>
                  </a:lnTo>
                  <a:lnTo>
                    <a:pt x="1348327" y="1134386"/>
                  </a:lnTo>
                  <a:lnTo>
                    <a:pt x="1350442" y="1144179"/>
                  </a:lnTo>
                  <a:lnTo>
                    <a:pt x="1352556" y="1153971"/>
                  </a:lnTo>
                  <a:lnTo>
                    <a:pt x="1354142" y="1164029"/>
                  </a:lnTo>
                  <a:lnTo>
                    <a:pt x="1355464" y="1173822"/>
                  </a:lnTo>
                  <a:lnTo>
                    <a:pt x="1356785" y="1183350"/>
                  </a:lnTo>
                  <a:lnTo>
                    <a:pt x="1357578" y="1193143"/>
                  </a:lnTo>
                  <a:lnTo>
                    <a:pt x="1358371" y="1202935"/>
                  </a:lnTo>
                  <a:lnTo>
                    <a:pt x="1358900" y="1212464"/>
                  </a:lnTo>
                  <a:lnTo>
                    <a:pt x="1358900" y="1221992"/>
                  </a:lnTo>
                  <a:lnTo>
                    <a:pt x="1358900" y="1231520"/>
                  </a:lnTo>
                  <a:lnTo>
                    <a:pt x="1358900" y="1241048"/>
                  </a:lnTo>
                  <a:lnTo>
                    <a:pt x="1358371" y="1250576"/>
                  </a:lnTo>
                  <a:lnTo>
                    <a:pt x="1357843" y="1260104"/>
                  </a:lnTo>
                  <a:lnTo>
                    <a:pt x="1357050" y="1269368"/>
                  </a:lnTo>
                  <a:lnTo>
                    <a:pt x="1355728" y="1278631"/>
                  </a:lnTo>
                  <a:lnTo>
                    <a:pt x="1354406" y="1287895"/>
                  </a:lnTo>
                  <a:lnTo>
                    <a:pt x="1353085" y="1296893"/>
                  </a:lnTo>
                  <a:lnTo>
                    <a:pt x="1350970" y="1306157"/>
                  </a:lnTo>
                  <a:lnTo>
                    <a:pt x="1349120" y="1315156"/>
                  </a:lnTo>
                  <a:lnTo>
                    <a:pt x="1346741" y="1324154"/>
                  </a:lnTo>
                  <a:lnTo>
                    <a:pt x="1344627" y="1332889"/>
                  </a:lnTo>
                  <a:lnTo>
                    <a:pt x="1341983" y="1341358"/>
                  </a:lnTo>
                  <a:lnTo>
                    <a:pt x="1339076" y="1350092"/>
                  </a:lnTo>
                  <a:lnTo>
                    <a:pt x="1336168" y="1358826"/>
                  </a:lnTo>
                  <a:lnTo>
                    <a:pt x="1332732" y="1367296"/>
                  </a:lnTo>
                  <a:lnTo>
                    <a:pt x="1329560" y="1375500"/>
                  </a:lnTo>
                  <a:lnTo>
                    <a:pt x="1325860" y="1383970"/>
                  </a:lnTo>
                  <a:lnTo>
                    <a:pt x="1321895" y="1391910"/>
                  </a:lnTo>
                  <a:lnTo>
                    <a:pt x="1317930" y="1399850"/>
                  </a:lnTo>
                  <a:lnTo>
                    <a:pt x="1313701" y="1407790"/>
                  </a:lnTo>
                  <a:lnTo>
                    <a:pt x="1309208" y="1415730"/>
                  </a:lnTo>
                  <a:lnTo>
                    <a:pt x="1304450" y="1423406"/>
                  </a:lnTo>
                  <a:lnTo>
                    <a:pt x="1299428" y="1431081"/>
                  </a:lnTo>
                  <a:lnTo>
                    <a:pt x="1294406" y="1438492"/>
                  </a:lnTo>
                  <a:lnTo>
                    <a:pt x="1289384" y="1445638"/>
                  </a:lnTo>
                  <a:lnTo>
                    <a:pt x="1283833" y="1453049"/>
                  </a:lnTo>
                  <a:lnTo>
                    <a:pt x="1278018" y="1459930"/>
                  </a:lnTo>
                  <a:lnTo>
                    <a:pt x="1272203" y="1466812"/>
                  </a:lnTo>
                  <a:lnTo>
                    <a:pt x="1266388" y="1473428"/>
                  </a:lnTo>
                  <a:lnTo>
                    <a:pt x="1260044" y="1480045"/>
                  </a:lnTo>
                  <a:lnTo>
                    <a:pt x="1253701" y="1486397"/>
                  </a:lnTo>
                  <a:lnTo>
                    <a:pt x="1247093" y="1492749"/>
                  </a:lnTo>
                  <a:lnTo>
                    <a:pt x="1240221" y="1498837"/>
                  </a:lnTo>
                  <a:lnTo>
                    <a:pt x="1233613" y="1504659"/>
                  </a:lnTo>
                  <a:lnTo>
                    <a:pt x="1226212" y="1510218"/>
                  </a:lnTo>
                  <a:lnTo>
                    <a:pt x="1218811" y="1516040"/>
                  </a:lnTo>
                  <a:lnTo>
                    <a:pt x="1211674" y="1521334"/>
                  </a:lnTo>
                  <a:lnTo>
                    <a:pt x="1203745" y="1526362"/>
                  </a:lnTo>
                  <a:lnTo>
                    <a:pt x="1195815" y="1531391"/>
                  </a:lnTo>
                  <a:lnTo>
                    <a:pt x="1187885" y="1536155"/>
                  </a:lnTo>
                  <a:lnTo>
                    <a:pt x="1179691" y="1540655"/>
                  </a:lnTo>
                  <a:lnTo>
                    <a:pt x="1171233" y="1545154"/>
                  </a:lnTo>
                  <a:lnTo>
                    <a:pt x="1162775" y="1549389"/>
                  </a:lnTo>
                  <a:lnTo>
                    <a:pt x="1154053" y="1553359"/>
                  </a:lnTo>
                  <a:lnTo>
                    <a:pt x="1145066" y="1557064"/>
                  </a:lnTo>
                  <a:lnTo>
                    <a:pt x="1136079" y="1560240"/>
                  </a:lnTo>
                  <a:lnTo>
                    <a:pt x="1127092" y="1563681"/>
                  </a:lnTo>
                  <a:lnTo>
                    <a:pt x="1117577" y="1566592"/>
                  </a:lnTo>
                  <a:lnTo>
                    <a:pt x="1108325" y="1569239"/>
                  </a:lnTo>
                  <a:lnTo>
                    <a:pt x="1098546" y="1571886"/>
                  </a:lnTo>
                  <a:lnTo>
                    <a:pt x="1089030" y="1574003"/>
                  </a:lnTo>
                  <a:lnTo>
                    <a:pt x="1078986" y="1576385"/>
                  </a:lnTo>
                  <a:lnTo>
                    <a:pt x="1068942" y="1577973"/>
                  </a:lnTo>
                  <a:lnTo>
                    <a:pt x="1058633" y="1579296"/>
                  </a:lnTo>
                  <a:lnTo>
                    <a:pt x="1048589" y="1580620"/>
                  </a:lnTo>
                  <a:lnTo>
                    <a:pt x="1038545" y="1581678"/>
                  </a:lnTo>
                  <a:lnTo>
                    <a:pt x="1028501" y="1582208"/>
                  </a:lnTo>
                  <a:lnTo>
                    <a:pt x="1017928" y="1582472"/>
                  </a:lnTo>
                  <a:lnTo>
                    <a:pt x="1007884" y="1582737"/>
                  </a:lnTo>
                  <a:lnTo>
                    <a:pt x="997840" y="1582472"/>
                  </a:lnTo>
                  <a:lnTo>
                    <a:pt x="987796" y="1582208"/>
                  </a:lnTo>
                  <a:lnTo>
                    <a:pt x="977752" y="1581414"/>
                  </a:lnTo>
                  <a:lnTo>
                    <a:pt x="967443" y="1580620"/>
                  </a:lnTo>
                  <a:lnTo>
                    <a:pt x="957399" y="1579032"/>
                  </a:lnTo>
                  <a:lnTo>
                    <a:pt x="947355" y="1577708"/>
                  </a:lnTo>
                  <a:lnTo>
                    <a:pt x="937575" y="1576120"/>
                  </a:lnTo>
                  <a:lnTo>
                    <a:pt x="927531" y="1574003"/>
                  </a:lnTo>
                  <a:lnTo>
                    <a:pt x="917487" y="1571886"/>
                  </a:lnTo>
                  <a:lnTo>
                    <a:pt x="907443" y="1569239"/>
                  </a:lnTo>
                  <a:lnTo>
                    <a:pt x="897663" y="1566857"/>
                  </a:lnTo>
                  <a:lnTo>
                    <a:pt x="887883" y="1563681"/>
                  </a:lnTo>
                  <a:lnTo>
                    <a:pt x="878103" y="1560505"/>
                  </a:lnTo>
                  <a:lnTo>
                    <a:pt x="868324" y="1557064"/>
                  </a:lnTo>
                  <a:lnTo>
                    <a:pt x="858808" y="1553359"/>
                  </a:lnTo>
                  <a:lnTo>
                    <a:pt x="849028" y="1549389"/>
                  </a:lnTo>
                  <a:lnTo>
                    <a:pt x="839513" y="1545419"/>
                  </a:lnTo>
                  <a:lnTo>
                    <a:pt x="829997" y="1540919"/>
                  </a:lnTo>
                  <a:lnTo>
                    <a:pt x="820746" y="1536420"/>
                  </a:lnTo>
                  <a:lnTo>
                    <a:pt x="811495" y="1531656"/>
                  </a:lnTo>
                  <a:lnTo>
                    <a:pt x="802508" y="1526627"/>
                  </a:lnTo>
                  <a:lnTo>
                    <a:pt x="793257" y="1521334"/>
                  </a:lnTo>
                  <a:lnTo>
                    <a:pt x="784535" y="1515776"/>
                  </a:lnTo>
                  <a:lnTo>
                    <a:pt x="775548" y="1509953"/>
                  </a:lnTo>
                  <a:lnTo>
                    <a:pt x="766825" y="1504130"/>
                  </a:lnTo>
                  <a:lnTo>
                    <a:pt x="758367" y="1498307"/>
                  </a:lnTo>
                  <a:lnTo>
                    <a:pt x="749909" y="1491691"/>
                  </a:lnTo>
                  <a:lnTo>
                    <a:pt x="741451" y="1485339"/>
                  </a:lnTo>
                  <a:lnTo>
                    <a:pt x="733257" y="1478457"/>
                  </a:lnTo>
                  <a:lnTo>
                    <a:pt x="725063" y="1471840"/>
                  </a:lnTo>
                  <a:lnTo>
                    <a:pt x="717398" y="1464694"/>
                  </a:lnTo>
                  <a:lnTo>
                    <a:pt x="709468" y="1457548"/>
                  </a:lnTo>
                  <a:lnTo>
                    <a:pt x="701803" y="1450137"/>
                  </a:lnTo>
                  <a:lnTo>
                    <a:pt x="694402" y="1442197"/>
                  </a:lnTo>
                  <a:lnTo>
                    <a:pt x="687001" y="1434787"/>
                  </a:lnTo>
                  <a:lnTo>
                    <a:pt x="679864" y="1426582"/>
                  </a:lnTo>
                  <a:lnTo>
                    <a:pt x="672992" y="1418377"/>
                  </a:lnTo>
                  <a:lnTo>
                    <a:pt x="666120" y="1410172"/>
                  </a:lnTo>
                  <a:lnTo>
                    <a:pt x="659512" y="1401967"/>
                  </a:lnTo>
                  <a:lnTo>
                    <a:pt x="652904" y="1393233"/>
                  </a:lnTo>
                  <a:lnTo>
                    <a:pt x="646824" y="1384499"/>
                  </a:lnTo>
                  <a:lnTo>
                    <a:pt x="641009" y="1375500"/>
                  </a:lnTo>
                  <a:lnTo>
                    <a:pt x="635194" y="1366502"/>
                  </a:lnTo>
                  <a:lnTo>
                    <a:pt x="629379" y="1357238"/>
                  </a:lnTo>
                  <a:lnTo>
                    <a:pt x="623829" y="1347975"/>
                  </a:lnTo>
                  <a:lnTo>
                    <a:pt x="618807" y="1338447"/>
                  </a:lnTo>
                  <a:lnTo>
                    <a:pt x="613784" y="1328918"/>
                  </a:lnTo>
                  <a:lnTo>
                    <a:pt x="609027" y="1319126"/>
                  </a:lnTo>
                  <a:lnTo>
                    <a:pt x="604533" y="1309068"/>
                  </a:lnTo>
                  <a:lnTo>
                    <a:pt x="600040" y="1299275"/>
                  </a:lnTo>
                  <a:lnTo>
                    <a:pt x="595811" y="1289218"/>
                  </a:lnTo>
                  <a:lnTo>
                    <a:pt x="592110" y="1278896"/>
                  </a:lnTo>
                  <a:lnTo>
                    <a:pt x="588410" y="1268309"/>
                  </a:lnTo>
                  <a:lnTo>
                    <a:pt x="585238" y="1257987"/>
                  </a:lnTo>
                  <a:lnTo>
                    <a:pt x="581802" y="1247665"/>
                  </a:lnTo>
                  <a:lnTo>
                    <a:pt x="578894" y="1237078"/>
                  </a:lnTo>
                  <a:lnTo>
                    <a:pt x="576515" y="1225962"/>
                  </a:lnTo>
                  <a:lnTo>
                    <a:pt x="573872" y="1215375"/>
                  </a:lnTo>
                  <a:lnTo>
                    <a:pt x="572022" y="1204523"/>
                  </a:lnTo>
                  <a:lnTo>
                    <a:pt x="570172" y="1193937"/>
                  </a:lnTo>
                  <a:lnTo>
                    <a:pt x="568586" y="1183615"/>
                  </a:lnTo>
                  <a:lnTo>
                    <a:pt x="567529" y="1173028"/>
                  </a:lnTo>
                  <a:lnTo>
                    <a:pt x="566736" y="1162441"/>
                  </a:lnTo>
                  <a:lnTo>
                    <a:pt x="565678" y="1152119"/>
                  </a:lnTo>
                  <a:lnTo>
                    <a:pt x="565414" y="1141797"/>
                  </a:lnTo>
                  <a:lnTo>
                    <a:pt x="565150" y="1131210"/>
                  </a:lnTo>
                  <a:lnTo>
                    <a:pt x="565414" y="1121152"/>
                  </a:lnTo>
                  <a:lnTo>
                    <a:pt x="565678" y="1110830"/>
                  </a:lnTo>
                  <a:lnTo>
                    <a:pt x="566471" y="1100773"/>
                  </a:lnTo>
                  <a:lnTo>
                    <a:pt x="567529" y="1090980"/>
                  </a:lnTo>
                  <a:lnTo>
                    <a:pt x="568586" y="1080923"/>
                  </a:lnTo>
                  <a:lnTo>
                    <a:pt x="569907" y="1071130"/>
                  </a:lnTo>
                  <a:lnTo>
                    <a:pt x="571493" y="1061337"/>
                  </a:lnTo>
                  <a:lnTo>
                    <a:pt x="573344" y="1051809"/>
                  </a:lnTo>
                  <a:lnTo>
                    <a:pt x="575723" y="1042281"/>
                  </a:lnTo>
                  <a:lnTo>
                    <a:pt x="577837" y="1033017"/>
                  </a:lnTo>
                  <a:lnTo>
                    <a:pt x="580480" y="1023754"/>
                  </a:lnTo>
                  <a:lnTo>
                    <a:pt x="583123" y="1014755"/>
                  </a:lnTo>
                  <a:lnTo>
                    <a:pt x="586295" y="1005756"/>
                  </a:lnTo>
                  <a:lnTo>
                    <a:pt x="589467" y="996757"/>
                  </a:lnTo>
                  <a:lnTo>
                    <a:pt x="592903" y="988023"/>
                  </a:lnTo>
                  <a:lnTo>
                    <a:pt x="596604" y="979289"/>
                  </a:lnTo>
                  <a:lnTo>
                    <a:pt x="600568" y="970820"/>
                  </a:lnTo>
                  <a:lnTo>
                    <a:pt x="604533" y="962615"/>
                  </a:lnTo>
                  <a:lnTo>
                    <a:pt x="609027" y="954410"/>
                  </a:lnTo>
                  <a:lnTo>
                    <a:pt x="613520" y="946205"/>
                  </a:lnTo>
                  <a:lnTo>
                    <a:pt x="618278" y="938001"/>
                  </a:lnTo>
                  <a:lnTo>
                    <a:pt x="623036" y="930590"/>
                  </a:lnTo>
                  <a:lnTo>
                    <a:pt x="628322" y="922650"/>
                  </a:lnTo>
                  <a:lnTo>
                    <a:pt x="633344" y="915239"/>
                  </a:lnTo>
                  <a:lnTo>
                    <a:pt x="638895" y="908093"/>
                  </a:lnTo>
                  <a:lnTo>
                    <a:pt x="644710" y="900947"/>
                  </a:lnTo>
                  <a:lnTo>
                    <a:pt x="650525" y="894065"/>
                  </a:lnTo>
                  <a:lnTo>
                    <a:pt x="656340" y="887184"/>
                  </a:lnTo>
                  <a:lnTo>
                    <a:pt x="662683" y="880567"/>
                  </a:lnTo>
                  <a:lnTo>
                    <a:pt x="669027" y="873950"/>
                  </a:lnTo>
                  <a:lnTo>
                    <a:pt x="675371" y="867863"/>
                  </a:lnTo>
                  <a:lnTo>
                    <a:pt x="682243" y="861511"/>
                  </a:lnTo>
                  <a:lnTo>
                    <a:pt x="688851" y="855688"/>
                  </a:lnTo>
                  <a:lnTo>
                    <a:pt x="695988" y="850130"/>
                  </a:lnTo>
                  <a:lnTo>
                    <a:pt x="703124" y="844572"/>
                  </a:lnTo>
                  <a:lnTo>
                    <a:pt x="710525" y="839279"/>
                  </a:lnTo>
                  <a:lnTo>
                    <a:pt x="718190" y="833985"/>
                  </a:lnTo>
                  <a:lnTo>
                    <a:pt x="725591" y="828956"/>
                  </a:lnTo>
                  <a:lnTo>
                    <a:pt x="733521" y="824192"/>
                  </a:lnTo>
                  <a:lnTo>
                    <a:pt x="741451" y="819693"/>
                  </a:lnTo>
                  <a:lnTo>
                    <a:pt x="749644" y="815458"/>
                  </a:lnTo>
                  <a:lnTo>
                    <a:pt x="757574" y="811224"/>
                  </a:lnTo>
                  <a:lnTo>
                    <a:pt x="765768" y="807518"/>
                  </a:lnTo>
                  <a:lnTo>
                    <a:pt x="774226" y="803813"/>
                  </a:lnTo>
                  <a:lnTo>
                    <a:pt x="782949" y="800372"/>
                  </a:lnTo>
                  <a:lnTo>
                    <a:pt x="791671" y="796931"/>
                  </a:lnTo>
                  <a:lnTo>
                    <a:pt x="800394" y="794285"/>
                  </a:lnTo>
                  <a:lnTo>
                    <a:pt x="809381" y="791373"/>
                  </a:lnTo>
                  <a:lnTo>
                    <a:pt x="818632" y="788991"/>
                  </a:lnTo>
                  <a:lnTo>
                    <a:pt x="827883" y="786345"/>
                  </a:lnTo>
                  <a:lnTo>
                    <a:pt x="837134" y="784492"/>
                  </a:lnTo>
                  <a:lnTo>
                    <a:pt x="846650" y="782375"/>
                  </a:lnTo>
                  <a:lnTo>
                    <a:pt x="856165" y="780787"/>
                  </a:lnTo>
                  <a:lnTo>
                    <a:pt x="865680" y="779198"/>
                  </a:lnTo>
                  <a:lnTo>
                    <a:pt x="875460" y="778140"/>
                  </a:lnTo>
                  <a:lnTo>
                    <a:pt x="885240" y="777346"/>
                  </a:lnTo>
                  <a:lnTo>
                    <a:pt x="894756" y="776816"/>
                  </a:lnTo>
                  <a:lnTo>
                    <a:pt x="904800" y="776287"/>
                  </a:lnTo>
                  <a:close/>
                  <a:moveTo>
                    <a:pt x="797783" y="304800"/>
                  </a:moveTo>
                  <a:lnTo>
                    <a:pt x="819466" y="304800"/>
                  </a:lnTo>
                  <a:lnTo>
                    <a:pt x="840885" y="305594"/>
                  </a:lnTo>
                  <a:lnTo>
                    <a:pt x="862304" y="306652"/>
                  </a:lnTo>
                  <a:lnTo>
                    <a:pt x="883722" y="307975"/>
                  </a:lnTo>
                  <a:lnTo>
                    <a:pt x="904877" y="310356"/>
                  </a:lnTo>
                  <a:lnTo>
                    <a:pt x="925767" y="312738"/>
                  </a:lnTo>
                  <a:lnTo>
                    <a:pt x="946921" y="315913"/>
                  </a:lnTo>
                  <a:lnTo>
                    <a:pt x="968075" y="319617"/>
                  </a:lnTo>
                  <a:lnTo>
                    <a:pt x="988701" y="323586"/>
                  </a:lnTo>
                  <a:lnTo>
                    <a:pt x="1009591" y="328083"/>
                  </a:lnTo>
                  <a:lnTo>
                    <a:pt x="1029952" y="333111"/>
                  </a:lnTo>
                  <a:lnTo>
                    <a:pt x="1050577" y="338402"/>
                  </a:lnTo>
                  <a:lnTo>
                    <a:pt x="1070674" y="344223"/>
                  </a:lnTo>
                  <a:lnTo>
                    <a:pt x="1090770" y="350838"/>
                  </a:lnTo>
                  <a:lnTo>
                    <a:pt x="1110603" y="357188"/>
                  </a:lnTo>
                  <a:lnTo>
                    <a:pt x="1130170" y="364331"/>
                  </a:lnTo>
                  <a:lnTo>
                    <a:pt x="1149474" y="371740"/>
                  </a:lnTo>
                  <a:lnTo>
                    <a:pt x="1168513" y="379677"/>
                  </a:lnTo>
                  <a:lnTo>
                    <a:pt x="1187816" y="387879"/>
                  </a:lnTo>
                  <a:lnTo>
                    <a:pt x="1206855" y="396611"/>
                  </a:lnTo>
                  <a:lnTo>
                    <a:pt x="1225629" y="405606"/>
                  </a:lnTo>
                  <a:lnTo>
                    <a:pt x="1244139" y="415131"/>
                  </a:lnTo>
                  <a:lnTo>
                    <a:pt x="1262649" y="424656"/>
                  </a:lnTo>
                  <a:lnTo>
                    <a:pt x="1280895" y="434975"/>
                  </a:lnTo>
                  <a:lnTo>
                    <a:pt x="1298876" y="445294"/>
                  </a:lnTo>
                  <a:lnTo>
                    <a:pt x="1316593" y="456406"/>
                  </a:lnTo>
                  <a:lnTo>
                    <a:pt x="1334310" y="467519"/>
                  </a:lnTo>
                  <a:lnTo>
                    <a:pt x="1351762" y="479161"/>
                  </a:lnTo>
                  <a:lnTo>
                    <a:pt x="1368686" y="491067"/>
                  </a:lnTo>
                  <a:lnTo>
                    <a:pt x="1385609" y="503502"/>
                  </a:lnTo>
                  <a:lnTo>
                    <a:pt x="1404648" y="517790"/>
                  </a:lnTo>
                  <a:lnTo>
                    <a:pt x="1423158" y="532871"/>
                  </a:lnTo>
                  <a:lnTo>
                    <a:pt x="1441404" y="548217"/>
                  </a:lnTo>
                  <a:lnTo>
                    <a:pt x="1459385" y="563563"/>
                  </a:lnTo>
                  <a:lnTo>
                    <a:pt x="1273491" y="749565"/>
                  </a:lnTo>
                  <a:lnTo>
                    <a:pt x="1260270" y="738717"/>
                  </a:lnTo>
                  <a:lnTo>
                    <a:pt x="1253394" y="733161"/>
                  </a:lnTo>
                  <a:lnTo>
                    <a:pt x="1246519" y="728134"/>
                  </a:lnTo>
                  <a:lnTo>
                    <a:pt x="1235149" y="720196"/>
                  </a:lnTo>
                  <a:lnTo>
                    <a:pt x="1224043" y="712259"/>
                  </a:lnTo>
                  <a:lnTo>
                    <a:pt x="1212408" y="704850"/>
                  </a:lnTo>
                  <a:lnTo>
                    <a:pt x="1200773" y="697706"/>
                  </a:lnTo>
                  <a:lnTo>
                    <a:pt x="1188874" y="690298"/>
                  </a:lnTo>
                  <a:lnTo>
                    <a:pt x="1176710" y="683684"/>
                  </a:lnTo>
                  <a:lnTo>
                    <a:pt x="1164811" y="677069"/>
                  </a:lnTo>
                  <a:lnTo>
                    <a:pt x="1152647" y="670719"/>
                  </a:lnTo>
                  <a:lnTo>
                    <a:pt x="1140219" y="664634"/>
                  </a:lnTo>
                  <a:lnTo>
                    <a:pt x="1128055" y="658813"/>
                  </a:lnTo>
                  <a:lnTo>
                    <a:pt x="1115362" y="653521"/>
                  </a:lnTo>
                  <a:lnTo>
                    <a:pt x="1102670" y="648229"/>
                  </a:lnTo>
                  <a:lnTo>
                    <a:pt x="1089713" y="643202"/>
                  </a:lnTo>
                  <a:lnTo>
                    <a:pt x="1076756" y="638704"/>
                  </a:lnTo>
                  <a:lnTo>
                    <a:pt x="1064063" y="634206"/>
                  </a:lnTo>
                  <a:lnTo>
                    <a:pt x="1051106" y="629973"/>
                  </a:lnTo>
                  <a:lnTo>
                    <a:pt x="1037885" y="626004"/>
                  </a:lnTo>
                  <a:lnTo>
                    <a:pt x="1024399" y="622565"/>
                  </a:lnTo>
                  <a:lnTo>
                    <a:pt x="1010913" y="619390"/>
                  </a:lnTo>
                  <a:lnTo>
                    <a:pt x="997427" y="616479"/>
                  </a:lnTo>
                  <a:lnTo>
                    <a:pt x="983941" y="613569"/>
                  </a:lnTo>
                  <a:lnTo>
                    <a:pt x="970191" y="611452"/>
                  </a:lnTo>
                  <a:lnTo>
                    <a:pt x="956705" y="609336"/>
                  </a:lnTo>
                  <a:lnTo>
                    <a:pt x="942954" y="607748"/>
                  </a:lnTo>
                  <a:lnTo>
                    <a:pt x="928940" y="606425"/>
                  </a:lnTo>
                  <a:lnTo>
                    <a:pt x="915189" y="605102"/>
                  </a:lnTo>
                  <a:lnTo>
                    <a:pt x="901439" y="604573"/>
                  </a:lnTo>
                  <a:lnTo>
                    <a:pt x="887424" y="604044"/>
                  </a:lnTo>
                  <a:lnTo>
                    <a:pt x="873410" y="604044"/>
                  </a:lnTo>
                  <a:lnTo>
                    <a:pt x="859395" y="604573"/>
                  </a:lnTo>
                  <a:lnTo>
                    <a:pt x="845380" y="605102"/>
                  </a:lnTo>
                  <a:lnTo>
                    <a:pt x="831365" y="606425"/>
                  </a:lnTo>
                  <a:lnTo>
                    <a:pt x="817351" y="607748"/>
                  </a:lnTo>
                  <a:lnTo>
                    <a:pt x="803071" y="609336"/>
                  </a:lnTo>
                  <a:lnTo>
                    <a:pt x="789057" y="611452"/>
                  </a:lnTo>
                  <a:lnTo>
                    <a:pt x="775306" y="613834"/>
                  </a:lnTo>
                  <a:lnTo>
                    <a:pt x="761820" y="616744"/>
                  </a:lnTo>
                  <a:lnTo>
                    <a:pt x="748599" y="619919"/>
                  </a:lnTo>
                  <a:lnTo>
                    <a:pt x="735377" y="623359"/>
                  </a:lnTo>
                  <a:lnTo>
                    <a:pt x="722156" y="627063"/>
                  </a:lnTo>
                  <a:lnTo>
                    <a:pt x="709199" y="631296"/>
                  </a:lnTo>
                  <a:lnTo>
                    <a:pt x="696506" y="635794"/>
                  </a:lnTo>
                  <a:lnTo>
                    <a:pt x="683814" y="640556"/>
                  </a:lnTo>
                  <a:lnTo>
                    <a:pt x="671650" y="645584"/>
                  </a:lnTo>
                  <a:lnTo>
                    <a:pt x="659486" y="650875"/>
                  </a:lnTo>
                  <a:lnTo>
                    <a:pt x="647323" y="656696"/>
                  </a:lnTo>
                  <a:lnTo>
                    <a:pt x="635952" y="662517"/>
                  </a:lnTo>
                  <a:lnTo>
                    <a:pt x="624053" y="668867"/>
                  </a:lnTo>
                  <a:lnTo>
                    <a:pt x="612682" y="675481"/>
                  </a:lnTo>
                  <a:lnTo>
                    <a:pt x="601312" y="682361"/>
                  </a:lnTo>
                  <a:lnTo>
                    <a:pt x="590206" y="689769"/>
                  </a:lnTo>
                  <a:lnTo>
                    <a:pt x="579100" y="697442"/>
                  </a:lnTo>
                  <a:lnTo>
                    <a:pt x="568523" y="705115"/>
                  </a:lnTo>
                  <a:lnTo>
                    <a:pt x="558210" y="713317"/>
                  </a:lnTo>
                  <a:lnTo>
                    <a:pt x="548162" y="721784"/>
                  </a:lnTo>
                  <a:lnTo>
                    <a:pt x="537849" y="730515"/>
                  </a:lnTo>
                  <a:lnTo>
                    <a:pt x="528329" y="739246"/>
                  </a:lnTo>
                  <a:lnTo>
                    <a:pt x="518810" y="748507"/>
                  </a:lnTo>
                  <a:lnTo>
                    <a:pt x="509555" y="758032"/>
                  </a:lnTo>
                  <a:lnTo>
                    <a:pt x="500564" y="767557"/>
                  </a:lnTo>
                  <a:lnTo>
                    <a:pt x="491838" y="777346"/>
                  </a:lnTo>
                  <a:lnTo>
                    <a:pt x="483641" y="787665"/>
                  </a:lnTo>
                  <a:lnTo>
                    <a:pt x="475444" y="798248"/>
                  </a:lnTo>
                  <a:lnTo>
                    <a:pt x="467246" y="808832"/>
                  </a:lnTo>
                  <a:lnTo>
                    <a:pt x="459578" y="819679"/>
                  </a:lnTo>
                  <a:lnTo>
                    <a:pt x="452174" y="831057"/>
                  </a:lnTo>
                  <a:lnTo>
                    <a:pt x="444770" y="842434"/>
                  </a:lnTo>
                  <a:lnTo>
                    <a:pt x="438159" y="854340"/>
                  </a:lnTo>
                  <a:lnTo>
                    <a:pt x="431284" y="866246"/>
                  </a:lnTo>
                  <a:lnTo>
                    <a:pt x="425202" y="878417"/>
                  </a:lnTo>
                  <a:lnTo>
                    <a:pt x="419120" y="890852"/>
                  </a:lnTo>
                  <a:lnTo>
                    <a:pt x="413303" y="903288"/>
                  </a:lnTo>
                  <a:lnTo>
                    <a:pt x="408014" y="915988"/>
                  </a:lnTo>
                  <a:lnTo>
                    <a:pt x="402990" y="928952"/>
                  </a:lnTo>
                  <a:lnTo>
                    <a:pt x="398495" y="941917"/>
                  </a:lnTo>
                  <a:lnTo>
                    <a:pt x="393999" y="955411"/>
                  </a:lnTo>
                  <a:lnTo>
                    <a:pt x="390033" y="968905"/>
                  </a:lnTo>
                  <a:lnTo>
                    <a:pt x="386331" y="982398"/>
                  </a:lnTo>
                  <a:lnTo>
                    <a:pt x="383158" y="996157"/>
                  </a:lnTo>
                  <a:lnTo>
                    <a:pt x="379985" y="1010180"/>
                  </a:lnTo>
                  <a:lnTo>
                    <a:pt x="377076" y="1024467"/>
                  </a:lnTo>
                  <a:lnTo>
                    <a:pt x="374961" y="1038755"/>
                  </a:lnTo>
                  <a:lnTo>
                    <a:pt x="372845" y="1053571"/>
                  </a:lnTo>
                  <a:lnTo>
                    <a:pt x="371523" y="1068388"/>
                  </a:lnTo>
                  <a:lnTo>
                    <a:pt x="370201" y="1083205"/>
                  </a:lnTo>
                  <a:lnTo>
                    <a:pt x="369672" y="1098021"/>
                  </a:lnTo>
                  <a:lnTo>
                    <a:pt x="368879" y="1113367"/>
                  </a:lnTo>
                  <a:lnTo>
                    <a:pt x="368879" y="1128448"/>
                  </a:lnTo>
                  <a:lnTo>
                    <a:pt x="369143" y="1143794"/>
                  </a:lnTo>
                  <a:lnTo>
                    <a:pt x="370201" y="1159140"/>
                  </a:lnTo>
                  <a:lnTo>
                    <a:pt x="371523" y="1174750"/>
                  </a:lnTo>
                  <a:lnTo>
                    <a:pt x="372845" y="1190096"/>
                  </a:lnTo>
                  <a:lnTo>
                    <a:pt x="374961" y="1205971"/>
                  </a:lnTo>
                  <a:lnTo>
                    <a:pt x="377340" y="1221582"/>
                  </a:lnTo>
                  <a:lnTo>
                    <a:pt x="380249" y="1237721"/>
                  </a:lnTo>
                  <a:lnTo>
                    <a:pt x="383687" y="1253332"/>
                  </a:lnTo>
                  <a:lnTo>
                    <a:pt x="387124" y="1269471"/>
                  </a:lnTo>
                  <a:lnTo>
                    <a:pt x="391355" y="1285346"/>
                  </a:lnTo>
                  <a:lnTo>
                    <a:pt x="395850" y="1300957"/>
                  </a:lnTo>
                  <a:lnTo>
                    <a:pt x="400875" y="1316567"/>
                  </a:lnTo>
                  <a:lnTo>
                    <a:pt x="406163" y="1331648"/>
                  </a:lnTo>
                  <a:lnTo>
                    <a:pt x="411716" y="1347259"/>
                  </a:lnTo>
                  <a:lnTo>
                    <a:pt x="417798" y="1362075"/>
                  </a:lnTo>
                  <a:lnTo>
                    <a:pt x="423880" y="1376892"/>
                  </a:lnTo>
                  <a:lnTo>
                    <a:pt x="430755" y="1391709"/>
                  </a:lnTo>
                  <a:lnTo>
                    <a:pt x="437630" y="1406261"/>
                  </a:lnTo>
                  <a:lnTo>
                    <a:pt x="445034" y="1420548"/>
                  </a:lnTo>
                  <a:lnTo>
                    <a:pt x="452967" y="1434571"/>
                  </a:lnTo>
                  <a:lnTo>
                    <a:pt x="460900" y="1448330"/>
                  </a:lnTo>
                  <a:lnTo>
                    <a:pt x="469097" y="1462088"/>
                  </a:lnTo>
                  <a:lnTo>
                    <a:pt x="477823" y="1475582"/>
                  </a:lnTo>
                  <a:lnTo>
                    <a:pt x="486814" y="1488811"/>
                  </a:lnTo>
                  <a:lnTo>
                    <a:pt x="496069" y="1502040"/>
                  </a:lnTo>
                  <a:lnTo>
                    <a:pt x="505589" y="1515005"/>
                  </a:lnTo>
                  <a:lnTo>
                    <a:pt x="515637" y="1527176"/>
                  </a:lnTo>
                  <a:lnTo>
                    <a:pt x="525685" y="1539611"/>
                  </a:lnTo>
                  <a:lnTo>
                    <a:pt x="535733" y="1551782"/>
                  </a:lnTo>
                  <a:lnTo>
                    <a:pt x="546311" y="1563423"/>
                  </a:lnTo>
                  <a:lnTo>
                    <a:pt x="557417" y="1575065"/>
                  </a:lnTo>
                  <a:lnTo>
                    <a:pt x="568523" y="1586442"/>
                  </a:lnTo>
                  <a:lnTo>
                    <a:pt x="579893" y="1597555"/>
                  </a:lnTo>
                  <a:lnTo>
                    <a:pt x="591264" y="1608138"/>
                  </a:lnTo>
                  <a:lnTo>
                    <a:pt x="603163" y="1618457"/>
                  </a:lnTo>
                  <a:lnTo>
                    <a:pt x="615062" y="1628776"/>
                  </a:lnTo>
                  <a:lnTo>
                    <a:pt x="627490" y="1638830"/>
                  </a:lnTo>
                  <a:lnTo>
                    <a:pt x="639919" y="1648355"/>
                  </a:lnTo>
                  <a:lnTo>
                    <a:pt x="652347" y="1657615"/>
                  </a:lnTo>
                  <a:lnTo>
                    <a:pt x="665304" y="1666611"/>
                  </a:lnTo>
                  <a:lnTo>
                    <a:pt x="678261" y="1675342"/>
                  </a:lnTo>
                  <a:lnTo>
                    <a:pt x="691482" y="1683544"/>
                  </a:lnTo>
                  <a:lnTo>
                    <a:pt x="704968" y="1691482"/>
                  </a:lnTo>
                  <a:lnTo>
                    <a:pt x="718454" y="1699155"/>
                  </a:lnTo>
                  <a:lnTo>
                    <a:pt x="731940" y="1706828"/>
                  </a:lnTo>
                  <a:lnTo>
                    <a:pt x="745690" y="1713707"/>
                  </a:lnTo>
                  <a:lnTo>
                    <a:pt x="759441" y="1720057"/>
                  </a:lnTo>
                  <a:lnTo>
                    <a:pt x="773455" y="1726671"/>
                  </a:lnTo>
                  <a:lnTo>
                    <a:pt x="787734" y="1732492"/>
                  </a:lnTo>
                  <a:lnTo>
                    <a:pt x="801749" y="1738313"/>
                  </a:lnTo>
                  <a:lnTo>
                    <a:pt x="816293" y="1743605"/>
                  </a:lnTo>
                  <a:lnTo>
                    <a:pt x="830836" y="1748632"/>
                  </a:lnTo>
                  <a:lnTo>
                    <a:pt x="845380" y="1753130"/>
                  </a:lnTo>
                  <a:lnTo>
                    <a:pt x="859924" y="1757363"/>
                  </a:lnTo>
                  <a:lnTo>
                    <a:pt x="874732" y="1761067"/>
                  </a:lnTo>
                  <a:lnTo>
                    <a:pt x="889275" y="1764771"/>
                  </a:lnTo>
                  <a:lnTo>
                    <a:pt x="904348" y="1767946"/>
                  </a:lnTo>
                  <a:lnTo>
                    <a:pt x="918891" y="1770328"/>
                  </a:lnTo>
                  <a:lnTo>
                    <a:pt x="933699" y="1772709"/>
                  </a:lnTo>
                  <a:lnTo>
                    <a:pt x="948507" y="1774561"/>
                  </a:lnTo>
                  <a:lnTo>
                    <a:pt x="963580" y="1776413"/>
                  </a:lnTo>
                  <a:lnTo>
                    <a:pt x="978388" y="1777471"/>
                  </a:lnTo>
                  <a:lnTo>
                    <a:pt x="993196" y="1778265"/>
                  </a:lnTo>
                  <a:lnTo>
                    <a:pt x="1008268" y="1778530"/>
                  </a:lnTo>
                  <a:lnTo>
                    <a:pt x="1023341" y="1778530"/>
                  </a:lnTo>
                  <a:lnTo>
                    <a:pt x="1038149" y="1778265"/>
                  </a:lnTo>
                  <a:lnTo>
                    <a:pt x="1052957" y="1777471"/>
                  </a:lnTo>
                  <a:lnTo>
                    <a:pt x="1067765" y="1776149"/>
                  </a:lnTo>
                  <a:lnTo>
                    <a:pt x="1083102" y="1774296"/>
                  </a:lnTo>
                  <a:lnTo>
                    <a:pt x="1097910" y="1772444"/>
                  </a:lnTo>
                  <a:lnTo>
                    <a:pt x="1112718" y="1769799"/>
                  </a:lnTo>
                  <a:lnTo>
                    <a:pt x="1127262" y="1767153"/>
                  </a:lnTo>
                  <a:lnTo>
                    <a:pt x="1142070" y="1763713"/>
                  </a:lnTo>
                  <a:lnTo>
                    <a:pt x="1156349" y="1760273"/>
                  </a:lnTo>
                  <a:lnTo>
                    <a:pt x="1170364" y="1756040"/>
                  </a:lnTo>
                  <a:lnTo>
                    <a:pt x="1184114" y="1751807"/>
                  </a:lnTo>
                  <a:lnTo>
                    <a:pt x="1197600" y="1747044"/>
                  </a:lnTo>
                  <a:lnTo>
                    <a:pt x="1210821" y="1742017"/>
                  </a:lnTo>
                  <a:lnTo>
                    <a:pt x="1224043" y="1736726"/>
                  </a:lnTo>
                  <a:lnTo>
                    <a:pt x="1236735" y="1731169"/>
                  </a:lnTo>
                  <a:lnTo>
                    <a:pt x="1249428" y="1725084"/>
                  </a:lnTo>
                  <a:lnTo>
                    <a:pt x="1261856" y="1718734"/>
                  </a:lnTo>
                  <a:lnTo>
                    <a:pt x="1274020" y="1712119"/>
                  </a:lnTo>
                  <a:lnTo>
                    <a:pt x="1285655" y="1704976"/>
                  </a:lnTo>
                  <a:lnTo>
                    <a:pt x="1297554" y="1697832"/>
                  </a:lnTo>
                  <a:lnTo>
                    <a:pt x="1308660" y="1690423"/>
                  </a:lnTo>
                  <a:lnTo>
                    <a:pt x="1320031" y="1682486"/>
                  </a:lnTo>
                  <a:lnTo>
                    <a:pt x="1330608" y="1674284"/>
                  </a:lnTo>
                  <a:lnTo>
                    <a:pt x="1340920" y="1666082"/>
                  </a:lnTo>
                  <a:lnTo>
                    <a:pt x="1350969" y="1657615"/>
                  </a:lnTo>
                  <a:lnTo>
                    <a:pt x="1361017" y="1648884"/>
                  </a:lnTo>
                  <a:lnTo>
                    <a:pt x="1370801" y="1639888"/>
                  </a:lnTo>
                  <a:lnTo>
                    <a:pt x="1380056" y="1630628"/>
                  </a:lnTo>
                  <a:lnTo>
                    <a:pt x="1389047" y="1621103"/>
                  </a:lnTo>
                  <a:lnTo>
                    <a:pt x="1398037" y="1611313"/>
                  </a:lnTo>
                  <a:lnTo>
                    <a:pt x="1406499" y="1601259"/>
                  </a:lnTo>
                  <a:lnTo>
                    <a:pt x="1414696" y="1590940"/>
                  </a:lnTo>
                  <a:lnTo>
                    <a:pt x="1422629" y="1580621"/>
                  </a:lnTo>
                  <a:lnTo>
                    <a:pt x="1430562" y="1570303"/>
                  </a:lnTo>
                  <a:lnTo>
                    <a:pt x="1437702" y="1559190"/>
                  </a:lnTo>
                  <a:lnTo>
                    <a:pt x="1445106" y="1548342"/>
                  </a:lnTo>
                  <a:lnTo>
                    <a:pt x="1451716" y="1536965"/>
                  </a:lnTo>
                  <a:lnTo>
                    <a:pt x="1458591" y="1525853"/>
                  </a:lnTo>
                  <a:lnTo>
                    <a:pt x="1464673" y="1514211"/>
                  </a:lnTo>
                  <a:lnTo>
                    <a:pt x="1470755" y="1502834"/>
                  </a:lnTo>
                  <a:lnTo>
                    <a:pt x="1476308" y="1490928"/>
                  </a:lnTo>
                  <a:lnTo>
                    <a:pt x="1481597" y="1479286"/>
                  </a:lnTo>
                  <a:lnTo>
                    <a:pt x="1486621" y="1467115"/>
                  </a:lnTo>
                  <a:lnTo>
                    <a:pt x="1491381" y="1454680"/>
                  </a:lnTo>
                  <a:lnTo>
                    <a:pt x="1495876" y="1442773"/>
                  </a:lnTo>
                  <a:lnTo>
                    <a:pt x="1500107" y="1430073"/>
                  </a:lnTo>
                  <a:lnTo>
                    <a:pt x="1503809" y="1417373"/>
                  </a:lnTo>
                  <a:lnTo>
                    <a:pt x="1507511" y="1404673"/>
                  </a:lnTo>
                  <a:lnTo>
                    <a:pt x="1510420" y="1391973"/>
                  </a:lnTo>
                  <a:lnTo>
                    <a:pt x="1513593" y="1379009"/>
                  </a:lnTo>
                  <a:lnTo>
                    <a:pt x="1516237" y="1366044"/>
                  </a:lnTo>
                  <a:lnTo>
                    <a:pt x="1518617" y="1352815"/>
                  </a:lnTo>
                  <a:lnTo>
                    <a:pt x="1520732" y="1339586"/>
                  </a:lnTo>
                  <a:lnTo>
                    <a:pt x="1522319" y="1326092"/>
                  </a:lnTo>
                  <a:lnTo>
                    <a:pt x="1523641" y="1312598"/>
                  </a:lnTo>
                  <a:lnTo>
                    <a:pt x="1524434" y="1299105"/>
                  </a:lnTo>
                  <a:lnTo>
                    <a:pt x="1525492" y="1285611"/>
                  </a:lnTo>
                  <a:lnTo>
                    <a:pt x="1526021" y="1272117"/>
                  </a:lnTo>
                  <a:lnTo>
                    <a:pt x="1526021" y="1258623"/>
                  </a:lnTo>
                  <a:lnTo>
                    <a:pt x="1525757" y="1244865"/>
                  </a:lnTo>
                  <a:lnTo>
                    <a:pt x="1525228" y="1231107"/>
                  </a:lnTo>
                  <a:lnTo>
                    <a:pt x="1524170" y="1217348"/>
                  </a:lnTo>
                  <a:lnTo>
                    <a:pt x="1523112" y="1203325"/>
                  </a:lnTo>
                  <a:lnTo>
                    <a:pt x="1521790" y="1189302"/>
                  </a:lnTo>
                  <a:lnTo>
                    <a:pt x="1519675" y="1175544"/>
                  </a:lnTo>
                  <a:lnTo>
                    <a:pt x="1517559" y="1161521"/>
                  </a:lnTo>
                  <a:lnTo>
                    <a:pt x="1514915" y="1147498"/>
                  </a:lnTo>
                  <a:lnTo>
                    <a:pt x="1512271" y="1133211"/>
                  </a:lnTo>
                  <a:lnTo>
                    <a:pt x="1509097" y="1119188"/>
                  </a:lnTo>
                  <a:lnTo>
                    <a:pt x="1505395" y="1104900"/>
                  </a:lnTo>
                  <a:lnTo>
                    <a:pt x="1501429" y="1090877"/>
                  </a:lnTo>
                  <a:lnTo>
                    <a:pt x="1497198" y="1076855"/>
                  </a:lnTo>
                  <a:lnTo>
                    <a:pt x="1492703" y="1063096"/>
                  </a:lnTo>
                  <a:lnTo>
                    <a:pt x="1487943" y="1049338"/>
                  </a:lnTo>
                  <a:lnTo>
                    <a:pt x="1482919" y="1035580"/>
                  </a:lnTo>
                  <a:lnTo>
                    <a:pt x="1477630" y="1022350"/>
                  </a:lnTo>
                  <a:lnTo>
                    <a:pt x="1472077" y="1008857"/>
                  </a:lnTo>
                  <a:lnTo>
                    <a:pt x="1466260" y="995892"/>
                  </a:lnTo>
                  <a:lnTo>
                    <a:pt x="1460178" y="982927"/>
                  </a:lnTo>
                  <a:lnTo>
                    <a:pt x="1453832" y="969963"/>
                  </a:lnTo>
                  <a:lnTo>
                    <a:pt x="1446957" y="957527"/>
                  </a:lnTo>
                  <a:lnTo>
                    <a:pt x="1440346" y="945092"/>
                  </a:lnTo>
                  <a:lnTo>
                    <a:pt x="1432942" y="932657"/>
                  </a:lnTo>
                  <a:lnTo>
                    <a:pt x="1425802" y="920486"/>
                  </a:lnTo>
                  <a:lnTo>
                    <a:pt x="1418134" y="908844"/>
                  </a:lnTo>
                  <a:lnTo>
                    <a:pt x="1410201" y="896938"/>
                  </a:lnTo>
                  <a:lnTo>
                    <a:pt x="1402268" y="885561"/>
                  </a:lnTo>
                  <a:lnTo>
                    <a:pt x="1398566" y="880534"/>
                  </a:lnTo>
                  <a:lnTo>
                    <a:pt x="1394335" y="875242"/>
                  </a:lnTo>
                  <a:lnTo>
                    <a:pt x="1386402" y="864923"/>
                  </a:lnTo>
                  <a:lnTo>
                    <a:pt x="1572032" y="679450"/>
                  </a:lnTo>
                  <a:lnTo>
                    <a:pt x="1584724" y="694531"/>
                  </a:lnTo>
                  <a:lnTo>
                    <a:pt x="1596624" y="709877"/>
                  </a:lnTo>
                  <a:lnTo>
                    <a:pt x="1608787" y="725752"/>
                  </a:lnTo>
                  <a:lnTo>
                    <a:pt x="1620422" y="741627"/>
                  </a:lnTo>
                  <a:lnTo>
                    <a:pt x="1632850" y="759090"/>
                  </a:lnTo>
                  <a:lnTo>
                    <a:pt x="1644750" y="776817"/>
                  </a:lnTo>
                  <a:lnTo>
                    <a:pt x="1656120" y="794809"/>
                  </a:lnTo>
                  <a:lnTo>
                    <a:pt x="1667755" y="812800"/>
                  </a:lnTo>
                  <a:lnTo>
                    <a:pt x="1678332" y="831321"/>
                  </a:lnTo>
                  <a:lnTo>
                    <a:pt x="1688909" y="850107"/>
                  </a:lnTo>
                  <a:lnTo>
                    <a:pt x="1699222" y="869157"/>
                  </a:lnTo>
                  <a:lnTo>
                    <a:pt x="1709006" y="888207"/>
                  </a:lnTo>
                  <a:lnTo>
                    <a:pt x="1718525" y="908050"/>
                  </a:lnTo>
                  <a:lnTo>
                    <a:pt x="1727781" y="927629"/>
                  </a:lnTo>
                  <a:lnTo>
                    <a:pt x="1736507" y="947473"/>
                  </a:lnTo>
                  <a:lnTo>
                    <a:pt x="1744704" y="967846"/>
                  </a:lnTo>
                  <a:lnTo>
                    <a:pt x="1752373" y="988219"/>
                  </a:lnTo>
                  <a:lnTo>
                    <a:pt x="1760041" y="1009121"/>
                  </a:lnTo>
                  <a:lnTo>
                    <a:pt x="1767181" y="1030023"/>
                  </a:lnTo>
                  <a:lnTo>
                    <a:pt x="1773792" y="1051190"/>
                  </a:lnTo>
                  <a:lnTo>
                    <a:pt x="1779873" y="1072886"/>
                  </a:lnTo>
                  <a:lnTo>
                    <a:pt x="1785955" y="1094052"/>
                  </a:lnTo>
                  <a:lnTo>
                    <a:pt x="1790979" y="1115748"/>
                  </a:lnTo>
                  <a:lnTo>
                    <a:pt x="1795739" y="1137180"/>
                  </a:lnTo>
                  <a:lnTo>
                    <a:pt x="1799970" y="1158611"/>
                  </a:lnTo>
                  <a:lnTo>
                    <a:pt x="1803936" y="1179777"/>
                  </a:lnTo>
                  <a:lnTo>
                    <a:pt x="1806845" y="1201209"/>
                  </a:lnTo>
                  <a:lnTo>
                    <a:pt x="1809754" y="1222640"/>
                  </a:lnTo>
                  <a:lnTo>
                    <a:pt x="1811869" y="1243542"/>
                  </a:lnTo>
                  <a:lnTo>
                    <a:pt x="1813985" y="1264709"/>
                  </a:lnTo>
                  <a:lnTo>
                    <a:pt x="1815042" y="1285611"/>
                  </a:lnTo>
                  <a:lnTo>
                    <a:pt x="1815836" y="1306778"/>
                  </a:lnTo>
                  <a:lnTo>
                    <a:pt x="1816100" y="1327680"/>
                  </a:lnTo>
                  <a:lnTo>
                    <a:pt x="1816100" y="1348317"/>
                  </a:lnTo>
                  <a:lnTo>
                    <a:pt x="1815571" y="1369219"/>
                  </a:lnTo>
                  <a:lnTo>
                    <a:pt x="1814514" y="1389592"/>
                  </a:lnTo>
                  <a:lnTo>
                    <a:pt x="1812927" y="1410494"/>
                  </a:lnTo>
                  <a:lnTo>
                    <a:pt x="1810812" y="1431132"/>
                  </a:lnTo>
                  <a:lnTo>
                    <a:pt x="1808432" y="1451769"/>
                  </a:lnTo>
                  <a:lnTo>
                    <a:pt x="1805523" y="1472142"/>
                  </a:lnTo>
                  <a:lnTo>
                    <a:pt x="1801821" y="1492515"/>
                  </a:lnTo>
                  <a:lnTo>
                    <a:pt x="1797855" y="1512623"/>
                  </a:lnTo>
                  <a:lnTo>
                    <a:pt x="1793359" y="1532467"/>
                  </a:lnTo>
                  <a:lnTo>
                    <a:pt x="1788600" y="1552576"/>
                  </a:lnTo>
                  <a:lnTo>
                    <a:pt x="1783311" y="1572155"/>
                  </a:lnTo>
                  <a:lnTo>
                    <a:pt x="1777758" y="1591469"/>
                  </a:lnTo>
                  <a:lnTo>
                    <a:pt x="1771147" y="1611048"/>
                  </a:lnTo>
                  <a:lnTo>
                    <a:pt x="1764801" y="1630098"/>
                  </a:lnTo>
                  <a:lnTo>
                    <a:pt x="1757397" y="1648884"/>
                  </a:lnTo>
                  <a:lnTo>
                    <a:pt x="1749993" y="1667669"/>
                  </a:lnTo>
                  <a:lnTo>
                    <a:pt x="1741796" y="1685926"/>
                  </a:lnTo>
                  <a:lnTo>
                    <a:pt x="1733334" y="1704182"/>
                  </a:lnTo>
                  <a:lnTo>
                    <a:pt x="1724343" y="1722703"/>
                  </a:lnTo>
                  <a:lnTo>
                    <a:pt x="1714559" y="1740694"/>
                  </a:lnTo>
                  <a:lnTo>
                    <a:pt x="1704775" y="1758686"/>
                  </a:lnTo>
                  <a:lnTo>
                    <a:pt x="1694198" y="1776413"/>
                  </a:lnTo>
                  <a:lnTo>
                    <a:pt x="1683092" y="1793876"/>
                  </a:lnTo>
                  <a:lnTo>
                    <a:pt x="1671721" y="1810544"/>
                  </a:lnTo>
                  <a:lnTo>
                    <a:pt x="1659822" y="1827478"/>
                  </a:lnTo>
                  <a:lnTo>
                    <a:pt x="1647394" y="1844146"/>
                  </a:lnTo>
                  <a:lnTo>
                    <a:pt x="1634966" y="1860021"/>
                  </a:lnTo>
                  <a:lnTo>
                    <a:pt x="1621744" y="1875896"/>
                  </a:lnTo>
                  <a:lnTo>
                    <a:pt x="1608258" y="1891242"/>
                  </a:lnTo>
                  <a:lnTo>
                    <a:pt x="1594244" y="1906324"/>
                  </a:lnTo>
                  <a:lnTo>
                    <a:pt x="1579436" y="1921140"/>
                  </a:lnTo>
                  <a:lnTo>
                    <a:pt x="1564628" y="1935692"/>
                  </a:lnTo>
                  <a:lnTo>
                    <a:pt x="1549291" y="1949715"/>
                  </a:lnTo>
                  <a:lnTo>
                    <a:pt x="1533425" y="1963209"/>
                  </a:lnTo>
                  <a:lnTo>
                    <a:pt x="1517030" y="1976703"/>
                  </a:lnTo>
                  <a:lnTo>
                    <a:pt x="1500107" y="1989667"/>
                  </a:lnTo>
                  <a:lnTo>
                    <a:pt x="1482390" y="2002367"/>
                  </a:lnTo>
                  <a:lnTo>
                    <a:pt x="1464673" y="2014803"/>
                  </a:lnTo>
                  <a:lnTo>
                    <a:pt x="1446428" y="2026709"/>
                  </a:lnTo>
                  <a:lnTo>
                    <a:pt x="1427653" y="2037821"/>
                  </a:lnTo>
                  <a:lnTo>
                    <a:pt x="1408614" y="2048669"/>
                  </a:lnTo>
                  <a:lnTo>
                    <a:pt x="1389047" y="2059253"/>
                  </a:lnTo>
                  <a:lnTo>
                    <a:pt x="1368950" y="2069042"/>
                  </a:lnTo>
                  <a:lnTo>
                    <a:pt x="1348589" y="2078303"/>
                  </a:lnTo>
                  <a:lnTo>
                    <a:pt x="1327699" y="2087034"/>
                  </a:lnTo>
                  <a:lnTo>
                    <a:pt x="1306809" y="2095501"/>
                  </a:lnTo>
                  <a:lnTo>
                    <a:pt x="1285126" y="2102909"/>
                  </a:lnTo>
                  <a:lnTo>
                    <a:pt x="1263178" y="2110317"/>
                  </a:lnTo>
                  <a:lnTo>
                    <a:pt x="1240966" y="2116667"/>
                  </a:lnTo>
                  <a:lnTo>
                    <a:pt x="1218225" y="2123017"/>
                  </a:lnTo>
                  <a:lnTo>
                    <a:pt x="1206590" y="2125663"/>
                  </a:lnTo>
                  <a:lnTo>
                    <a:pt x="1194691" y="2128309"/>
                  </a:lnTo>
                  <a:lnTo>
                    <a:pt x="1183056" y="2130690"/>
                  </a:lnTo>
                  <a:lnTo>
                    <a:pt x="1171157" y="2133072"/>
                  </a:lnTo>
                  <a:lnTo>
                    <a:pt x="1159258" y="2135188"/>
                  </a:lnTo>
                  <a:lnTo>
                    <a:pt x="1147358" y="2137305"/>
                  </a:lnTo>
                  <a:lnTo>
                    <a:pt x="1135459" y="2139157"/>
                  </a:lnTo>
                  <a:lnTo>
                    <a:pt x="1123824" y="2141009"/>
                  </a:lnTo>
                  <a:lnTo>
                    <a:pt x="1111660" y="2142332"/>
                  </a:lnTo>
                  <a:lnTo>
                    <a:pt x="1099761" y="2143390"/>
                  </a:lnTo>
                  <a:lnTo>
                    <a:pt x="1075962" y="2145772"/>
                  </a:lnTo>
                  <a:lnTo>
                    <a:pt x="1052164" y="2147094"/>
                  </a:lnTo>
                  <a:lnTo>
                    <a:pt x="1028365" y="2147888"/>
                  </a:lnTo>
                  <a:lnTo>
                    <a:pt x="1004038" y="2147888"/>
                  </a:lnTo>
                  <a:lnTo>
                    <a:pt x="980239" y="2147359"/>
                  </a:lnTo>
                  <a:lnTo>
                    <a:pt x="956440" y="2146301"/>
                  </a:lnTo>
                  <a:lnTo>
                    <a:pt x="932642" y="2144449"/>
                  </a:lnTo>
                  <a:lnTo>
                    <a:pt x="908843" y="2142067"/>
                  </a:lnTo>
                  <a:lnTo>
                    <a:pt x="884780" y="2138892"/>
                  </a:lnTo>
                  <a:lnTo>
                    <a:pt x="860981" y="2135188"/>
                  </a:lnTo>
                  <a:lnTo>
                    <a:pt x="837183" y="2130690"/>
                  </a:lnTo>
                  <a:lnTo>
                    <a:pt x="813384" y="2125663"/>
                  </a:lnTo>
                  <a:lnTo>
                    <a:pt x="789057" y="2120107"/>
                  </a:lnTo>
                  <a:lnTo>
                    <a:pt x="765522" y="2114022"/>
                  </a:lnTo>
                  <a:lnTo>
                    <a:pt x="741724" y="2106878"/>
                  </a:lnTo>
                  <a:lnTo>
                    <a:pt x="718190" y="2099734"/>
                  </a:lnTo>
                  <a:lnTo>
                    <a:pt x="694920" y="2091532"/>
                  </a:lnTo>
                  <a:lnTo>
                    <a:pt x="671650" y="2082801"/>
                  </a:lnTo>
                  <a:lnTo>
                    <a:pt x="648645" y="2073276"/>
                  </a:lnTo>
                  <a:lnTo>
                    <a:pt x="625904" y="2063486"/>
                  </a:lnTo>
                  <a:lnTo>
                    <a:pt x="603163" y="2052903"/>
                  </a:lnTo>
                  <a:lnTo>
                    <a:pt x="580686" y="2042055"/>
                  </a:lnTo>
                  <a:lnTo>
                    <a:pt x="558474" y="2030149"/>
                  </a:lnTo>
                  <a:lnTo>
                    <a:pt x="536527" y="2018242"/>
                  </a:lnTo>
                  <a:lnTo>
                    <a:pt x="514844" y="2005542"/>
                  </a:lnTo>
                  <a:lnTo>
                    <a:pt x="493425" y="1992313"/>
                  </a:lnTo>
                  <a:lnTo>
                    <a:pt x="472270" y="1978555"/>
                  </a:lnTo>
                  <a:lnTo>
                    <a:pt x="451116" y="1964003"/>
                  </a:lnTo>
                  <a:lnTo>
                    <a:pt x="430491" y="1949186"/>
                  </a:lnTo>
                  <a:lnTo>
                    <a:pt x="410130" y="1933576"/>
                  </a:lnTo>
                  <a:lnTo>
                    <a:pt x="390033" y="1917701"/>
                  </a:lnTo>
                  <a:lnTo>
                    <a:pt x="370465" y="1901296"/>
                  </a:lnTo>
                  <a:lnTo>
                    <a:pt x="351162" y="1884099"/>
                  </a:lnTo>
                  <a:lnTo>
                    <a:pt x="332123" y="1867165"/>
                  </a:lnTo>
                  <a:lnTo>
                    <a:pt x="313613" y="1849174"/>
                  </a:lnTo>
                  <a:lnTo>
                    <a:pt x="295632" y="1830917"/>
                  </a:lnTo>
                  <a:lnTo>
                    <a:pt x="278179" y="1812132"/>
                  </a:lnTo>
                  <a:lnTo>
                    <a:pt x="260727" y="1792553"/>
                  </a:lnTo>
                  <a:lnTo>
                    <a:pt x="243804" y="1772974"/>
                  </a:lnTo>
                  <a:lnTo>
                    <a:pt x="227409" y="1753130"/>
                  </a:lnTo>
                  <a:lnTo>
                    <a:pt x="211543" y="1732492"/>
                  </a:lnTo>
                  <a:lnTo>
                    <a:pt x="196206" y="1711590"/>
                  </a:lnTo>
                  <a:lnTo>
                    <a:pt x="181134" y="1690159"/>
                  </a:lnTo>
                  <a:lnTo>
                    <a:pt x="166590" y="1668463"/>
                  </a:lnTo>
                  <a:lnTo>
                    <a:pt x="152840" y="1646503"/>
                  </a:lnTo>
                  <a:lnTo>
                    <a:pt x="139354" y="1624542"/>
                  </a:lnTo>
                  <a:lnTo>
                    <a:pt x="126397" y="1601788"/>
                  </a:lnTo>
                  <a:lnTo>
                    <a:pt x="114498" y="1578505"/>
                  </a:lnTo>
                  <a:lnTo>
                    <a:pt x="102598" y="1555221"/>
                  </a:lnTo>
                  <a:lnTo>
                    <a:pt x="91492" y="1531673"/>
                  </a:lnTo>
                  <a:lnTo>
                    <a:pt x="80915" y="1507861"/>
                  </a:lnTo>
                  <a:lnTo>
                    <a:pt x="70867" y="1483784"/>
                  </a:lnTo>
                  <a:lnTo>
                    <a:pt x="61612" y="1458913"/>
                  </a:lnTo>
                  <a:lnTo>
                    <a:pt x="57117" y="1446742"/>
                  </a:lnTo>
                  <a:lnTo>
                    <a:pt x="52886" y="1434307"/>
                  </a:lnTo>
                  <a:lnTo>
                    <a:pt x="48655" y="1421871"/>
                  </a:lnTo>
                  <a:lnTo>
                    <a:pt x="44688" y="1409171"/>
                  </a:lnTo>
                  <a:lnTo>
                    <a:pt x="40986" y="1396736"/>
                  </a:lnTo>
                  <a:lnTo>
                    <a:pt x="37284" y="1384036"/>
                  </a:lnTo>
                  <a:lnTo>
                    <a:pt x="33582" y="1371071"/>
                  </a:lnTo>
                  <a:lnTo>
                    <a:pt x="30409" y="1358371"/>
                  </a:lnTo>
                  <a:lnTo>
                    <a:pt x="27236" y="1345407"/>
                  </a:lnTo>
                  <a:lnTo>
                    <a:pt x="24063" y="1332707"/>
                  </a:lnTo>
                  <a:lnTo>
                    <a:pt x="21154" y="1319742"/>
                  </a:lnTo>
                  <a:lnTo>
                    <a:pt x="18774" y="1306513"/>
                  </a:lnTo>
                  <a:lnTo>
                    <a:pt x="16130" y="1293548"/>
                  </a:lnTo>
                  <a:lnTo>
                    <a:pt x="14015" y="1280848"/>
                  </a:lnTo>
                  <a:lnTo>
                    <a:pt x="11635" y="1268148"/>
                  </a:lnTo>
                  <a:lnTo>
                    <a:pt x="9784" y="1255448"/>
                  </a:lnTo>
                  <a:lnTo>
                    <a:pt x="7933" y="1242484"/>
                  </a:lnTo>
                  <a:lnTo>
                    <a:pt x="6346" y="1229784"/>
                  </a:lnTo>
                  <a:lnTo>
                    <a:pt x="3702" y="1204648"/>
                  </a:lnTo>
                  <a:lnTo>
                    <a:pt x="1851" y="1179248"/>
                  </a:lnTo>
                  <a:lnTo>
                    <a:pt x="529" y="1154642"/>
                  </a:lnTo>
                  <a:lnTo>
                    <a:pt x="0" y="1129507"/>
                  </a:lnTo>
                  <a:lnTo>
                    <a:pt x="0" y="1105165"/>
                  </a:lnTo>
                  <a:lnTo>
                    <a:pt x="793" y="1080823"/>
                  </a:lnTo>
                  <a:lnTo>
                    <a:pt x="1851" y="1056217"/>
                  </a:lnTo>
                  <a:lnTo>
                    <a:pt x="4231" y="1032405"/>
                  </a:lnTo>
                  <a:lnTo>
                    <a:pt x="6611" y="1008592"/>
                  </a:lnTo>
                  <a:lnTo>
                    <a:pt x="9784" y="985044"/>
                  </a:lnTo>
                  <a:lnTo>
                    <a:pt x="13750" y="961496"/>
                  </a:lnTo>
                  <a:lnTo>
                    <a:pt x="18245" y="938477"/>
                  </a:lnTo>
                  <a:lnTo>
                    <a:pt x="23270" y="915723"/>
                  </a:lnTo>
                  <a:lnTo>
                    <a:pt x="28823" y="894027"/>
                  </a:lnTo>
                  <a:lnTo>
                    <a:pt x="34905" y="872067"/>
                  </a:lnTo>
                  <a:lnTo>
                    <a:pt x="41515" y="850636"/>
                  </a:lnTo>
                  <a:lnTo>
                    <a:pt x="48655" y="829734"/>
                  </a:lnTo>
                  <a:lnTo>
                    <a:pt x="56323" y="808567"/>
                  </a:lnTo>
                  <a:lnTo>
                    <a:pt x="64785" y="787929"/>
                  </a:lnTo>
                  <a:lnTo>
                    <a:pt x="73511" y="767821"/>
                  </a:lnTo>
                  <a:lnTo>
                    <a:pt x="82766" y="747977"/>
                  </a:lnTo>
                  <a:lnTo>
                    <a:pt x="92550" y="728398"/>
                  </a:lnTo>
                  <a:lnTo>
                    <a:pt x="102598" y="709084"/>
                  </a:lnTo>
                  <a:lnTo>
                    <a:pt x="113704" y="690298"/>
                  </a:lnTo>
                  <a:lnTo>
                    <a:pt x="124810" y="671777"/>
                  </a:lnTo>
                  <a:lnTo>
                    <a:pt x="136181" y="653521"/>
                  </a:lnTo>
                  <a:lnTo>
                    <a:pt x="148345" y="635794"/>
                  </a:lnTo>
                  <a:lnTo>
                    <a:pt x="161037" y="618331"/>
                  </a:lnTo>
                  <a:lnTo>
                    <a:pt x="174259" y="601398"/>
                  </a:lnTo>
                  <a:lnTo>
                    <a:pt x="187480" y="585259"/>
                  </a:lnTo>
                  <a:lnTo>
                    <a:pt x="200966" y="569384"/>
                  </a:lnTo>
                  <a:lnTo>
                    <a:pt x="214981" y="553773"/>
                  </a:lnTo>
                  <a:lnTo>
                    <a:pt x="229260" y="538956"/>
                  </a:lnTo>
                  <a:lnTo>
                    <a:pt x="243804" y="524404"/>
                  </a:lnTo>
                  <a:lnTo>
                    <a:pt x="258876" y="510117"/>
                  </a:lnTo>
                  <a:lnTo>
                    <a:pt x="274477" y="496359"/>
                  </a:lnTo>
                  <a:lnTo>
                    <a:pt x="290343" y="483129"/>
                  </a:lnTo>
                  <a:lnTo>
                    <a:pt x="306738" y="470165"/>
                  </a:lnTo>
                  <a:lnTo>
                    <a:pt x="323132" y="457465"/>
                  </a:lnTo>
                  <a:lnTo>
                    <a:pt x="340056" y="445294"/>
                  </a:lnTo>
                  <a:lnTo>
                    <a:pt x="357508" y="433917"/>
                  </a:lnTo>
                  <a:lnTo>
                    <a:pt x="374961" y="422540"/>
                  </a:lnTo>
                  <a:lnTo>
                    <a:pt x="392942" y="411956"/>
                  </a:lnTo>
                  <a:lnTo>
                    <a:pt x="411187" y="401902"/>
                  </a:lnTo>
                  <a:lnTo>
                    <a:pt x="429697" y="392113"/>
                  </a:lnTo>
                  <a:lnTo>
                    <a:pt x="447943" y="383117"/>
                  </a:lnTo>
                  <a:lnTo>
                    <a:pt x="466717" y="374386"/>
                  </a:lnTo>
                  <a:lnTo>
                    <a:pt x="485492" y="366183"/>
                  </a:lnTo>
                  <a:lnTo>
                    <a:pt x="504795" y="358511"/>
                  </a:lnTo>
                  <a:lnTo>
                    <a:pt x="524099" y="351631"/>
                  </a:lnTo>
                  <a:lnTo>
                    <a:pt x="543931" y="344752"/>
                  </a:lnTo>
                  <a:lnTo>
                    <a:pt x="564027" y="338667"/>
                  </a:lnTo>
                  <a:lnTo>
                    <a:pt x="584388" y="333111"/>
                  </a:lnTo>
                  <a:lnTo>
                    <a:pt x="604749" y="327819"/>
                  </a:lnTo>
                  <a:lnTo>
                    <a:pt x="625639" y="323321"/>
                  </a:lnTo>
                  <a:lnTo>
                    <a:pt x="646529" y="319088"/>
                  </a:lnTo>
                  <a:lnTo>
                    <a:pt x="667684" y="315383"/>
                  </a:lnTo>
                  <a:lnTo>
                    <a:pt x="689367" y="312208"/>
                  </a:lnTo>
                  <a:lnTo>
                    <a:pt x="710786" y="309563"/>
                  </a:lnTo>
                  <a:lnTo>
                    <a:pt x="732733" y="307446"/>
                  </a:lnTo>
                  <a:lnTo>
                    <a:pt x="754681" y="306123"/>
                  </a:lnTo>
                  <a:lnTo>
                    <a:pt x="776364" y="305065"/>
                  </a:lnTo>
                  <a:lnTo>
                    <a:pt x="797783" y="304800"/>
                  </a:lnTo>
                  <a:close/>
                  <a:moveTo>
                    <a:pt x="1971872" y="292100"/>
                  </a:moveTo>
                  <a:lnTo>
                    <a:pt x="2122487" y="334433"/>
                  </a:lnTo>
                  <a:lnTo>
                    <a:pt x="1869877" y="587375"/>
                  </a:lnTo>
                  <a:lnTo>
                    <a:pt x="1719262" y="545042"/>
                  </a:lnTo>
                  <a:lnTo>
                    <a:pt x="1971872" y="292100"/>
                  </a:lnTo>
                  <a:close/>
                  <a:moveTo>
                    <a:pt x="1898928" y="190500"/>
                  </a:moveTo>
                  <a:lnTo>
                    <a:pt x="1903425" y="190765"/>
                  </a:lnTo>
                  <a:lnTo>
                    <a:pt x="1907921" y="191560"/>
                  </a:lnTo>
                  <a:lnTo>
                    <a:pt x="1912418" y="192355"/>
                  </a:lnTo>
                  <a:lnTo>
                    <a:pt x="1916650" y="194209"/>
                  </a:lnTo>
                  <a:lnTo>
                    <a:pt x="1920882" y="196064"/>
                  </a:lnTo>
                  <a:lnTo>
                    <a:pt x="1925114" y="198183"/>
                  </a:lnTo>
                  <a:lnTo>
                    <a:pt x="1928818" y="201098"/>
                  </a:lnTo>
                  <a:lnTo>
                    <a:pt x="1932521" y="204542"/>
                  </a:lnTo>
                  <a:lnTo>
                    <a:pt x="1935695" y="208251"/>
                  </a:lnTo>
                  <a:lnTo>
                    <a:pt x="1938604" y="211696"/>
                  </a:lnTo>
                  <a:lnTo>
                    <a:pt x="1940985" y="215670"/>
                  </a:lnTo>
                  <a:lnTo>
                    <a:pt x="1942837" y="219909"/>
                  </a:lnTo>
                  <a:lnTo>
                    <a:pt x="1944159" y="224413"/>
                  </a:lnTo>
                  <a:lnTo>
                    <a:pt x="1945482" y="228917"/>
                  </a:lnTo>
                  <a:lnTo>
                    <a:pt x="1946011" y="233156"/>
                  </a:lnTo>
                  <a:lnTo>
                    <a:pt x="1946275" y="237925"/>
                  </a:lnTo>
                  <a:lnTo>
                    <a:pt x="1946011" y="242430"/>
                  </a:lnTo>
                  <a:lnTo>
                    <a:pt x="1945482" y="246934"/>
                  </a:lnTo>
                  <a:lnTo>
                    <a:pt x="1944159" y="251173"/>
                  </a:lnTo>
                  <a:lnTo>
                    <a:pt x="1942837" y="255677"/>
                  </a:lnTo>
                  <a:lnTo>
                    <a:pt x="1940985" y="259916"/>
                  </a:lnTo>
                  <a:lnTo>
                    <a:pt x="1938604" y="263890"/>
                  </a:lnTo>
                  <a:lnTo>
                    <a:pt x="1935695" y="267864"/>
                  </a:lnTo>
                  <a:lnTo>
                    <a:pt x="1932521" y="271044"/>
                  </a:lnTo>
                  <a:lnTo>
                    <a:pt x="1064661" y="1140336"/>
                  </a:lnTo>
                  <a:lnTo>
                    <a:pt x="1061222" y="1143515"/>
                  </a:lnTo>
                  <a:lnTo>
                    <a:pt x="1057255" y="1146430"/>
                  </a:lnTo>
                  <a:lnTo>
                    <a:pt x="1053287" y="1148814"/>
                  </a:lnTo>
                  <a:lnTo>
                    <a:pt x="1049055" y="1150934"/>
                  </a:lnTo>
                  <a:lnTo>
                    <a:pt x="1044558" y="1152259"/>
                  </a:lnTo>
                  <a:lnTo>
                    <a:pt x="1040326" y="1153318"/>
                  </a:lnTo>
                  <a:lnTo>
                    <a:pt x="1035829" y="1153848"/>
                  </a:lnTo>
                  <a:lnTo>
                    <a:pt x="1031597" y="1154113"/>
                  </a:lnTo>
                  <a:lnTo>
                    <a:pt x="1026571" y="1153848"/>
                  </a:lnTo>
                  <a:lnTo>
                    <a:pt x="1022075" y="1153318"/>
                  </a:lnTo>
                  <a:lnTo>
                    <a:pt x="1018107" y="1152259"/>
                  </a:lnTo>
                  <a:lnTo>
                    <a:pt x="1013610" y="1150934"/>
                  </a:lnTo>
                  <a:lnTo>
                    <a:pt x="1009378" y="1148814"/>
                  </a:lnTo>
                  <a:lnTo>
                    <a:pt x="1005411" y="1146430"/>
                  </a:lnTo>
                  <a:lnTo>
                    <a:pt x="1001443" y="1143515"/>
                  </a:lnTo>
                  <a:lnTo>
                    <a:pt x="998004" y="1140336"/>
                  </a:lnTo>
                  <a:lnTo>
                    <a:pt x="994566" y="1136892"/>
                  </a:lnTo>
                  <a:lnTo>
                    <a:pt x="991921" y="1132917"/>
                  </a:lnTo>
                  <a:lnTo>
                    <a:pt x="989540" y="1128943"/>
                  </a:lnTo>
                  <a:lnTo>
                    <a:pt x="987688" y="1124704"/>
                  </a:lnTo>
                  <a:lnTo>
                    <a:pt x="986101" y="1120465"/>
                  </a:lnTo>
                  <a:lnTo>
                    <a:pt x="985043" y="1115961"/>
                  </a:lnTo>
                  <a:lnTo>
                    <a:pt x="984250" y="1111457"/>
                  </a:lnTo>
                  <a:lnTo>
                    <a:pt x="984250" y="1106953"/>
                  </a:lnTo>
                  <a:lnTo>
                    <a:pt x="984250" y="1102448"/>
                  </a:lnTo>
                  <a:lnTo>
                    <a:pt x="985043" y="1097944"/>
                  </a:lnTo>
                  <a:lnTo>
                    <a:pt x="986101" y="1093440"/>
                  </a:lnTo>
                  <a:lnTo>
                    <a:pt x="987688" y="1089201"/>
                  </a:lnTo>
                  <a:lnTo>
                    <a:pt x="989540" y="1084962"/>
                  </a:lnTo>
                  <a:lnTo>
                    <a:pt x="991921" y="1080723"/>
                  </a:lnTo>
                  <a:lnTo>
                    <a:pt x="994566" y="1077278"/>
                  </a:lnTo>
                  <a:lnTo>
                    <a:pt x="998004" y="1073569"/>
                  </a:lnTo>
                  <a:lnTo>
                    <a:pt x="1865599" y="204542"/>
                  </a:lnTo>
                  <a:lnTo>
                    <a:pt x="1869303" y="201098"/>
                  </a:lnTo>
                  <a:lnTo>
                    <a:pt x="1873270" y="198183"/>
                  </a:lnTo>
                  <a:lnTo>
                    <a:pt x="1877238" y="196064"/>
                  </a:lnTo>
                  <a:lnTo>
                    <a:pt x="1881470" y="194209"/>
                  </a:lnTo>
                  <a:lnTo>
                    <a:pt x="1885438" y="192355"/>
                  </a:lnTo>
                  <a:lnTo>
                    <a:pt x="1889934" y="191560"/>
                  </a:lnTo>
                  <a:lnTo>
                    <a:pt x="1894431" y="190765"/>
                  </a:lnTo>
                  <a:lnTo>
                    <a:pt x="1898928" y="190500"/>
                  </a:lnTo>
                  <a:close/>
                  <a:moveTo>
                    <a:pt x="1813227" y="0"/>
                  </a:moveTo>
                  <a:lnTo>
                    <a:pt x="1855787" y="150615"/>
                  </a:lnTo>
                  <a:lnTo>
                    <a:pt x="1602807" y="403225"/>
                  </a:lnTo>
                  <a:lnTo>
                    <a:pt x="1560512" y="252610"/>
                  </a:lnTo>
                  <a:lnTo>
                    <a:pt x="1813227"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0" name="椭圆 9"/>
            <p:cNvSpPr/>
            <p:nvPr/>
          </p:nvSpPr>
          <p:spPr>
            <a:xfrm>
              <a:off x="6884469" y="-1644316"/>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1869726" y="5606763"/>
            <a:ext cx="721703" cy="721703"/>
            <a:chOff x="11791908" y="2227577"/>
            <a:chExt cx="914400" cy="914400"/>
          </a:xfrm>
        </p:grpSpPr>
        <p:sp>
          <p:nvSpPr>
            <p:cNvPr id="12" name="KSO_Shape"/>
            <p:cNvSpPr/>
            <p:nvPr/>
          </p:nvSpPr>
          <p:spPr bwMode="auto">
            <a:xfrm>
              <a:off x="11981272" y="2384961"/>
              <a:ext cx="535672" cy="599633"/>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3" name="椭圆 12"/>
            <p:cNvSpPr/>
            <p:nvPr/>
          </p:nvSpPr>
          <p:spPr>
            <a:xfrm>
              <a:off x="11791908" y="2227577"/>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869726" y="1730097"/>
            <a:ext cx="721703" cy="721703"/>
            <a:chOff x="10896434" y="-1484170"/>
            <a:chExt cx="914400" cy="914400"/>
          </a:xfrm>
        </p:grpSpPr>
        <p:sp>
          <p:nvSpPr>
            <p:cNvPr id="15" name="KSO_Shape"/>
            <p:cNvSpPr/>
            <p:nvPr/>
          </p:nvSpPr>
          <p:spPr bwMode="auto">
            <a:xfrm>
              <a:off x="11070807" y="-1326786"/>
              <a:ext cx="565654" cy="599633"/>
            </a:xfrm>
            <a:custGeom>
              <a:avLst/>
              <a:gdLst>
                <a:gd name="T0" fmla="*/ 871762 w 2344738"/>
                <a:gd name="T1" fmla="*/ 2409190 h 2484437"/>
                <a:gd name="T2" fmla="*/ 1162059 w 2344738"/>
                <a:gd name="T3" fmla="*/ 2170588 h 2484437"/>
                <a:gd name="T4" fmla="*/ 1847045 w 2344738"/>
                <a:gd name="T5" fmla="*/ 1914799 h 2484437"/>
                <a:gd name="T6" fmla="*/ 1989223 w 2344738"/>
                <a:gd name="T7" fmla="*/ 2174222 h 2484437"/>
                <a:gd name="T8" fmla="*/ 2171725 w 2344738"/>
                <a:gd name="T9" fmla="*/ 2027497 h 2484437"/>
                <a:gd name="T10" fmla="*/ 577756 w 2344738"/>
                <a:gd name="T11" fmla="*/ 1710690 h 2484437"/>
                <a:gd name="T12" fmla="*/ 918226 w 2344738"/>
                <a:gd name="T13" fmla="*/ 1971358 h 2484437"/>
                <a:gd name="T14" fmla="*/ 916117 w 2344738"/>
                <a:gd name="T15" fmla="*/ 1782955 h 2484437"/>
                <a:gd name="T16" fmla="*/ 1163655 w 2344738"/>
                <a:gd name="T17" fmla="*/ 1791018 h 2484437"/>
                <a:gd name="T18" fmla="*/ 1369346 w 2344738"/>
                <a:gd name="T19" fmla="*/ 1978503 h 2484437"/>
                <a:gd name="T20" fmla="*/ 1844763 w 2344738"/>
                <a:gd name="T21" fmla="*/ 1695450 h 2484437"/>
                <a:gd name="T22" fmla="*/ 1613852 w 2344738"/>
                <a:gd name="T23" fmla="*/ 1757995 h 2484437"/>
                <a:gd name="T24" fmla="*/ 1466215 w 2344738"/>
                <a:gd name="T25" fmla="*/ 1665804 h 2484437"/>
                <a:gd name="T26" fmla="*/ 139383 w 2344738"/>
                <a:gd name="T27" fmla="*/ 1551132 h 2484437"/>
                <a:gd name="T28" fmla="*/ 121920 w 2344738"/>
                <a:gd name="T29" fmla="*/ 1806533 h 2484437"/>
                <a:gd name="T30" fmla="*/ 349213 w 2344738"/>
                <a:gd name="T31" fmla="*/ 1603596 h 2484437"/>
                <a:gd name="T32" fmla="*/ 904689 w 2344738"/>
                <a:gd name="T33" fmla="*/ 1386127 h 2484437"/>
                <a:gd name="T34" fmla="*/ 637223 w 2344738"/>
                <a:gd name="T35" fmla="*/ 1626218 h 2484437"/>
                <a:gd name="T36" fmla="*/ 468909 w 2344738"/>
                <a:gd name="T37" fmla="*/ 1265925 h 2484437"/>
                <a:gd name="T38" fmla="*/ 430842 w 2344738"/>
                <a:gd name="T39" fmla="*/ 1122045 h 2484437"/>
                <a:gd name="T40" fmla="*/ 1268838 w 2344738"/>
                <a:gd name="T41" fmla="*/ 1494705 h 2484437"/>
                <a:gd name="T42" fmla="*/ 1607502 w 2344738"/>
                <a:gd name="T43" fmla="*/ 1509397 h 2484437"/>
                <a:gd name="T44" fmla="*/ 1745572 w 2344738"/>
                <a:gd name="T45" fmla="*/ 1626218 h 2484437"/>
                <a:gd name="T46" fmla="*/ 1985330 w 2344738"/>
                <a:gd name="T47" fmla="*/ 1321435 h 2484437"/>
                <a:gd name="T48" fmla="*/ 959075 w 2344738"/>
                <a:gd name="T49" fmla="*/ 1223010 h 2484437"/>
                <a:gd name="T50" fmla="*/ 1590675 w 2344738"/>
                <a:gd name="T51" fmla="*/ 717903 h 2484437"/>
                <a:gd name="T52" fmla="*/ 1221105 w 2344738"/>
                <a:gd name="T53" fmla="*/ 1447738 h 2484437"/>
                <a:gd name="T54" fmla="*/ 1833657 w 2344738"/>
                <a:gd name="T55" fmla="*/ 772478 h 2484437"/>
                <a:gd name="T56" fmla="*/ 707217 w 2344738"/>
                <a:gd name="T57" fmla="*/ 636270 h 2484437"/>
                <a:gd name="T58" fmla="*/ 651510 w 2344738"/>
                <a:gd name="T59" fmla="*/ 1030166 h 2484437"/>
                <a:gd name="T60" fmla="*/ 1878779 w 2344738"/>
                <a:gd name="T61" fmla="*/ 599489 h 2484437"/>
                <a:gd name="T62" fmla="*/ 2173605 w 2344738"/>
                <a:gd name="T63" fmla="*/ 692847 h 2484437"/>
                <a:gd name="T64" fmla="*/ 2093597 w 2344738"/>
                <a:gd name="T65" fmla="*/ 537027 h 2484437"/>
                <a:gd name="T66" fmla="*/ 260298 w 2344738"/>
                <a:gd name="T67" fmla="*/ 577256 h 2484437"/>
                <a:gd name="T68" fmla="*/ 273014 w 2344738"/>
                <a:gd name="T69" fmla="*/ 751147 h 2484437"/>
                <a:gd name="T70" fmla="*/ 532634 w 2344738"/>
                <a:gd name="T71" fmla="*/ 599489 h 2484437"/>
                <a:gd name="T72" fmla="*/ 932432 w 2344738"/>
                <a:gd name="T73" fmla="*/ 577533 h 2484437"/>
                <a:gd name="T74" fmla="*/ 1226230 w 2344738"/>
                <a:gd name="T75" fmla="*/ 474027 h 2484437"/>
                <a:gd name="T76" fmla="*/ 1322388 w 2344738"/>
                <a:gd name="T77" fmla="*/ 712503 h 2484437"/>
                <a:gd name="T78" fmla="*/ 1595994 w 2344738"/>
                <a:gd name="T79" fmla="*/ 561340 h 2484437"/>
                <a:gd name="T80" fmla="*/ 1022828 w 2344738"/>
                <a:gd name="T81" fmla="*/ 100965 h 2484437"/>
                <a:gd name="T82" fmla="*/ 1158106 w 2344738"/>
                <a:gd name="T83" fmla="*/ 312420 h 2484437"/>
                <a:gd name="T84" fmla="*/ 1118615 w 2344738"/>
                <a:gd name="T85" fmla="*/ 67628 h 2484437"/>
                <a:gd name="T86" fmla="*/ 1343177 w 2344738"/>
                <a:gd name="T87" fmla="*/ 191770 h 2484437"/>
                <a:gd name="T88" fmla="*/ 1909128 w 2344738"/>
                <a:gd name="T89" fmla="*/ 458790 h 2484437"/>
                <a:gd name="T90" fmla="*/ 2231565 w 2344738"/>
                <a:gd name="T91" fmla="*/ 430530 h 2484437"/>
                <a:gd name="T92" fmla="*/ 2344738 w 2344738"/>
                <a:gd name="T93" fmla="*/ 562777 h 2484437"/>
                <a:gd name="T94" fmla="*/ 2230438 w 2344738"/>
                <a:gd name="T95" fmla="*/ 724605 h 2484437"/>
                <a:gd name="T96" fmla="*/ 2134871 w 2344738"/>
                <a:gd name="T97" fmla="*/ 1265400 h 2484437"/>
                <a:gd name="T98" fmla="*/ 2171407 w 2344738"/>
                <a:gd name="T99" fmla="*/ 1880454 h 2484437"/>
                <a:gd name="T100" fmla="*/ 2202512 w 2344738"/>
                <a:gd name="T101" fmla="*/ 2178986 h 2484437"/>
                <a:gd name="T102" fmla="*/ 1751813 w 2344738"/>
                <a:gd name="T103" fmla="*/ 2197723 h 2484437"/>
                <a:gd name="T104" fmla="*/ 1125316 w 2344738"/>
                <a:gd name="T105" fmla="*/ 2346007 h 2484437"/>
                <a:gd name="T106" fmla="*/ 852722 w 2344738"/>
                <a:gd name="T107" fmla="*/ 2471102 h 2484437"/>
                <a:gd name="T108" fmla="*/ 691196 w 2344738"/>
                <a:gd name="T109" fmla="*/ 2049780 h 2484437"/>
                <a:gd name="T110" fmla="*/ 149860 w 2344738"/>
                <a:gd name="T111" fmla="*/ 1882136 h 2484437"/>
                <a:gd name="T112" fmla="*/ 2540 w 2344738"/>
                <a:gd name="T113" fmla="*/ 1690904 h 2484437"/>
                <a:gd name="T114" fmla="*/ 276542 w 2344738"/>
                <a:gd name="T115" fmla="*/ 1265400 h 2484437"/>
                <a:gd name="T116" fmla="*/ 162385 w 2344738"/>
                <a:gd name="T117" fmla="*/ 796289 h 2484437"/>
                <a:gd name="T118" fmla="*/ 49212 w 2344738"/>
                <a:gd name="T119" fmla="*/ 664361 h 2484437"/>
                <a:gd name="T120" fmla="*/ 161613 w 2344738"/>
                <a:gd name="T121" fmla="*/ 520400 h 2484437"/>
                <a:gd name="T122" fmla="*/ 567447 w 2344738"/>
                <a:gd name="T123" fmla="*/ 475939 h 2484437"/>
                <a:gd name="T124" fmla="*/ 925454 w 2344738"/>
                <a:gd name="T125" fmla="*/ 141922 h 2484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4738" h="2484437">
                  <a:moveTo>
                    <a:pt x="756092" y="2055731"/>
                  </a:moveTo>
                  <a:lnTo>
                    <a:pt x="756568" y="2065020"/>
                  </a:lnTo>
                  <a:lnTo>
                    <a:pt x="759424" y="2100897"/>
                  </a:lnTo>
                  <a:lnTo>
                    <a:pt x="761011" y="2118360"/>
                  </a:lnTo>
                  <a:lnTo>
                    <a:pt x="762915" y="2135187"/>
                  </a:lnTo>
                  <a:lnTo>
                    <a:pt x="765136" y="2151697"/>
                  </a:lnTo>
                  <a:lnTo>
                    <a:pt x="767675" y="2167255"/>
                  </a:lnTo>
                  <a:lnTo>
                    <a:pt x="770214" y="2183130"/>
                  </a:lnTo>
                  <a:lnTo>
                    <a:pt x="773070" y="2198052"/>
                  </a:lnTo>
                  <a:lnTo>
                    <a:pt x="775609" y="2212975"/>
                  </a:lnTo>
                  <a:lnTo>
                    <a:pt x="778782" y="2227262"/>
                  </a:lnTo>
                  <a:lnTo>
                    <a:pt x="781955" y="2241232"/>
                  </a:lnTo>
                  <a:lnTo>
                    <a:pt x="785129" y="2254250"/>
                  </a:lnTo>
                  <a:lnTo>
                    <a:pt x="788619" y="2267267"/>
                  </a:lnTo>
                  <a:lnTo>
                    <a:pt x="792427" y="2279650"/>
                  </a:lnTo>
                  <a:lnTo>
                    <a:pt x="796553" y="2291397"/>
                  </a:lnTo>
                  <a:lnTo>
                    <a:pt x="800678" y="2303145"/>
                  </a:lnTo>
                  <a:lnTo>
                    <a:pt x="804486" y="2314257"/>
                  </a:lnTo>
                  <a:lnTo>
                    <a:pt x="808929" y="2324735"/>
                  </a:lnTo>
                  <a:lnTo>
                    <a:pt x="813372" y="2334577"/>
                  </a:lnTo>
                  <a:lnTo>
                    <a:pt x="817815" y="2343785"/>
                  </a:lnTo>
                  <a:lnTo>
                    <a:pt x="822892" y="2352992"/>
                  </a:lnTo>
                  <a:lnTo>
                    <a:pt x="827969" y="2361247"/>
                  </a:lnTo>
                  <a:lnTo>
                    <a:pt x="833047" y="2369185"/>
                  </a:lnTo>
                  <a:lnTo>
                    <a:pt x="837807" y="2376487"/>
                  </a:lnTo>
                  <a:lnTo>
                    <a:pt x="843202" y="2383472"/>
                  </a:lnTo>
                  <a:lnTo>
                    <a:pt x="848596" y="2389505"/>
                  </a:lnTo>
                  <a:lnTo>
                    <a:pt x="854309" y="2395220"/>
                  </a:lnTo>
                  <a:lnTo>
                    <a:pt x="860021" y="2400617"/>
                  </a:lnTo>
                  <a:lnTo>
                    <a:pt x="866050" y="2405380"/>
                  </a:lnTo>
                  <a:lnTo>
                    <a:pt x="871762" y="2409190"/>
                  </a:lnTo>
                  <a:lnTo>
                    <a:pt x="877792" y="2412682"/>
                  </a:lnTo>
                  <a:lnTo>
                    <a:pt x="884138" y="2415540"/>
                  </a:lnTo>
                  <a:lnTo>
                    <a:pt x="890485" y="2417445"/>
                  </a:lnTo>
                  <a:lnTo>
                    <a:pt x="896515" y="2419350"/>
                  </a:lnTo>
                  <a:lnTo>
                    <a:pt x="904765" y="2420620"/>
                  </a:lnTo>
                  <a:lnTo>
                    <a:pt x="913334" y="2420937"/>
                  </a:lnTo>
                  <a:lnTo>
                    <a:pt x="921584" y="2420620"/>
                  </a:lnTo>
                  <a:lnTo>
                    <a:pt x="930470" y="2419032"/>
                  </a:lnTo>
                  <a:lnTo>
                    <a:pt x="939355" y="2417127"/>
                  </a:lnTo>
                  <a:lnTo>
                    <a:pt x="948241" y="2413635"/>
                  </a:lnTo>
                  <a:lnTo>
                    <a:pt x="957444" y="2409825"/>
                  </a:lnTo>
                  <a:lnTo>
                    <a:pt x="966964" y="2405380"/>
                  </a:lnTo>
                  <a:lnTo>
                    <a:pt x="976484" y="2399665"/>
                  </a:lnTo>
                  <a:lnTo>
                    <a:pt x="986004" y="2392997"/>
                  </a:lnTo>
                  <a:lnTo>
                    <a:pt x="996159" y="2386012"/>
                  </a:lnTo>
                  <a:lnTo>
                    <a:pt x="1005997" y="2378075"/>
                  </a:lnTo>
                  <a:lnTo>
                    <a:pt x="1016151" y="2368867"/>
                  </a:lnTo>
                  <a:lnTo>
                    <a:pt x="1026624" y="2359025"/>
                  </a:lnTo>
                  <a:lnTo>
                    <a:pt x="1036778" y="2348865"/>
                  </a:lnTo>
                  <a:lnTo>
                    <a:pt x="1047251" y="2337752"/>
                  </a:lnTo>
                  <a:lnTo>
                    <a:pt x="1057723" y="2325687"/>
                  </a:lnTo>
                  <a:lnTo>
                    <a:pt x="1067878" y="2312987"/>
                  </a:lnTo>
                  <a:lnTo>
                    <a:pt x="1078667" y="2299652"/>
                  </a:lnTo>
                  <a:lnTo>
                    <a:pt x="1089457" y="2285365"/>
                  </a:lnTo>
                  <a:lnTo>
                    <a:pt x="1100246" y="2270442"/>
                  </a:lnTo>
                  <a:lnTo>
                    <a:pt x="1111036" y="2254567"/>
                  </a:lnTo>
                  <a:lnTo>
                    <a:pt x="1121825" y="2238057"/>
                  </a:lnTo>
                  <a:lnTo>
                    <a:pt x="1132615" y="2221230"/>
                  </a:lnTo>
                  <a:lnTo>
                    <a:pt x="1143404" y="2203450"/>
                  </a:lnTo>
                  <a:lnTo>
                    <a:pt x="1153877" y="2185035"/>
                  </a:lnTo>
                  <a:lnTo>
                    <a:pt x="1162059" y="2170588"/>
                  </a:lnTo>
                  <a:lnTo>
                    <a:pt x="1158106" y="2170430"/>
                  </a:lnTo>
                  <a:lnTo>
                    <a:pt x="1134306" y="2168842"/>
                  </a:lnTo>
                  <a:lnTo>
                    <a:pt x="1110823" y="2166619"/>
                  </a:lnTo>
                  <a:lnTo>
                    <a:pt x="1087340" y="2164079"/>
                  </a:lnTo>
                  <a:lnTo>
                    <a:pt x="1063857" y="2160903"/>
                  </a:lnTo>
                  <a:lnTo>
                    <a:pt x="1041326" y="2157093"/>
                  </a:lnTo>
                  <a:lnTo>
                    <a:pt x="1018160" y="2152647"/>
                  </a:lnTo>
                  <a:lnTo>
                    <a:pt x="995629" y="2147884"/>
                  </a:lnTo>
                  <a:lnTo>
                    <a:pt x="973415" y="2142485"/>
                  </a:lnTo>
                  <a:lnTo>
                    <a:pt x="951519" y="2136134"/>
                  </a:lnTo>
                  <a:lnTo>
                    <a:pt x="928988" y="2129783"/>
                  </a:lnTo>
                  <a:lnTo>
                    <a:pt x="907727" y="2122797"/>
                  </a:lnTo>
                  <a:lnTo>
                    <a:pt x="886148" y="2115176"/>
                  </a:lnTo>
                  <a:lnTo>
                    <a:pt x="864886" y="2106919"/>
                  </a:lnTo>
                  <a:lnTo>
                    <a:pt x="843942" y="2098663"/>
                  </a:lnTo>
                  <a:lnTo>
                    <a:pt x="822997" y="2089454"/>
                  </a:lnTo>
                  <a:lnTo>
                    <a:pt x="802688" y="2079609"/>
                  </a:lnTo>
                  <a:lnTo>
                    <a:pt x="782378" y="2069765"/>
                  </a:lnTo>
                  <a:lnTo>
                    <a:pt x="762386" y="2059286"/>
                  </a:lnTo>
                  <a:lnTo>
                    <a:pt x="756092" y="2055731"/>
                  </a:lnTo>
                  <a:close/>
                  <a:moveTo>
                    <a:pt x="1982350" y="1752593"/>
                  </a:moveTo>
                  <a:lnTo>
                    <a:pt x="1976519" y="1761420"/>
                  </a:lnTo>
                  <a:lnTo>
                    <a:pt x="1963826" y="1779838"/>
                  </a:lnTo>
                  <a:lnTo>
                    <a:pt x="1950498" y="1797939"/>
                  </a:lnTo>
                  <a:lnTo>
                    <a:pt x="1937169" y="1815722"/>
                  </a:lnTo>
                  <a:lnTo>
                    <a:pt x="1923207" y="1832870"/>
                  </a:lnTo>
                  <a:lnTo>
                    <a:pt x="1908609" y="1850335"/>
                  </a:lnTo>
                  <a:lnTo>
                    <a:pt x="1893694" y="1866848"/>
                  </a:lnTo>
                  <a:lnTo>
                    <a:pt x="1878779" y="1883043"/>
                  </a:lnTo>
                  <a:lnTo>
                    <a:pt x="1862912" y="1899239"/>
                  </a:lnTo>
                  <a:lnTo>
                    <a:pt x="1847045" y="1914799"/>
                  </a:lnTo>
                  <a:lnTo>
                    <a:pt x="1830544" y="1929724"/>
                  </a:lnTo>
                  <a:lnTo>
                    <a:pt x="1814043" y="1944966"/>
                  </a:lnTo>
                  <a:lnTo>
                    <a:pt x="1796906" y="1958939"/>
                  </a:lnTo>
                  <a:lnTo>
                    <a:pt x="1779453" y="1973229"/>
                  </a:lnTo>
                  <a:lnTo>
                    <a:pt x="1761999" y="1986884"/>
                  </a:lnTo>
                  <a:lnTo>
                    <a:pt x="1743911" y="1999903"/>
                  </a:lnTo>
                  <a:lnTo>
                    <a:pt x="1725505" y="2012923"/>
                  </a:lnTo>
                  <a:lnTo>
                    <a:pt x="1706465" y="2025308"/>
                  </a:lnTo>
                  <a:lnTo>
                    <a:pt x="1687742" y="2036740"/>
                  </a:lnTo>
                  <a:lnTo>
                    <a:pt x="1668385" y="2048172"/>
                  </a:lnTo>
                  <a:lnTo>
                    <a:pt x="1649027" y="2059286"/>
                  </a:lnTo>
                  <a:lnTo>
                    <a:pt x="1629035" y="2069765"/>
                  </a:lnTo>
                  <a:lnTo>
                    <a:pt x="1608725" y="2079609"/>
                  </a:lnTo>
                  <a:lnTo>
                    <a:pt x="1604716" y="2081523"/>
                  </a:lnTo>
                  <a:lnTo>
                    <a:pt x="1636599" y="2093237"/>
                  </a:lnTo>
                  <a:lnTo>
                    <a:pt x="1675639" y="2106893"/>
                  </a:lnTo>
                  <a:lnTo>
                    <a:pt x="1714043" y="2119279"/>
                  </a:lnTo>
                  <a:lnTo>
                    <a:pt x="1751496" y="2130395"/>
                  </a:lnTo>
                  <a:lnTo>
                    <a:pt x="1787679" y="2140558"/>
                  </a:lnTo>
                  <a:lnTo>
                    <a:pt x="1822275" y="2149450"/>
                  </a:lnTo>
                  <a:lnTo>
                    <a:pt x="1839096" y="2153261"/>
                  </a:lnTo>
                  <a:lnTo>
                    <a:pt x="1855918" y="2156755"/>
                  </a:lnTo>
                  <a:lnTo>
                    <a:pt x="1872105" y="2159613"/>
                  </a:lnTo>
                  <a:lnTo>
                    <a:pt x="1887975" y="2162789"/>
                  </a:lnTo>
                  <a:lnTo>
                    <a:pt x="1903527" y="2165329"/>
                  </a:lnTo>
                  <a:lnTo>
                    <a:pt x="1919079" y="2167870"/>
                  </a:lnTo>
                  <a:lnTo>
                    <a:pt x="1933679" y="2169776"/>
                  </a:lnTo>
                  <a:lnTo>
                    <a:pt x="1948280" y="2171364"/>
                  </a:lnTo>
                  <a:lnTo>
                    <a:pt x="1962245" y="2172634"/>
                  </a:lnTo>
                  <a:lnTo>
                    <a:pt x="1975893" y="2173587"/>
                  </a:lnTo>
                  <a:lnTo>
                    <a:pt x="1989223" y="2174222"/>
                  </a:lnTo>
                  <a:lnTo>
                    <a:pt x="2002237" y="2175175"/>
                  </a:lnTo>
                  <a:lnTo>
                    <a:pt x="2014615" y="2175175"/>
                  </a:lnTo>
                  <a:lnTo>
                    <a:pt x="2026993" y="2175175"/>
                  </a:lnTo>
                  <a:lnTo>
                    <a:pt x="2038737" y="2174222"/>
                  </a:lnTo>
                  <a:lnTo>
                    <a:pt x="2049845" y="2173587"/>
                  </a:lnTo>
                  <a:lnTo>
                    <a:pt x="2060637" y="2172634"/>
                  </a:lnTo>
                  <a:lnTo>
                    <a:pt x="2071111" y="2171364"/>
                  </a:lnTo>
                  <a:lnTo>
                    <a:pt x="2080950" y="2169776"/>
                  </a:lnTo>
                  <a:lnTo>
                    <a:pt x="2090789" y="2167870"/>
                  </a:lnTo>
                  <a:lnTo>
                    <a:pt x="2099994" y="2165329"/>
                  </a:lnTo>
                  <a:lnTo>
                    <a:pt x="2108246" y="2162789"/>
                  </a:lnTo>
                  <a:lnTo>
                    <a:pt x="2116815" y="2159930"/>
                  </a:lnTo>
                  <a:lnTo>
                    <a:pt x="2124433" y="2156755"/>
                  </a:lnTo>
                  <a:lnTo>
                    <a:pt x="2131415" y="2153261"/>
                  </a:lnTo>
                  <a:lnTo>
                    <a:pt x="2138398" y="2149768"/>
                  </a:lnTo>
                  <a:lnTo>
                    <a:pt x="2144429" y="2145321"/>
                  </a:lnTo>
                  <a:lnTo>
                    <a:pt x="2150142" y="2141193"/>
                  </a:lnTo>
                  <a:lnTo>
                    <a:pt x="2155537" y="2136747"/>
                  </a:lnTo>
                  <a:lnTo>
                    <a:pt x="2160298" y="2131665"/>
                  </a:lnTo>
                  <a:lnTo>
                    <a:pt x="2164425" y="2126266"/>
                  </a:lnTo>
                  <a:lnTo>
                    <a:pt x="2167916" y="2120867"/>
                  </a:lnTo>
                  <a:lnTo>
                    <a:pt x="2171725" y="2113563"/>
                  </a:lnTo>
                  <a:lnTo>
                    <a:pt x="2174899" y="2105941"/>
                  </a:lnTo>
                  <a:lnTo>
                    <a:pt x="2177120" y="2097683"/>
                  </a:lnTo>
                  <a:lnTo>
                    <a:pt x="2178707" y="2089109"/>
                  </a:lnTo>
                  <a:lnTo>
                    <a:pt x="2179025" y="2079581"/>
                  </a:lnTo>
                  <a:lnTo>
                    <a:pt x="2179025" y="2070053"/>
                  </a:lnTo>
                  <a:lnTo>
                    <a:pt x="2178390" y="2060208"/>
                  </a:lnTo>
                  <a:lnTo>
                    <a:pt x="2176803" y="2049728"/>
                  </a:lnTo>
                  <a:lnTo>
                    <a:pt x="2174899" y="2038930"/>
                  </a:lnTo>
                  <a:lnTo>
                    <a:pt x="2171725" y="2027497"/>
                  </a:lnTo>
                  <a:lnTo>
                    <a:pt x="2167916" y="2016064"/>
                  </a:lnTo>
                  <a:lnTo>
                    <a:pt x="2163790" y="2003996"/>
                  </a:lnTo>
                  <a:lnTo>
                    <a:pt x="2158394" y="1991292"/>
                  </a:lnTo>
                  <a:lnTo>
                    <a:pt x="2152681" y="1978589"/>
                  </a:lnTo>
                  <a:lnTo>
                    <a:pt x="2146016" y="1965568"/>
                  </a:lnTo>
                  <a:lnTo>
                    <a:pt x="2138716" y="1952229"/>
                  </a:lnTo>
                  <a:lnTo>
                    <a:pt x="2130781" y="1938255"/>
                  </a:lnTo>
                  <a:lnTo>
                    <a:pt x="2121894" y="1924281"/>
                  </a:lnTo>
                  <a:lnTo>
                    <a:pt x="2112689" y="1909672"/>
                  </a:lnTo>
                  <a:lnTo>
                    <a:pt x="2102533" y="1895063"/>
                  </a:lnTo>
                  <a:lnTo>
                    <a:pt x="2091741" y="1880137"/>
                  </a:lnTo>
                  <a:lnTo>
                    <a:pt x="2080315" y="1865210"/>
                  </a:lnTo>
                  <a:lnTo>
                    <a:pt x="2068572" y="1849331"/>
                  </a:lnTo>
                  <a:lnTo>
                    <a:pt x="2055241" y="1834087"/>
                  </a:lnTo>
                  <a:lnTo>
                    <a:pt x="2042228" y="1817890"/>
                  </a:lnTo>
                  <a:lnTo>
                    <a:pt x="2027945" y="1801693"/>
                  </a:lnTo>
                  <a:lnTo>
                    <a:pt x="2013345" y="1785814"/>
                  </a:lnTo>
                  <a:lnTo>
                    <a:pt x="1998110" y="1768982"/>
                  </a:lnTo>
                  <a:lnTo>
                    <a:pt x="1982350" y="1752593"/>
                  </a:lnTo>
                  <a:close/>
                  <a:moveTo>
                    <a:pt x="704690" y="1683845"/>
                  </a:moveTo>
                  <a:lnTo>
                    <a:pt x="688658" y="1685924"/>
                  </a:lnTo>
                  <a:lnTo>
                    <a:pt x="671195" y="1688464"/>
                  </a:lnTo>
                  <a:lnTo>
                    <a:pt x="654368" y="1690052"/>
                  </a:lnTo>
                  <a:lnTo>
                    <a:pt x="638175" y="1691323"/>
                  </a:lnTo>
                  <a:lnTo>
                    <a:pt x="621983" y="1692593"/>
                  </a:lnTo>
                  <a:lnTo>
                    <a:pt x="606425" y="1693228"/>
                  </a:lnTo>
                  <a:lnTo>
                    <a:pt x="590550" y="1693863"/>
                  </a:lnTo>
                  <a:lnTo>
                    <a:pt x="575628" y="1693228"/>
                  </a:lnTo>
                  <a:lnTo>
                    <a:pt x="564912" y="1692995"/>
                  </a:lnTo>
                  <a:lnTo>
                    <a:pt x="566650" y="1695450"/>
                  </a:lnTo>
                  <a:lnTo>
                    <a:pt x="577756" y="1710690"/>
                  </a:lnTo>
                  <a:lnTo>
                    <a:pt x="589179" y="1725295"/>
                  </a:lnTo>
                  <a:lnTo>
                    <a:pt x="601236" y="1740535"/>
                  </a:lnTo>
                  <a:lnTo>
                    <a:pt x="612977" y="1754505"/>
                  </a:lnTo>
                  <a:lnTo>
                    <a:pt x="625669" y="1768793"/>
                  </a:lnTo>
                  <a:lnTo>
                    <a:pt x="638361" y="1782445"/>
                  </a:lnTo>
                  <a:lnTo>
                    <a:pt x="651371" y="1796098"/>
                  </a:lnTo>
                  <a:lnTo>
                    <a:pt x="665015" y="1809115"/>
                  </a:lnTo>
                  <a:lnTo>
                    <a:pt x="678659" y="1821815"/>
                  </a:lnTo>
                  <a:lnTo>
                    <a:pt x="692323" y="1833968"/>
                  </a:lnTo>
                  <a:lnTo>
                    <a:pt x="692466" y="1831022"/>
                  </a:lnTo>
                  <a:lnTo>
                    <a:pt x="695322" y="1784985"/>
                  </a:lnTo>
                  <a:lnTo>
                    <a:pt x="699130" y="1737995"/>
                  </a:lnTo>
                  <a:lnTo>
                    <a:pt x="703890" y="1691005"/>
                  </a:lnTo>
                  <a:lnTo>
                    <a:pt x="704690" y="1683845"/>
                  </a:lnTo>
                  <a:close/>
                  <a:moveTo>
                    <a:pt x="769029" y="1673012"/>
                  </a:moveTo>
                  <a:lnTo>
                    <a:pt x="768310" y="1678622"/>
                  </a:lnTo>
                  <a:lnTo>
                    <a:pt x="763232" y="1726565"/>
                  </a:lnTo>
                  <a:lnTo>
                    <a:pt x="759424" y="1773555"/>
                  </a:lnTo>
                  <a:lnTo>
                    <a:pt x="756568" y="1819275"/>
                  </a:lnTo>
                  <a:lnTo>
                    <a:pt x="754029" y="1863725"/>
                  </a:lnTo>
                  <a:lnTo>
                    <a:pt x="753619" y="1882342"/>
                  </a:lnTo>
                  <a:lnTo>
                    <a:pt x="767505" y="1891983"/>
                  </a:lnTo>
                  <a:lnTo>
                    <a:pt x="783053" y="1902143"/>
                  </a:lnTo>
                  <a:lnTo>
                    <a:pt x="799236" y="1912303"/>
                  </a:lnTo>
                  <a:lnTo>
                    <a:pt x="815419" y="1921828"/>
                  </a:lnTo>
                  <a:lnTo>
                    <a:pt x="831919" y="1931035"/>
                  </a:lnTo>
                  <a:lnTo>
                    <a:pt x="848736" y="1939925"/>
                  </a:lnTo>
                  <a:lnTo>
                    <a:pt x="865870" y="1948498"/>
                  </a:lnTo>
                  <a:lnTo>
                    <a:pt x="883005" y="1956435"/>
                  </a:lnTo>
                  <a:lnTo>
                    <a:pt x="900774" y="1964055"/>
                  </a:lnTo>
                  <a:lnTo>
                    <a:pt x="918226" y="1971358"/>
                  </a:lnTo>
                  <a:lnTo>
                    <a:pt x="935995" y="1978025"/>
                  </a:lnTo>
                  <a:lnTo>
                    <a:pt x="954399" y="1984375"/>
                  </a:lnTo>
                  <a:lnTo>
                    <a:pt x="972486" y="1990090"/>
                  </a:lnTo>
                  <a:lnTo>
                    <a:pt x="990889" y="1996123"/>
                  </a:lnTo>
                  <a:lnTo>
                    <a:pt x="1009928" y="2000885"/>
                  </a:lnTo>
                  <a:lnTo>
                    <a:pt x="1028649" y="2005648"/>
                  </a:lnTo>
                  <a:lnTo>
                    <a:pt x="1047687" y="2009775"/>
                  </a:lnTo>
                  <a:lnTo>
                    <a:pt x="1067043" y="2013268"/>
                  </a:lnTo>
                  <a:lnTo>
                    <a:pt x="1086082" y="2016760"/>
                  </a:lnTo>
                  <a:lnTo>
                    <a:pt x="1105755" y="2019300"/>
                  </a:lnTo>
                  <a:lnTo>
                    <a:pt x="1125428" y="2021840"/>
                  </a:lnTo>
                  <a:lnTo>
                    <a:pt x="1145418" y="2023428"/>
                  </a:lnTo>
                  <a:lnTo>
                    <a:pt x="1165409" y="2024380"/>
                  </a:lnTo>
                  <a:lnTo>
                    <a:pt x="1185399" y="2025333"/>
                  </a:lnTo>
                  <a:lnTo>
                    <a:pt x="1205707" y="2025650"/>
                  </a:lnTo>
                  <a:lnTo>
                    <a:pt x="1226014" y="2025333"/>
                  </a:lnTo>
                  <a:lnTo>
                    <a:pt x="1246005" y="2024380"/>
                  </a:lnTo>
                  <a:lnTo>
                    <a:pt x="1265995" y="2023428"/>
                  </a:lnTo>
                  <a:lnTo>
                    <a:pt x="1285985" y="2021840"/>
                  </a:lnTo>
                  <a:lnTo>
                    <a:pt x="1305658" y="2019300"/>
                  </a:lnTo>
                  <a:lnTo>
                    <a:pt x="1309126" y="2018845"/>
                  </a:lnTo>
                  <a:lnTo>
                    <a:pt x="1285562" y="2006536"/>
                  </a:lnTo>
                  <a:lnTo>
                    <a:pt x="1242397" y="1983988"/>
                  </a:lnTo>
                  <a:lnTo>
                    <a:pt x="1199231" y="1960486"/>
                  </a:lnTo>
                  <a:lnTo>
                    <a:pt x="1156701" y="1936350"/>
                  </a:lnTo>
                  <a:lnTo>
                    <a:pt x="1114487" y="1911260"/>
                  </a:lnTo>
                  <a:lnTo>
                    <a:pt x="1074178" y="1886806"/>
                  </a:lnTo>
                  <a:lnTo>
                    <a:pt x="1033869" y="1861717"/>
                  </a:lnTo>
                  <a:lnTo>
                    <a:pt x="994195" y="1835992"/>
                  </a:lnTo>
                  <a:lnTo>
                    <a:pt x="955156" y="1809633"/>
                  </a:lnTo>
                  <a:lnTo>
                    <a:pt x="916117" y="1782955"/>
                  </a:lnTo>
                  <a:lnTo>
                    <a:pt x="877712" y="1755643"/>
                  </a:lnTo>
                  <a:lnTo>
                    <a:pt x="840577" y="1728013"/>
                  </a:lnTo>
                  <a:lnTo>
                    <a:pt x="803759" y="1700383"/>
                  </a:lnTo>
                  <a:lnTo>
                    <a:pt x="769029" y="1673012"/>
                  </a:lnTo>
                  <a:close/>
                  <a:moveTo>
                    <a:pt x="1070070" y="1580060"/>
                  </a:moveTo>
                  <a:lnTo>
                    <a:pt x="1056640" y="1585250"/>
                  </a:lnTo>
                  <a:lnTo>
                    <a:pt x="1014730" y="1600812"/>
                  </a:lnTo>
                  <a:lnTo>
                    <a:pt x="973773" y="1615421"/>
                  </a:lnTo>
                  <a:lnTo>
                    <a:pt x="933450" y="1628441"/>
                  </a:lnTo>
                  <a:lnTo>
                    <a:pt x="893445" y="1640827"/>
                  </a:lnTo>
                  <a:lnTo>
                    <a:pt x="873443" y="1646544"/>
                  </a:lnTo>
                  <a:lnTo>
                    <a:pt x="854393" y="1651942"/>
                  </a:lnTo>
                  <a:lnTo>
                    <a:pt x="846810" y="1653777"/>
                  </a:lnTo>
                  <a:lnTo>
                    <a:pt x="858351" y="1662590"/>
                  </a:lnTo>
                  <a:lnTo>
                    <a:pt x="895169" y="1690855"/>
                  </a:lnTo>
                  <a:lnTo>
                    <a:pt x="933891" y="1718485"/>
                  </a:lnTo>
                  <a:lnTo>
                    <a:pt x="973882" y="1746433"/>
                  </a:lnTo>
                  <a:lnTo>
                    <a:pt x="1014826" y="1774381"/>
                  </a:lnTo>
                  <a:lnTo>
                    <a:pt x="1057674" y="1802328"/>
                  </a:lnTo>
                  <a:lnTo>
                    <a:pt x="1101792" y="1829958"/>
                  </a:lnTo>
                  <a:lnTo>
                    <a:pt x="1146861" y="1857271"/>
                  </a:lnTo>
                  <a:lnTo>
                    <a:pt x="1194471" y="1885218"/>
                  </a:lnTo>
                  <a:lnTo>
                    <a:pt x="1229421" y="1905168"/>
                  </a:lnTo>
                  <a:lnTo>
                    <a:pt x="1229311" y="1905000"/>
                  </a:lnTo>
                  <a:lnTo>
                    <a:pt x="1219795" y="1889760"/>
                  </a:lnTo>
                  <a:lnTo>
                    <a:pt x="1209963" y="1874203"/>
                  </a:lnTo>
                  <a:lnTo>
                    <a:pt x="1200447" y="1858645"/>
                  </a:lnTo>
                  <a:lnTo>
                    <a:pt x="1191249" y="1842135"/>
                  </a:lnTo>
                  <a:lnTo>
                    <a:pt x="1182051" y="1825625"/>
                  </a:lnTo>
                  <a:lnTo>
                    <a:pt x="1172853" y="1808163"/>
                  </a:lnTo>
                  <a:lnTo>
                    <a:pt x="1163655" y="1791018"/>
                  </a:lnTo>
                  <a:lnTo>
                    <a:pt x="1154457" y="1772920"/>
                  </a:lnTo>
                  <a:lnTo>
                    <a:pt x="1145576" y="1754823"/>
                  </a:lnTo>
                  <a:lnTo>
                    <a:pt x="1136695" y="1736408"/>
                  </a:lnTo>
                  <a:lnTo>
                    <a:pt x="1119250" y="1698308"/>
                  </a:lnTo>
                  <a:lnTo>
                    <a:pt x="1102122" y="1658938"/>
                  </a:lnTo>
                  <a:lnTo>
                    <a:pt x="1085312" y="1619250"/>
                  </a:lnTo>
                  <a:lnTo>
                    <a:pt x="1070070" y="1580060"/>
                  </a:lnTo>
                  <a:close/>
                  <a:moveTo>
                    <a:pt x="1191479" y="1530183"/>
                  </a:moveTo>
                  <a:lnTo>
                    <a:pt x="1183323" y="1533802"/>
                  </a:lnTo>
                  <a:lnTo>
                    <a:pt x="1141095" y="1551904"/>
                  </a:lnTo>
                  <a:lnTo>
                    <a:pt x="1128914" y="1556814"/>
                  </a:lnTo>
                  <a:lnTo>
                    <a:pt x="1137012" y="1577658"/>
                  </a:lnTo>
                  <a:lnTo>
                    <a:pt x="1152871" y="1616393"/>
                  </a:lnTo>
                  <a:lnTo>
                    <a:pt x="1169047" y="1653858"/>
                  </a:lnTo>
                  <a:lnTo>
                    <a:pt x="1185223" y="1689418"/>
                  </a:lnTo>
                  <a:lnTo>
                    <a:pt x="1201716" y="1723708"/>
                  </a:lnTo>
                  <a:lnTo>
                    <a:pt x="1218209" y="1756410"/>
                  </a:lnTo>
                  <a:lnTo>
                    <a:pt x="1234703" y="1787525"/>
                  </a:lnTo>
                  <a:lnTo>
                    <a:pt x="1251196" y="1816735"/>
                  </a:lnTo>
                  <a:lnTo>
                    <a:pt x="1268006" y="1844675"/>
                  </a:lnTo>
                  <a:lnTo>
                    <a:pt x="1284500" y="1870710"/>
                  </a:lnTo>
                  <a:lnTo>
                    <a:pt x="1300993" y="1895158"/>
                  </a:lnTo>
                  <a:lnTo>
                    <a:pt x="1309557" y="1906905"/>
                  </a:lnTo>
                  <a:lnTo>
                    <a:pt x="1317486" y="1918018"/>
                  </a:lnTo>
                  <a:lnTo>
                    <a:pt x="1326050" y="1928495"/>
                  </a:lnTo>
                  <a:lnTo>
                    <a:pt x="1333979" y="1938973"/>
                  </a:lnTo>
                  <a:lnTo>
                    <a:pt x="1342226" y="1948815"/>
                  </a:lnTo>
                  <a:lnTo>
                    <a:pt x="1350473" y="1958023"/>
                  </a:lnTo>
                  <a:lnTo>
                    <a:pt x="1358719" y="1966913"/>
                  </a:lnTo>
                  <a:lnTo>
                    <a:pt x="1366331" y="1975485"/>
                  </a:lnTo>
                  <a:lnTo>
                    <a:pt x="1369346" y="1978503"/>
                  </a:lnTo>
                  <a:lnTo>
                    <a:pt x="1380463" y="1983988"/>
                  </a:lnTo>
                  <a:lnTo>
                    <a:pt x="1410560" y="1998615"/>
                  </a:lnTo>
                  <a:lnTo>
                    <a:pt x="1420523" y="1996123"/>
                  </a:lnTo>
                  <a:lnTo>
                    <a:pt x="1438927" y="1990090"/>
                  </a:lnTo>
                  <a:lnTo>
                    <a:pt x="1456697" y="1984375"/>
                  </a:lnTo>
                  <a:lnTo>
                    <a:pt x="1475418" y="1978025"/>
                  </a:lnTo>
                  <a:lnTo>
                    <a:pt x="1492869" y="1971358"/>
                  </a:lnTo>
                  <a:lnTo>
                    <a:pt x="1510639" y="1964055"/>
                  </a:lnTo>
                  <a:lnTo>
                    <a:pt x="1528408" y="1956435"/>
                  </a:lnTo>
                  <a:lnTo>
                    <a:pt x="1545543" y="1948498"/>
                  </a:lnTo>
                  <a:lnTo>
                    <a:pt x="1562360" y="1939925"/>
                  </a:lnTo>
                  <a:lnTo>
                    <a:pt x="1579494" y="1931035"/>
                  </a:lnTo>
                  <a:lnTo>
                    <a:pt x="1595994" y="1921828"/>
                  </a:lnTo>
                  <a:lnTo>
                    <a:pt x="1612177" y="1912303"/>
                  </a:lnTo>
                  <a:lnTo>
                    <a:pt x="1628042" y="1902143"/>
                  </a:lnTo>
                  <a:lnTo>
                    <a:pt x="1643908" y="1891983"/>
                  </a:lnTo>
                  <a:lnTo>
                    <a:pt x="1659139" y="1881188"/>
                  </a:lnTo>
                  <a:lnTo>
                    <a:pt x="1674687" y="1870075"/>
                  </a:lnTo>
                  <a:lnTo>
                    <a:pt x="1689600" y="1858328"/>
                  </a:lnTo>
                  <a:lnTo>
                    <a:pt x="1704196" y="1846580"/>
                  </a:lnTo>
                  <a:lnTo>
                    <a:pt x="1718475" y="1834515"/>
                  </a:lnTo>
                  <a:lnTo>
                    <a:pt x="1732754" y="1821815"/>
                  </a:lnTo>
                  <a:lnTo>
                    <a:pt x="1746398" y="1809115"/>
                  </a:lnTo>
                  <a:lnTo>
                    <a:pt x="1760042" y="1796098"/>
                  </a:lnTo>
                  <a:lnTo>
                    <a:pt x="1773052" y="1782445"/>
                  </a:lnTo>
                  <a:lnTo>
                    <a:pt x="1785744" y="1768793"/>
                  </a:lnTo>
                  <a:lnTo>
                    <a:pt x="1798436" y="1754505"/>
                  </a:lnTo>
                  <a:lnTo>
                    <a:pt x="1810177" y="1740535"/>
                  </a:lnTo>
                  <a:lnTo>
                    <a:pt x="1822234" y="1725295"/>
                  </a:lnTo>
                  <a:lnTo>
                    <a:pt x="1833657" y="1710690"/>
                  </a:lnTo>
                  <a:lnTo>
                    <a:pt x="1844763" y="1695450"/>
                  </a:lnTo>
                  <a:lnTo>
                    <a:pt x="1847759" y="1691218"/>
                  </a:lnTo>
                  <a:lnTo>
                    <a:pt x="1836392" y="1692275"/>
                  </a:lnTo>
                  <a:lnTo>
                    <a:pt x="1822102" y="1692910"/>
                  </a:lnTo>
                  <a:lnTo>
                    <a:pt x="1807177" y="1693228"/>
                  </a:lnTo>
                  <a:lnTo>
                    <a:pt x="1792252" y="1693863"/>
                  </a:lnTo>
                  <a:lnTo>
                    <a:pt x="1776692" y="1693228"/>
                  </a:lnTo>
                  <a:lnTo>
                    <a:pt x="1761132" y="1692593"/>
                  </a:lnTo>
                  <a:lnTo>
                    <a:pt x="1744937" y="1691323"/>
                  </a:lnTo>
                  <a:lnTo>
                    <a:pt x="1728424" y="1690052"/>
                  </a:lnTo>
                  <a:lnTo>
                    <a:pt x="1711276" y="1688464"/>
                  </a:lnTo>
                  <a:lnTo>
                    <a:pt x="1702865" y="1687195"/>
                  </a:lnTo>
                  <a:lnTo>
                    <a:pt x="1701800" y="1689328"/>
                  </a:lnTo>
                  <a:lnTo>
                    <a:pt x="1699260" y="1694733"/>
                  </a:lnTo>
                  <a:lnTo>
                    <a:pt x="1696085" y="1699501"/>
                  </a:lnTo>
                  <a:lnTo>
                    <a:pt x="1692910" y="1704906"/>
                  </a:lnTo>
                  <a:lnTo>
                    <a:pt x="1689100" y="1709992"/>
                  </a:lnTo>
                  <a:lnTo>
                    <a:pt x="1685607" y="1714760"/>
                  </a:lnTo>
                  <a:lnTo>
                    <a:pt x="1681480" y="1719211"/>
                  </a:lnTo>
                  <a:lnTo>
                    <a:pt x="1677670" y="1723344"/>
                  </a:lnTo>
                  <a:lnTo>
                    <a:pt x="1673225" y="1727794"/>
                  </a:lnTo>
                  <a:lnTo>
                    <a:pt x="1668462" y="1731927"/>
                  </a:lnTo>
                  <a:lnTo>
                    <a:pt x="1664017" y="1735424"/>
                  </a:lnTo>
                  <a:lnTo>
                    <a:pt x="1658937" y="1738921"/>
                  </a:lnTo>
                  <a:lnTo>
                    <a:pt x="1653857" y="1742418"/>
                  </a:lnTo>
                  <a:lnTo>
                    <a:pt x="1648460" y="1745279"/>
                  </a:lnTo>
                  <a:lnTo>
                    <a:pt x="1643062" y="1748140"/>
                  </a:lnTo>
                  <a:lnTo>
                    <a:pt x="1637347" y="1750683"/>
                  </a:lnTo>
                  <a:lnTo>
                    <a:pt x="1631632" y="1752591"/>
                  </a:lnTo>
                  <a:lnTo>
                    <a:pt x="1625917" y="1755134"/>
                  </a:lnTo>
                  <a:lnTo>
                    <a:pt x="1620202" y="1756723"/>
                  </a:lnTo>
                  <a:lnTo>
                    <a:pt x="1613852" y="1757995"/>
                  </a:lnTo>
                  <a:lnTo>
                    <a:pt x="1607502" y="1759267"/>
                  </a:lnTo>
                  <a:lnTo>
                    <a:pt x="1601152" y="1759902"/>
                  </a:lnTo>
                  <a:lnTo>
                    <a:pt x="1594802" y="1760538"/>
                  </a:lnTo>
                  <a:lnTo>
                    <a:pt x="1588452" y="1760538"/>
                  </a:lnTo>
                  <a:lnTo>
                    <a:pt x="1582102" y="1760538"/>
                  </a:lnTo>
                  <a:lnTo>
                    <a:pt x="1575435" y="1759902"/>
                  </a:lnTo>
                  <a:lnTo>
                    <a:pt x="1569402" y="1759267"/>
                  </a:lnTo>
                  <a:lnTo>
                    <a:pt x="1562735" y="1757995"/>
                  </a:lnTo>
                  <a:lnTo>
                    <a:pt x="1557020" y="1756723"/>
                  </a:lnTo>
                  <a:lnTo>
                    <a:pt x="1550987" y="1755134"/>
                  </a:lnTo>
                  <a:lnTo>
                    <a:pt x="1544955" y="1752591"/>
                  </a:lnTo>
                  <a:lnTo>
                    <a:pt x="1539240" y="1750683"/>
                  </a:lnTo>
                  <a:lnTo>
                    <a:pt x="1533525" y="1748140"/>
                  </a:lnTo>
                  <a:lnTo>
                    <a:pt x="1528127" y="1745279"/>
                  </a:lnTo>
                  <a:lnTo>
                    <a:pt x="1522730" y="1742418"/>
                  </a:lnTo>
                  <a:lnTo>
                    <a:pt x="1517967" y="1738921"/>
                  </a:lnTo>
                  <a:lnTo>
                    <a:pt x="1512887" y="1735424"/>
                  </a:lnTo>
                  <a:lnTo>
                    <a:pt x="1508125" y="1731927"/>
                  </a:lnTo>
                  <a:lnTo>
                    <a:pt x="1503680" y="1727794"/>
                  </a:lnTo>
                  <a:lnTo>
                    <a:pt x="1499235" y="1723344"/>
                  </a:lnTo>
                  <a:lnTo>
                    <a:pt x="1495107" y="1719211"/>
                  </a:lnTo>
                  <a:lnTo>
                    <a:pt x="1490980" y="1714760"/>
                  </a:lnTo>
                  <a:lnTo>
                    <a:pt x="1487487" y="1709992"/>
                  </a:lnTo>
                  <a:lnTo>
                    <a:pt x="1483677" y="1704906"/>
                  </a:lnTo>
                  <a:lnTo>
                    <a:pt x="1480502" y="1699501"/>
                  </a:lnTo>
                  <a:lnTo>
                    <a:pt x="1477327" y="1694733"/>
                  </a:lnTo>
                  <a:lnTo>
                    <a:pt x="1474787" y="1689328"/>
                  </a:lnTo>
                  <a:lnTo>
                    <a:pt x="1471930" y="1683606"/>
                  </a:lnTo>
                  <a:lnTo>
                    <a:pt x="1469707" y="1677566"/>
                  </a:lnTo>
                  <a:lnTo>
                    <a:pt x="1467802" y="1671844"/>
                  </a:lnTo>
                  <a:lnTo>
                    <a:pt x="1466215" y="1665804"/>
                  </a:lnTo>
                  <a:lnTo>
                    <a:pt x="1464627" y="1659446"/>
                  </a:lnTo>
                  <a:lnTo>
                    <a:pt x="1463675" y="1653406"/>
                  </a:lnTo>
                  <a:lnTo>
                    <a:pt x="1462722" y="1647366"/>
                  </a:lnTo>
                  <a:lnTo>
                    <a:pt x="1462405" y="1640690"/>
                  </a:lnTo>
                  <a:lnTo>
                    <a:pt x="1462087" y="1634332"/>
                  </a:lnTo>
                  <a:lnTo>
                    <a:pt x="1462182" y="1632333"/>
                  </a:lnTo>
                  <a:lnTo>
                    <a:pt x="1449611" y="1628441"/>
                  </a:lnTo>
                  <a:lnTo>
                    <a:pt x="1408965" y="1615421"/>
                  </a:lnTo>
                  <a:lnTo>
                    <a:pt x="1367683" y="1600812"/>
                  </a:lnTo>
                  <a:lnTo>
                    <a:pt x="1326401" y="1585250"/>
                  </a:lnTo>
                  <a:lnTo>
                    <a:pt x="1284483" y="1569054"/>
                  </a:lnTo>
                  <a:lnTo>
                    <a:pt x="1241931" y="1551904"/>
                  </a:lnTo>
                  <a:lnTo>
                    <a:pt x="1199697" y="1533802"/>
                  </a:lnTo>
                  <a:lnTo>
                    <a:pt x="1191479" y="1530183"/>
                  </a:lnTo>
                  <a:close/>
                  <a:moveTo>
                    <a:pt x="1104493" y="1490234"/>
                  </a:moveTo>
                  <a:lnTo>
                    <a:pt x="1106563" y="1496060"/>
                  </a:lnTo>
                  <a:lnTo>
                    <a:pt x="1107088" y="1497526"/>
                  </a:lnTo>
                  <a:lnTo>
                    <a:pt x="1113937" y="1494744"/>
                  </a:lnTo>
                  <a:lnTo>
                    <a:pt x="1104493" y="1490234"/>
                  </a:lnTo>
                  <a:close/>
                  <a:moveTo>
                    <a:pt x="287237" y="1385930"/>
                  </a:moveTo>
                  <a:lnTo>
                    <a:pt x="272098" y="1400560"/>
                  </a:lnTo>
                  <a:lnTo>
                    <a:pt x="245428" y="1426926"/>
                  </a:lnTo>
                  <a:lnTo>
                    <a:pt x="220980" y="1452657"/>
                  </a:lnTo>
                  <a:lnTo>
                    <a:pt x="208915" y="1465681"/>
                  </a:lnTo>
                  <a:lnTo>
                    <a:pt x="197803" y="1478387"/>
                  </a:lnTo>
                  <a:lnTo>
                    <a:pt x="187008" y="1490776"/>
                  </a:lnTo>
                  <a:lnTo>
                    <a:pt x="176530" y="1503165"/>
                  </a:lnTo>
                  <a:lnTo>
                    <a:pt x="166370" y="1515554"/>
                  </a:lnTo>
                  <a:lnTo>
                    <a:pt x="157163" y="1527625"/>
                  </a:lnTo>
                  <a:lnTo>
                    <a:pt x="147955" y="1539696"/>
                  </a:lnTo>
                  <a:lnTo>
                    <a:pt x="139383" y="1551132"/>
                  </a:lnTo>
                  <a:lnTo>
                    <a:pt x="131128" y="1563203"/>
                  </a:lnTo>
                  <a:lnTo>
                    <a:pt x="123190" y="1574321"/>
                  </a:lnTo>
                  <a:lnTo>
                    <a:pt x="115888" y="1585440"/>
                  </a:lnTo>
                  <a:lnTo>
                    <a:pt x="109538" y="1596558"/>
                  </a:lnTo>
                  <a:lnTo>
                    <a:pt x="102870" y="1607358"/>
                  </a:lnTo>
                  <a:lnTo>
                    <a:pt x="97155" y="1618159"/>
                  </a:lnTo>
                  <a:lnTo>
                    <a:pt x="91758" y="1628324"/>
                  </a:lnTo>
                  <a:lnTo>
                    <a:pt x="86678" y="1638807"/>
                  </a:lnTo>
                  <a:lnTo>
                    <a:pt x="82233" y="1648337"/>
                  </a:lnTo>
                  <a:lnTo>
                    <a:pt x="78423" y="1658502"/>
                  </a:lnTo>
                  <a:lnTo>
                    <a:pt x="74930" y="1668032"/>
                  </a:lnTo>
                  <a:lnTo>
                    <a:pt x="71755" y="1677244"/>
                  </a:lnTo>
                  <a:lnTo>
                    <a:pt x="69215" y="1686139"/>
                  </a:lnTo>
                  <a:lnTo>
                    <a:pt x="67310" y="1695033"/>
                  </a:lnTo>
                  <a:lnTo>
                    <a:pt x="65723" y="1703292"/>
                  </a:lnTo>
                  <a:lnTo>
                    <a:pt x="64453" y="1711869"/>
                  </a:lnTo>
                  <a:lnTo>
                    <a:pt x="64135" y="1719493"/>
                  </a:lnTo>
                  <a:lnTo>
                    <a:pt x="64135" y="1727435"/>
                  </a:lnTo>
                  <a:lnTo>
                    <a:pt x="64453" y="1735059"/>
                  </a:lnTo>
                  <a:lnTo>
                    <a:pt x="65405" y="1742047"/>
                  </a:lnTo>
                  <a:lnTo>
                    <a:pt x="66993" y="1748718"/>
                  </a:lnTo>
                  <a:lnTo>
                    <a:pt x="68898" y="1755389"/>
                  </a:lnTo>
                  <a:lnTo>
                    <a:pt x="71438" y="1761425"/>
                  </a:lnTo>
                  <a:lnTo>
                    <a:pt x="74295" y="1767143"/>
                  </a:lnTo>
                  <a:lnTo>
                    <a:pt x="78740" y="1774131"/>
                  </a:lnTo>
                  <a:lnTo>
                    <a:pt x="83820" y="1780802"/>
                  </a:lnTo>
                  <a:lnTo>
                    <a:pt x="89853" y="1786838"/>
                  </a:lnTo>
                  <a:lnTo>
                    <a:pt x="96838" y="1792238"/>
                  </a:lnTo>
                  <a:lnTo>
                    <a:pt x="104458" y="1797638"/>
                  </a:lnTo>
                  <a:lnTo>
                    <a:pt x="112713" y="1802403"/>
                  </a:lnTo>
                  <a:lnTo>
                    <a:pt x="121920" y="1806533"/>
                  </a:lnTo>
                  <a:lnTo>
                    <a:pt x="131763" y="1810345"/>
                  </a:lnTo>
                  <a:lnTo>
                    <a:pt x="142240" y="1813839"/>
                  </a:lnTo>
                  <a:lnTo>
                    <a:pt x="153353" y="1817016"/>
                  </a:lnTo>
                  <a:lnTo>
                    <a:pt x="165735" y="1819239"/>
                  </a:lnTo>
                  <a:lnTo>
                    <a:pt x="177800" y="1821463"/>
                  </a:lnTo>
                  <a:lnTo>
                    <a:pt x="191453" y="1823051"/>
                  </a:lnTo>
                  <a:lnTo>
                    <a:pt x="205740" y="1824322"/>
                  </a:lnTo>
                  <a:lnTo>
                    <a:pt x="220345" y="1824957"/>
                  </a:lnTo>
                  <a:lnTo>
                    <a:pt x="235585" y="1825275"/>
                  </a:lnTo>
                  <a:lnTo>
                    <a:pt x="251460" y="1825275"/>
                  </a:lnTo>
                  <a:lnTo>
                    <a:pt x="267970" y="1824639"/>
                  </a:lnTo>
                  <a:lnTo>
                    <a:pt x="285115" y="1823686"/>
                  </a:lnTo>
                  <a:lnTo>
                    <a:pt x="302895" y="1822098"/>
                  </a:lnTo>
                  <a:lnTo>
                    <a:pt x="320993" y="1820192"/>
                  </a:lnTo>
                  <a:lnTo>
                    <a:pt x="339725" y="1817968"/>
                  </a:lnTo>
                  <a:lnTo>
                    <a:pt x="359410" y="1814792"/>
                  </a:lnTo>
                  <a:lnTo>
                    <a:pt x="379413" y="1811615"/>
                  </a:lnTo>
                  <a:lnTo>
                    <a:pt x="399733" y="1808121"/>
                  </a:lnTo>
                  <a:lnTo>
                    <a:pt x="420370" y="1803674"/>
                  </a:lnTo>
                  <a:lnTo>
                    <a:pt x="441960" y="1798909"/>
                  </a:lnTo>
                  <a:lnTo>
                    <a:pt x="458716" y="1795021"/>
                  </a:lnTo>
                  <a:lnTo>
                    <a:pt x="447270" y="1779838"/>
                  </a:lnTo>
                  <a:lnTo>
                    <a:pt x="434894" y="1761420"/>
                  </a:lnTo>
                  <a:lnTo>
                    <a:pt x="422518" y="1742684"/>
                  </a:lnTo>
                  <a:lnTo>
                    <a:pt x="410459" y="1723949"/>
                  </a:lnTo>
                  <a:lnTo>
                    <a:pt x="399352" y="1704260"/>
                  </a:lnTo>
                  <a:lnTo>
                    <a:pt x="388245" y="1684572"/>
                  </a:lnTo>
                  <a:lnTo>
                    <a:pt x="377773" y="1664884"/>
                  </a:lnTo>
                  <a:lnTo>
                    <a:pt x="367936" y="1644560"/>
                  </a:lnTo>
                  <a:lnTo>
                    <a:pt x="358415" y="1624237"/>
                  </a:lnTo>
                  <a:lnTo>
                    <a:pt x="349213" y="1603596"/>
                  </a:lnTo>
                  <a:lnTo>
                    <a:pt x="340645" y="1582320"/>
                  </a:lnTo>
                  <a:lnTo>
                    <a:pt x="332711" y="1561361"/>
                  </a:lnTo>
                  <a:lnTo>
                    <a:pt x="324778" y="1539767"/>
                  </a:lnTo>
                  <a:lnTo>
                    <a:pt x="318114" y="1517856"/>
                  </a:lnTo>
                  <a:lnTo>
                    <a:pt x="311449" y="1495945"/>
                  </a:lnTo>
                  <a:lnTo>
                    <a:pt x="305420" y="1474034"/>
                  </a:lnTo>
                  <a:lnTo>
                    <a:pt x="300025" y="1451170"/>
                  </a:lnTo>
                  <a:lnTo>
                    <a:pt x="294948" y="1428941"/>
                  </a:lnTo>
                  <a:lnTo>
                    <a:pt x="290823" y="1406077"/>
                  </a:lnTo>
                  <a:lnTo>
                    <a:pt x="287237" y="1385930"/>
                  </a:lnTo>
                  <a:close/>
                  <a:moveTo>
                    <a:pt x="825882" y="1340155"/>
                  </a:moveTo>
                  <a:lnTo>
                    <a:pt x="819719" y="1367155"/>
                  </a:lnTo>
                  <a:lnTo>
                    <a:pt x="808612" y="1421447"/>
                  </a:lnTo>
                  <a:lnTo>
                    <a:pt x="798457" y="1474787"/>
                  </a:lnTo>
                  <a:lnTo>
                    <a:pt x="789571" y="1527175"/>
                  </a:lnTo>
                  <a:lnTo>
                    <a:pt x="781321" y="1578610"/>
                  </a:lnTo>
                  <a:lnTo>
                    <a:pt x="778588" y="1599316"/>
                  </a:lnTo>
                  <a:lnTo>
                    <a:pt x="782951" y="1602926"/>
                  </a:lnTo>
                  <a:lnTo>
                    <a:pt x="789940" y="1601447"/>
                  </a:lnTo>
                  <a:lnTo>
                    <a:pt x="824230" y="1593190"/>
                  </a:lnTo>
                  <a:lnTo>
                    <a:pt x="859473" y="1583662"/>
                  </a:lnTo>
                  <a:lnTo>
                    <a:pt x="895985" y="1573182"/>
                  </a:lnTo>
                  <a:lnTo>
                    <a:pt x="933768" y="1561432"/>
                  </a:lnTo>
                  <a:lnTo>
                    <a:pt x="972185" y="1548729"/>
                  </a:lnTo>
                  <a:lnTo>
                    <a:pt x="1011555" y="1535073"/>
                  </a:lnTo>
                  <a:lnTo>
                    <a:pt x="1048349" y="1520873"/>
                  </a:lnTo>
                  <a:lnTo>
                    <a:pt x="1038369" y="1492568"/>
                  </a:lnTo>
                  <a:lnTo>
                    <a:pt x="1024413" y="1450656"/>
                  </a:lnTo>
                  <a:lnTo>
                    <a:pt x="987571" y="1431541"/>
                  </a:lnTo>
                  <a:lnTo>
                    <a:pt x="945971" y="1409310"/>
                  </a:lnTo>
                  <a:lnTo>
                    <a:pt x="904689" y="1386127"/>
                  </a:lnTo>
                  <a:lnTo>
                    <a:pt x="862455" y="1361991"/>
                  </a:lnTo>
                  <a:lnTo>
                    <a:pt x="825882" y="1340155"/>
                  </a:lnTo>
                  <a:close/>
                  <a:moveTo>
                    <a:pt x="426033" y="1320824"/>
                  </a:moveTo>
                  <a:lnTo>
                    <a:pt x="426083" y="1321435"/>
                  </a:lnTo>
                  <a:lnTo>
                    <a:pt x="428304" y="1341438"/>
                  </a:lnTo>
                  <a:lnTo>
                    <a:pt x="430842" y="1361123"/>
                  </a:lnTo>
                  <a:lnTo>
                    <a:pt x="434333" y="1380490"/>
                  </a:lnTo>
                  <a:lnTo>
                    <a:pt x="437823" y="1399540"/>
                  </a:lnTo>
                  <a:lnTo>
                    <a:pt x="442265" y="1418908"/>
                  </a:lnTo>
                  <a:lnTo>
                    <a:pt x="446708" y="1437640"/>
                  </a:lnTo>
                  <a:lnTo>
                    <a:pt x="451785" y="1456055"/>
                  </a:lnTo>
                  <a:lnTo>
                    <a:pt x="457179" y="1474788"/>
                  </a:lnTo>
                  <a:lnTo>
                    <a:pt x="463208" y="1492885"/>
                  </a:lnTo>
                  <a:lnTo>
                    <a:pt x="469236" y="1510983"/>
                  </a:lnTo>
                  <a:lnTo>
                    <a:pt x="476217" y="1529080"/>
                  </a:lnTo>
                  <a:lnTo>
                    <a:pt x="483515" y="1546860"/>
                  </a:lnTo>
                  <a:lnTo>
                    <a:pt x="491131" y="1564005"/>
                  </a:lnTo>
                  <a:lnTo>
                    <a:pt x="499381" y="1581468"/>
                  </a:lnTo>
                  <a:lnTo>
                    <a:pt x="507631" y="1598613"/>
                  </a:lnTo>
                  <a:lnTo>
                    <a:pt x="516515" y="1615123"/>
                  </a:lnTo>
                  <a:lnTo>
                    <a:pt x="521451" y="1623979"/>
                  </a:lnTo>
                  <a:lnTo>
                    <a:pt x="528955" y="1624948"/>
                  </a:lnTo>
                  <a:lnTo>
                    <a:pt x="539433" y="1626218"/>
                  </a:lnTo>
                  <a:lnTo>
                    <a:pt x="550545" y="1627171"/>
                  </a:lnTo>
                  <a:lnTo>
                    <a:pt x="561658" y="1628124"/>
                  </a:lnTo>
                  <a:lnTo>
                    <a:pt x="573405" y="1628441"/>
                  </a:lnTo>
                  <a:lnTo>
                    <a:pt x="585470" y="1628441"/>
                  </a:lnTo>
                  <a:lnTo>
                    <a:pt x="597853" y="1628124"/>
                  </a:lnTo>
                  <a:lnTo>
                    <a:pt x="610553" y="1627489"/>
                  </a:lnTo>
                  <a:lnTo>
                    <a:pt x="623570" y="1626854"/>
                  </a:lnTo>
                  <a:lnTo>
                    <a:pt x="637223" y="1626218"/>
                  </a:lnTo>
                  <a:lnTo>
                    <a:pt x="650875" y="1624948"/>
                  </a:lnTo>
                  <a:lnTo>
                    <a:pt x="665163" y="1623360"/>
                  </a:lnTo>
                  <a:lnTo>
                    <a:pt x="694373" y="1619549"/>
                  </a:lnTo>
                  <a:lnTo>
                    <a:pt x="702748" y="1618167"/>
                  </a:lnTo>
                  <a:lnTo>
                    <a:pt x="699337" y="1615270"/>
                  </a:lnTo>
                  <a:lnTo>
                    <a:pt x="666011" y="1586687"/>
                  </a:lnTo>
                  <a:lnTo>
                    <a:pt x="634589" y="1557787"/>
                  </a:lnTo>
                  <a:lnTo>
                    <a:pt x="604436" y="1529204"/>
                  </a:lnTo>
                  <a:lnTo>
                    <a:pt x="589836" y="1514595"/>
                  </a:lnTo>
                  <a:lnTo>
                    <a:pt x="575236" y="1500304"/>
                  </a:lnTo>
                  <a:lnTo>
                    <a:pt x="561271" y="1486330"/>
                  </a:lnTo>
                  <a:lnTo>
                    <a:pt x="547940" y="1472038"/>
                  </a:lnTo>
                  <a:lnTo>
                    <a:pt x="534292" y="1457747"/>
                  </a:lnTo>
                  <a:lnTo>
                    <a:pt x="521597" y="1443456"/>
                  </a:lnTo>
                  <a:lnTo>
                    <a:pt x="508901" y="1429164"/>
                  </a:lnTo>
                  <a:lnTo>
                    <a:pt x="497157" y="1415508"/>
                  </a:lnTo>
                  <a:lnTo>
                    <a:pt x="485731" y="1401217"/>
                  </a:lnTo>
                  <a:lnTo>
                    <a:pt x="473988" y="1387561"/>
                  </a:lnTo>
                  <a:lnTo>
                    <a:pt x="463196" y="1373587"/>
                  </a:lnTo>
                  <a:lnTo>
                    <a:pt x="453357" y="1359613"/>
                  </a:lnTo>
                  <a:lnTo>
                    <a:pt x="443201" y="1345957"/>
                  </a:lnTo>
                  <a:lnTo>
                    <a:pt x="433679" y="1332300"/>
                  </a:lnTo>
                  <a:lnTo>
                    <a:pt x="426033" y="1320824"/>
                  </a:lnTo>
                  <a:close/>
                  <a:moveTo>
                    <a:pt x="563522" y="1163592"/>
                  </a:moveTo>
                  <a:lnTo>
                    <a:pt x="542290" y="1178196"/>
                  </a:lnTo>
                  <a:lnTo>
                    <a:pt x="502920" y="1206786"/>
                  </a:lnTo>
                  <a:lnTo>
                    <a:pt x="465455" y="1234740"/>
                  </a:lnTo>
                  <a:lnTo>
                    <a:pt x="455660" y="1242410"/>
                  </a:lnTo>
                  <a:lnTo>
                    <a:pt x="456848" y="1244647"/>
                  </a:lnTo>
                  <a:lnTo>
                    <a:pt x="462562" y="1255445"/>
                  </a:lnTo>
                  <a:lnTo>
                    <a:pt x="468909" y="1265925"/>
                  </a:lnTo>
                  <a:lnTo>
                    <a:pt x="475575" y="1277040"/>
                  </a:lnTo>
                  <a:lnTo>
                    <a:pt x="482557" y="1287838"/>
                  </a:lnTo>
                  <a:lnTo>
                    <a:pt x="490175" y="1299271"/>
                  </a:lnTo>
                  <a:lnTo>
                    <a:pt x="498110" y="1310387"/>
                  </a:lnTo>
                  <a:lnTo>
                    <a:pt x="506362" y="1322138"/>
                  </a:lnTo>
                  <a:lnTo>
                    <a:pt x="524453" y="1345957"/>
                  </a:lnTo>
                  <a:lnTo>
                    <a:pt x="543497" y="1370093"/>
                  </a:lnTo>
                  <a:lnTo>
                    <a:pt x="564762" y="1394865"/>
                  </a:lnTo>
                  <a:lnTo>
                    <a:pt x="587297" y="1419954"/>
                  </a:lnTo>
                  <a:lnTo>
                    <a:pt x="611736" y="1445361"/>
                  </a:lnTo>
                  <a:lnTo>
                    <a:pt x="637445" y="1471721"/>
                  </a:lnTo>
                  <a:lnTo>
                    <a:pt x="664106" y="1498081"/>
                  </a:lnTo>
                  <a:lnTo>
                    <a:pt x="692989" y="1525075"/>
                  </a:lnTo>
                  <a:lnTo>
                    <a:pt x="721963" y="1551321"/>
                  </a:lnTo>
                  <a:lnTo>
                    <a:pt x="722613" y="1546860"/>
                  </a:lnTo>
                  <a:lnTo>
                    <a:pt x="730229" y="1498282"/>
                  </a:lnTo>
                  <a:lnTo>
                    <a:pt x="739115" y="1450340"/>
                  </a:lnTo>
                  <a:lnTo>
                    <a:pt x="748317" y="1401762"/>
                  </a:lnTo>
                  <a:lnTo>
                    <a:pt x="758472" y="1354137"/>
                  </a:lnTo>
                  <a:lnTo>
                    <a:pt x="768627" y="1308100"/>
                  </a:lnTo>
                  <a:lnTo>
                    <a:pt x="769341" y="1305052"/>
                  </a:lnTo>
                  <a:lnTo>
                    <a:pt x="737021" y="1284818"/>
                  </a:lnTo>
                  <a:lnTo>
                    <a:pt x="696374" y="1257824"/>
                  </a:lnTo>
                  <a:lnTo>
                    <a:pt x="656362" y="1230512"/>
                  </a:lnTo>
                  <a:lnTo>
                    <a:pt x="616985" y="1202882"/>
                  </a:lnTo>
                  <a:lnTo>
                    <a:pt x="578561" y="1174935"/>
                  </a:lnTo>
                  <a:lnTo>
                    <a:pt x="563522" y="1163592"/>
                  </a:lnTo>
                  <a:close/>
                  <a:moveTo>
                    <a:pt x="441840" y="1066401"/>
                  </a:moveTo>
                  <a:lnTo>
                    <a:pt x="437823" y="1083628"/>
                  </a:lnTo>
                  <a:lnTo>
                    <a:pt x="434333" y="1102995"/>
                  </a:lnTo>
                  <a:lnTo>
                    <a:pt x="430842" y="1122045"/>
                  </a:lnTo>
                  <a:lnTo>
                    <a:pt x="428304" y="1141730"/>
                  </a:lnTo>
                  <a:lnTo>
                    <a:pt x="426083" y="1161415"/>
                  </a:lnTo>
                  <a:lnTo>
                    <a:pt x="425439" y="1169539"/>
                  </a:lnTo>
                  <a:lnTo>
                    <a:pt x="427648" y="1177001"/>
                  </a:lnTo>
                  <a:lnTo>
                    <a:pt x="429516" y="1183022"/>
                  </a:lnTo>
                  <a:lnTo>
                    <a:pt x="451485" y="1166443"/>
                  </a:lnTo>
                  <a:lnTo>
                    <a:pt x="489903" y="1138171"/>
                  </a:lnTo>
                  <a:lnTo>
                    <a:pt x="511337" y="1123125"/>
                  </a:lnTo>
                  <a:lnTo>
                    <a:pt x="504571" y="1117771"/>
                  </a:lnTo>
                  <a:lnTo>
                    <a:pt x="469005" y="1089506"/>
                  </a:lnTo>
                  <a:lnTo>
                    <a:pt x="441840" y="1066401"/>
                  </a:lnTo>
                  <a:close/>
                  <a:moveTo>
                    <a:pt x="1964738" y="1045668"/>
                  </a:moveTo>
                  <a:lnTo>
                    <a:pt x="1964373" y="1045997"/>
                  </a:lnTo>
                  <a:lnTo>
                    <a:pt x="1947863" y="1060606"/>
                  </a:lnTo>
                  <a:lnTo>
                    <a:pt x="1913890" y="1089506"/>
                  </a:lnTo>
                  <a:lnTo>
                    <a:pt x="1878330" y="1117771"/>
                  </a:lnTo>
                  <a:lnTo>
                    <a:pt x="1841818" y="1146671"/>
                  </a:lnTo>
                  <a:lnTo>
                    <a:pt x="1804353" y="1174935"/>
                  </a:lnTo>
                  <a:lnTo>
                    <a:pt x="1765935" y="1202882"/>
                  </a:lnTo>
                  <a:lnTo>
                    <a:pt x="1726565" y="1230512"/>
                  </a:lnTo>
                  <a:lnTo>
                    <a:pt x="1686243" y="1257824"/>
                  </a:lnTo>
                  <a:lnTo>
                    <a:pt x="1645603" y="1284818"/>
                  </a:lnTo>
                  <a:lnTo>
                    <a:pt x="1604328" y="1310860"/>
                  </a:lnTo>
                  <a:lnTo>
                    <a:pt x="1562418" y="1336584"/>
                  </a:lnTo>
                  <a:lnTo>
                    <a:pt x="1520508" y="1361991"/>
                  </a:lnTo>
                  <a:lnTo>
                    <a:pt x="1477963" y="1386127"/>
                  </a:lnTo>
                  <a:lnTo>
                    <a:pt x="1437005" y="1409310"/>
                  </a:lnTo>
                  <a:lnTo>
                    <a:pt x="1395095" y="1431541"/>
                  </a:lnTo>
                  <a:lnTo>
                    <a:pt x="1353185" y="1453454"/>
                  </a:lnTo>
                  <a:lnTo>
                    <a:pt x="1310958" y="1474732"/>
                  </a:lnTo>
                  <a:lnTo>
                    <a:pt x="1268838" y="1494705"/>
                  </a:lnTo>
                  <a:lnTo>
                    <a:pt x="1289882" y="1503314"/>
                  </a:lnTo>
                  <a:lnTo>
                    <a:pt x="1330846" y="1519511"/>
                  </a:lnTo>
                  <a:lnTo>
                    <a:pt x="1371176" y="1535073"/>
                  </a:lnTo>
                  <a:lnTo>
                    <a:pt x="1410870" y="1548729"/>
                  </a:lnTo>
                  <a:lnTo>
                    <a:pt x="1449294" y="1561432"/>
                  </a:lnTo>
                  <a:lnTo>
                    <a:pt x="1479284" y="1570917"/>
                  </a:lnTo>
                  <a:lnTo>
                    <a:pt x="1480502" y="1568844"/>
                  </a:lnTo>
                  <a:lnTo>
                    <a:pt x="1483677" y="1563758"/>
                  </a:lnTo>
                  <a:lnTo>
                    <a:pt x="1487487" y="1558671"/>
                  </a:lnTo>
                  <a:lnTo>
                    <a:pt x="1490980" y="1554221"/>
                  </a:lnTo>
                  <a:lnTo>
                    <a:pt x="1495107" y="1549452"/>
                  </a:lnTo>
                  <a:lnTo>
                    <a:pt x="1499235" y="1545002"/>
                  </a:lnTo>
                  <a:lnTo>
                    <a:pt x="1503680" y="1540551"/>
                  </a:lnTo>
                  <a:lnTo>
                    <a:pt x="1508125" y="1536736"/>
                  </a:lnTo>
                  <a:lnTo>
                    <a:pt x="1512887" y="1532921"/>
                  </a:lnTo>
                  <a:lnTo>
                    <a:pt x="1517967" y="1529424"/>
                  </a:lnTo>
                  <a:lnTo>
                    <a:pt x="1522730" y="1526563"/>
                  </a:lnTo>
                  <a:lnTo>
                    <a:pt x="1528127" y="1523384"/>
                  </a:lnTo>
                  <a:lnTo>
                    <a:pt x="1533525" y="1520841"/>
                  </a:lnTo>
                  <a:lnTo>
                    <a:pt x="1539240" y="1517980"/>
                  </a:lnTo>
                  <a:lnTo>
                    <a:pt x="1544955" y="1515755"/>
                  </a:lnTo>
                  <a:lnTo>
                    <a:pt x="1550987" y="1513847"/>
                  </a:lnTo>
                  <a:lnTo>
                    <a:pt x="1557020" y="1512258"/>
                  </a:lnTo>
                  <a:lnTo>
                    <a:pt x="1562735" y="1510668"/>
                  </a:lnTo>
                  <a:lnTo>
                    <a:pt x="1569402" y="1509397"/>
                  </a:lnTo>
                  <a:lnTo>
                    <a:pt x="1575435" y="1508761"/>
                  </a:lnTo>
                  <a:lnTo>
                    <a:pt x="1582102" y="1508443"/>
                  </a:lnTo>
                  <a:lnTo>
                    <a:pt x="1588452" y="1508125"/>
                  </a:lnTo>
                  <a:lnTo>
                    <a:pt x="1594802" y="1508443"/>
                  </a:lnTo>
                  <a:lnTo>
                    <a:pt x="1601152" y="1508761"/>
                  </a:lnTo>
                  <a:lnTo>
                    <a:pt x="1607502" y="1509397"/>
                  </a:lnTo>
                  <a:lnTo>
                    <a:pt x="1613852" y="1510668"/>
                  </a:lnTo>
                  <a:lnTo>
                    <a:pt x="1620202" y="1512258"/>
                  </a:lnTo>
                  <a:lnTo>
                    <a:pt x="1625917" y="1513847"/>
                  </a:lnTo>
                  <a:lnTo>
                    <a:pt x="1631632" y="1515755"/>
                  </a:lnTo>
                  <a:lnTo>
                    <a:pt x="1637347" y="1517980"/>
                  </a:lnTo>
                  <a:lnTo>
                    <a:pt x="1643062" y="1520841"/>
                  </a:lnTo>
                  <a:lnTo>
                    <a:pt x="1648460" y="1523384"/>
                  </a:lnTo>
                  <a:lnTo>
                    <a:pt x="1653857" y="1526563"/>
                  </a:lnTo>
                  <a:lnTo>
                    <a:pt x="1658937" y="1529424"/>
                  </a:lnTo>
                  <a:lnTo>
                    <a:pt x="1664017" y="1532921"/>
                  </a:lnTo>
                  <a:lnTo>
                    <a:pt x="1668462" y="1536736"/>
                  </a:lnTo>
                  <a:lnTo>
                    <a:pt x="1673225" y="1540551"/>
                  </a:lnTo>
                  <a:lnTo>
                    <a:pt x="1677670" y="1545002"/>
                  </a:lnTo>
                  <a:lnTo>
                    <a:pt x="1681480" y="1549452"/>
                  </a:lnTo>
                  <a:lnTo>
                    <a:pt x="1685607" y="1554221"/>
                  </a:lnTo>
                  <a:lnTo>
                    <a:pt x="1689100" y="1558671"/>
                  </a:lnTo>
                  <a:lnTo>
                    <a:pt x="1692910" y="1563758"/>
                  </a:lnTo>
                  <a:lnTo>
                    <a:pt x="1696085" y="1568844"/>
                  </a:lnTo>
                  <a:lnTo>
                    <a:pt x="1699260" y="1574248"/>
                  </a:lnTo>
                  <a:lnTo>
                    <a:pt x="1701800" y="1579653"/>
                  </a:lnTo>
                  <a:lnTo>
                    <a:pt x="1704657" y="1585375"/>
                  </a:lnTo>
                  <a:lnTo>
                    <a:pt x="1706880" y="1591097"/>
                  </a:lnTo>
                  <a:lnTo>
                    <a:pt x="1708785" y="1596819"/>
                  </a:lnTo>
                  <a:lnTo>
                    <a:pt x="1710372" y="1602542"/>
                  </a:lnTo>
                  <a:lnTo>
                    <a:pt x="1711960" y="1608900"/>
                  </a:lnTo>
                  <a:lnTo>
                    <a:pt x="1712913" y="1614940"/>
                  </a:lnTo>
                  <a:lnTo>
                    <a:pt x="1713865" y="1621616"/>
                  </a:lnTo>
                  <a:lnTo>
                    <a:pt x="1713930" y="1622842"/>
                  </a:lnTo>
                  <a:lnTo>
                    <a:pt x="1717944" y="1623360"/>
                  </a:lnTo>
                  <a:lnTo>
                    <a:pt x="1731917" y="1624948"/>
                  </a:lnTo>
                  <a:lnTo>
                    <a:pt x="1745572" y="1626218"/>
                  </a:lnTo>
                  <a:lnTo>
                    <a:pt x="1759544" y="1626854"/>
                  </a:lnTo>
                  <a:lnTo>
                    <a:pt x="1772564" y="1627489"/>
                  </a:lnTo>
                  <a:lnTo>
                    <a:pt x="1785266" y="1628124"/>
                  </a:lnTo>
                  <a:lnTo>
                    <a:pt x="1797650" y="1628441"/>
                  </a:lnTo>
                  <a:lnTo>
                    <a:pt x="1809400" y="1628441"/>
                  </a:lnTo>
                  <a:lnTo>
                    <a:pt x="1821467" y="1628124"/>
                  </a:lnTo>
                  <a:lnTo>
                    <a:pt x="1832581" y="1627171"/>
                  </a:lnTo>
                  <a:lnTo>
                    <a:pt x="1843378" y="1626218"/>
                  </a:lnTo>
                  <a:lnTo>
                    <a:pt x="1853540" y="1624948"/>
                  </a:lnTo>
                  <a:lnTo>
                    <a:pt x="1864019" y="1623678"/>
                  </a:lnTo>
                  <a:lnTo>
                    <a:pt x="1873546" y="1621772"/>
                  </a:lnTo>
                  <a:lnTo>
                    <a:pt x="1882755" y="1619867"/>
                  </a:lnTo>
                  <a:lnTo>
                    <a:pt x="1891646" y="1617644"/>
                  </a:lnTo>
                  <a:lnTo>
                    <a:pt x="1893435" y="1617180"/>
                  </a:lnTo>
                  <a:lnTo>
                    <a:pt x="1894581" y="1615123"/>
                  </a:lnTo>
                  <a:lnTo>
                    <a:pt x="1903465" y="1598613"/>
                  </a:lnTo>
                  <a:lnTo>
                    <a:pt x="1912032" y="1581468"/>
                  </a:lnTo>
                  <a:lnTo>
                    <a:pt x="1919965" y="1564005"/>
                  </a:lnTo>
                  <a:lnTo>
                    <a:pt x="1927580" y="1546860"/>
                  </a:lnTo>
                  <a:lnTo>
                    <a:pt x="1934879" y="1529080"/>
                  </a:lnTo>
                  <a:lnTo>
                    <a:pt x="1941859" y="1510983"/>
                  </a:lnTo>
                  <a:lnTo>
                    <a:pt x="1948205" y="1492885"/>
                  </a:lnTo>
                  <a:lnTo>
                    <a:pt x="1954234" y="1474788"/>
                  </a:lnTo>
                  <a:lnTo>
                    <a:pt x="1959628" y="1456055"/>
                  </a:lnTo>
                  <a:lnTo>
                    <a:pt x="1964705" y="1437640"/>
                  </a:lnTo>
                  <a:lnTo>
                    <a:pt x="1969148" y="1418908"/>
                  </a:lnTo>
                  <a:lnTo>
                    <a:pt x="1973590" y="1399540"/>
                  </a:lnTo>
                  <a:lnTo>
                    <a:pt x="1977398" y="1380490"/>
                  </a:lnTo>
                  <a:lnTo>
                    <a:pt x="1980253" y="1361123"/>
                  </a:lnTo>
                  <a:lnTo>
                    <a:pt x="1983109" y="1341438"/>
                  </a:lnTo>
                  <a:lnTo>
                    <a:pt x="1985330" y="1321435"/>
                  </a:lnTo>
                  <a:lnTo>
                    <a:pt x="1986917" y="1302068"/>
                  </a:lnTo>
                  <a:lnTo>
                    <a:pt x="1988503" y="1282065"/>
                  </a:lnTo>
                  <a:lnTo>
                    <a:pt x="1989138" y="1261428"/>
                  </a:lnTo>
                  <a:lnTo>
                    <a:pt x="1989138" y="1241743"/>
                  </a:lnTo>
                  <a:lnTo>
                    <a:pt x="1989138" y="1221105"/>
                  </a:lnTo>
                  <a:lnTo>
                    <a:pt x="1988503" y="1201103"/>
                  </a:lnTo>
                  <a:lnTo>
                    <a:pt x="1986917" y="1181418"/>
                  </a:lnTo>
                  <a:lnTo>
                    <a:pt x="1985330" y="1161415"/>
                  </a:lnTo>
                  <a:lnTo>
                    <a:pt x="1983109" y="1141730"/>
                  </a:lnTo>
                  <a:lnTo>
                    <a:pt x="1980253" y="1122045"/>
                  </a:lnTo>
                  <a:lnTo>
                    <a:pt x="1977398" y="1102995"/>
                  </a:lnTo>
                  <a:lnTo>
                    <a:pt x="1973590" y="1083628"/>
                  </a:lnTo>
                  <a:lnTo>
                    <a:pt x="1969148" y="1064578"/>
                  </a:lnTo>
                  <a:lnTo>
                    <a:pt x="1964738" y="1045668"/>
                  </a:lnTo>
                  <a:close/>
                  <a:moveTo>
                    <a:pt x="916037" y="1019660"/>
                  </a:moveTo>
                  <a:lnTo>
                    <a:pt x="912064" y="1031240"/>
                  </a:lnTo>
                  <a:lnTo>
                    <a:pt x="897467" y="1075690"/>
                  </a:lnTo>
                  <a:lnTo>
                    <a:pt x="883186" y="1121410"/>
                  </a:lnTo>
                  <a:lnTo>
                    <a:pt x="869541" y="1167765"/>
                  </a:lnTo>
                  <a:lnTo>
                    <a:pt x="856213" y="1215707"/>
                  </a:lnTo>
                  <a:lnTo>
                    <a:pt x="843519" y="1265555"/>
                  </a:lnTo>
                  <a:lnTo>
                    <a:pt x="841045" y="1275844"/>
                  </a:lnTo>
                  <a:lnTo>
                    <a:pt x="841178" y="1275926"/>
                  </a:lnTo>
                  <a:lnTo>
                    <a:pt x="887541" y="1303556"/>
                  </a:lnTo>
                  <a:lnTo>
                    <a:pt x="935809" y="1331185"/>
                  </a:lnTo>
                  <a:lnTo>
                    <a:pt x="981855" y="1356909"/>
                  </a:lnTo>
                  <a:lnTo>
                    <a:pt x="997943" y="1365625"/>
                  </a:lnTo>
                  <a:lnTo>
                    <a:pt x="996185" y="1359853"/>
                  </a:lnTo>
                  <a:lnTo>
                    <a:pt x="983180" y="1314450"/>
                  </a:lnTo>
                  <a:lnTo>
                    <a:pt x="970810" y="1268730"/>
                  </a:lnTo>
                  <a:lnTo>
                    <a:pt x="959075" y="1223010"/>
                  </a:lnTo>
                  <a:lnTo>
                    <a:pt x="948291" y="1176655"/>
                  </a:lnTo>
                  <a:lnTo>
                    <a:pt x="937824" y="1130618"/>
                  </a:lnTo>
                  <a:lnTo>
                    <a:pt x="927991" y="1082675"/>
                  </a:lnTo>
                  <a:lnTo>
                    <a:pt x="918793" y="1034733"/>
                  </a:lnTo>
                  <a:lnTo>
                    <a:pt x="916037" y="1019660"/>
                  </a:lnTo>
                  <a:close/>
                  <a:moveTo>
                    <a:pt x="863289" y="979742"/>
                  </a:moveTo>
                  <a:lnTo>
                    <a:pt x="855028" y="984105"/>
                  </a:lnTo>
                  <a:lnTo>
                    <a:pt x="808990" y="1009835"/>
                  </a:lnTo>
                  <a:lnTo>
                    <a:pt x="761048" y="1037472"/>
                  </a:lnTo>
                  <a:lnTo>
                    <a:pt x="714375" y="1065426"/>
                  </a:lnTo>
                  <a:lnTo>
                    <a:pt x="668973" y="1093698"/>
                  </a:lnTo>
                  <a:lnTo>
                    <a:pt x="625158" y="1121652"/>
                  </a:lnTo>
                  <a:lnTo>
                    <a:pt x="618343" y="1126266"/>
                  </a:lnTo>
                  <a:lnTo>
                    <a:pt x="629688" y="1134920"/>
                  </a:lnTo>
                  <a:lnTo>
                    <a:pt x="669382" y="1162867"/>
                  </a:lnTo>
                  <a:lnTo>
                    <a:pt x="710029" y="1191450"/>
                  </a:lnTo>
                  <a:lnTo>
                    <a:pt x="752263" y="1219397"/>
                  </a:lnTo>
                  <a:lnTo>
                    <a:pt x="784932" y="1240860"/>
                  </a:lnTo>
                  <a:lnTo>
                    <a:pt x="791475" y="1215707"/>
                  </a:lnTo>
                  <a:lnTo>
                    <a:pt x="803852" y="1169987"/>
                  </a:lnTo>
                  <a:lnTo>
                    <a:pt x="816863" y="1124902"/>
                  </a:lnTo>
                  <a:lnTo>
                    <a:pt x="830191" y="1080135"/>
                  </a:lnTo>
                  <a:lnTo>
                    <a:pt x="844471" y="1035685"/>
                  </a:lnTo>
                  <a:lnTo>
                    <a:pt x="859069" y="991870"/>
                  </a:lnTo>
                  <a:lnTo>
                    <a:pt x="863289" y="979742"/>
                  </a:lnTo>
                  <a:close/>
                  <a:moveTo>
                    <a:pt x="1657985" y="712821"/>
                  </a:moveTo>
                  <a:lnTo>
                    <a:pt x="1645285" y="713456"/>
                  </a:lnTo>
                  <a:lnTo>
                    <a:pt x="1632268" y="714092"/>
                  </a:lnTo>
                  <a:lnTo>
                    <a:pt x="1618615" y="715362"/>
                  </a:lnTo>
                  <a:lnTo>
                    <a:pt x="1604963" y="716315"/>
                  </a:lnTo>
                  <a:lnTo>
                    <a:pt x="1590675" y="717903"/>
                  </a:lnTo>
                  <a:lnTo>
                    <a:pt x="1561465" y="721715"/>
                  </a:lnTo>
                  <a:lnTo>
                    <a:pt x="1530668" y="726798"/>
                  </a:lnTo>
                  <a:lnTo>
                    <a:pt x="1498918" y="732516"/>
                  </a:lnTo>
                  <a:lnTo>
                    <a:pt x="1465898" y="739822"/>
                  </a:lnTo>
                  <a:lnTo>
                    <a:pt x="1431608" y="748081"/>
                  </a:lnTo>
                  <a:lnTo>
                    <a:pt x="1396048" y="757611"/>
                  </a:lnTo>
                  <a:lnTo>
                    <a:pt x="1359535" y="768094"/>
                  </a:lnTo>
                  <a:lnTo>
                    <a:pt x="1322070" y="779848"/>
                  </a:lnTo>
                  <a:lnTo>
                    <a:pt x="1283653" y="792554"/>
                  </a:lnTo>
                  <a:lnTo>
                    <a:pt x="1244283" y="806531"/>
                  </a:lnTo>
                  <a:lnTo>
                    <a:pt x="1203960" y="821461"/>
                  </a:lnTo>
                  <a:lnTo>
                    <a:pt x="1163003" y="837662"/>
                  </a:lnTo>
                  <a:lnTo>
                    <a:pt x="1121093" y="855134"/>
                  </a:lnTo>
                  <a:lnTo>
                    <a:pt x="1077913" y="873558"/>
                  </a:lnTo>
                  <a:lnTo>
                    <a:pt x="1035050" y="893253"/>
                  </a:lnTo>
                  <a:lnTo>
                    <a:pt x="990600" y="914537"/>
                  </a:lnTo>
                  <a:lnTo>
                    <a:pt x="964318" y="927496"/>
                  </a:lnTo>
                  <a:lnTo>
                    <a:pt x="968907" y="957263"/>
                  </a:lnTo>
                  <a:lnTo>
                    <a:pt x="978106" y="1009650"/>
                  </a:lnTo>
                  <a:lnTo>
                    <a:pt x="988255" y="1062990"/>
                  </a:lnTo>
                  <a:lnTo>
                    <a:pt x="999357" y="1117283"/>
                  </a:lnTo>
                  <a:lnTo>
                    <a:pt x="1010775" y="1168718"/>
                  </a:lnTo>
                  <a:lnTo>
                    <a:pt x="1023145" y="1219518"/>
                  </a:lnTo>
                  <a:lnTo>
                    <a:pt x="1035832" y="1268730"/>
                  </a:lnTo>
                  <a:lnTo>
                    <a:pt x="1049153" y="1316673"/>
                  </a:lnTo>
                  <a:lnTo>
                    <a:pt x="1062792" y="1363663"/>
                  </a:lnTo>
                  <a:lnTo>
                    <a:pt x="1075796" y="1405968"/>
                  </a:lnTo>
                  <a:lnTo>
                    <a:pt x="1117450" y="1427095"/>
                  </a:lnTo>
                  <a:lnTo>
                    <a:pt x="1161590" y="1447738"/>
                  </a:lnTo>
                  <a:lnTo>
                    <a:pt x="1191459" y="1461474"/>
                  </a:lnTo>
                  <a:lnTo>
                    <a:pt x="1221105" y="1447738"/>
                  </a:lnTo>
                  <a:lnTo>
                    <a:pt x="1264920" y="1427095"/>
                  </a:lnTo>
                  <a:lnTo>
                    <a:pt x="1309688" y="1404547"/>
                  </a:lnTo>
                  <a:lnTo>
                    <a:pt x="1355090" y="1381681"/>
                  </a:lnTo>
                  <a:lnTo>
                    <a:pt x="1400810" y="1356909"/>
                  </a:lnTo>
                  <a:lnTo>
                    <a:pt x="1446848" y="1331185"/>
                  </a:lnTo>
                  <a:lnTo>
                    <a:pt x="1494790" y="1303556"/>
                  </a:lnTo>
                  <a:lnTo>
                    <a:pt x="1541780" y="1275926"/>
                  </a:lnTo>
                  <a:lnTo>
                    <a:pt x="1586865" y="1247979"/>
                  </a:lnTo>
                  <a:lnTo>
                    <a:pt x="1630680" y="1219397"/>
                  </a:lnTo>
                  <a:lnTo>
                    <a:pt x="1672908" y="1191450"/>
                  </a:lnTo>
                  <a:lnTo>
                    <a:pt x="1713548" y="1162867"/>
                  </a:lnTo>
                  <a:lnTo>
                    <a:pt x="1752918" y="1134920"/>
                  </a:lnTo>
                  <a:lnTo>
                    <a:pt x="1790383" y="1106338"/>
                  </a:lnTo>
                  <a:lnTo>
                    <a:pt x="1826895" y="1078391"/>
                  </a:lnTo>
                  <a:lnTo>
                    <a:pt x="1861503" y="1050126"/>
                  </a:lnTo>
                  <a:lnTo>
                    <a:pt x="1894523" y="1022496"/>
                  </a:lnTo>
                  <a:lnTo>
                    <a:pt x="1925638" y="994867"/>
                  </a:lnTo>
                  <a:lnTo>
                    <a:pt x="1944123" y="978323"/>
                  </a:lnTo>
                  <a:lnTo>
                    <a:pt x="1941859" y="971868"/>
                  </a:lnTo>
                  <a:lnTo>
                    <a:pt x="1934879" y="954088"/>
                  </a:lnTo>
                  <a:lnTo>
                    <a:pt x="1927580" y="936308"/>
                  </a:lnTo>
                  <a:lnTo>
                    <a:pt x="1919965" y="918845"/>
                  </a:lnTo>
                  <a:lnTo>
                    <a:pt x="1912032" y="901383"/>
                  </a:lnTo>
                  <a:lnTo>
                    <a:pt x="1903465" y="884555"/>
                  </a:lnTo>
                  <a:lnTo>
                    <a:pt x="1894581" y="867728"/>
                  </a:lnTo>
                  <a:lnTo>
                    <a:pt x="1885379" y="851218"/>
                  </a:lnTo>
                  <a:lnTo>
                    <a:pt x="1875859" y="835025"/>
                  </a:lnTo>
                  <a:lnTo>
                    <a:pt x="1866023" y="818833"/>
                  </a:lnTo>
                  <a:lnTo>
                    <a:pt x="1855552" y="802958"/>
                  </a:lnTo>
                  <a:lnTo>
                    <a:pt x="1844763" y="787718"/>
                  </a:lnTo>
                  <a:lnTo>
                    <a:pt x="1833657" y="772478"/>
                  </a:lnTo>
                  <a:lnTo>
                    <a:pt x="1822234" y="757238"/>
                  </a:lnTo>
                  <a:lnTo>
                    <a:pt x="1812344" y="745258"/>
                  </a:lnTo>
                  <a:lnTo>
                    <a:pt x="1808481" y="742681"/>
                  </a:lnTo>
                  <a:lnTo>
                    <a:pt x="1802448" y="738869"/>
                  </a:lnTo>
                  <a:lnTo>
                    <a:pt x="1795463" y="734740"/>
                  </a:lnTo>
                  <a:lnTo>
                    <a:pt x="1788478" y="731881"/>
                  </a:lnTo>
                  <a:lnTo>
                    <a:pt x="1780858" y="728704"/>
                  </a:lnTo>
                  <a:lnTo>
                    <a:pt x="1772921" y="726163"/>
                  </a:lnTo>
                  <a:lnTo>
                    <a:pt x="1764348" y="723304"/>
                  </a:lnTo>
                  <a:lnTo>
                    <a:pt x="1755458" y="721080"/>
                  </a:lnTo>
                  <a:lnTo>
                    <a:pt x="1746251" y="719174"/>
                  </a:lnTo>
                  <a:lnTo>
                    <a:pt x="1736725" y="717586"/>
                  </a:lnTo>
                  <a:lnTo>
                    <a:pt x="1726565" y="715997"/>
                  </a:lnTo>
                  <a:lnTo>
                    <a:pt x="1716405" y="714727"/>
                  </a:lnTo>
                  <a:lnTo>
                    <a:pt x="1705293" y="714092"/>
                  </a:lnTo>
                  <a:lnTo>
                    <a:pt x="1694181" y="713456"/>
                  </a:lnTo>
                  <a:lnTo>
                    <a:pt x="1682433" y="712821"/>
                  </a:lnTo>
                  <a:lnTo>
                    <a:pt x="1670685" y="712821"/>
                  </a:lnTo>
                  <a:lnTo>
                    <a:pt x="1657985" y="712821"/>
                  </a:lnTo>
                  <a:close/>
                  <a:moveTo>
                    <a:pt x="868468" y="533737"/>
                  </a:moveTo>
                  <a:lnTo>
                    <a:pt x="865870" y="534988"/>
                  </a:lnTo>
                  <a:lnTo>
                    <a:pt x="848736" y="543243"/>
                  </a:lnTo>
                  <a:lnTo>
                    <a:pt x="831919" y="552133"/>
                  </a:lnTo>
                  <a:lnTo>
                    <a:pt x="815419" y="561340"/>
                  </a:lnTo>
                  <a:lnTo>
                    <a:pt x="799236" y="570865"/>
                  </a:lnTo>
                  <a:lnTo>
                    <a:pt x="783053" y="581025"/>
                  </a:lnTo>
                  <a:lnTo>
                    <a:pt x="767505" y="591503"/>
                  </a:lnTo>
                  <a:lnTo>
                    <a:pt x="751957" y="601980"/>
                  </a:lnTo>
                  <a:lnTo>
                    <a:pt x="736726" y="613410"/>
                  </a:lnTo>
                  <a:lnTo>
                    <a:pt x="721813" y="624840"/>
                  </a:lnTo>
                  <a:lnTo>
                    <a:pt x="707217" y="636270"/>
                  </a:lnTo>
                  <a:lnTo>
                    <a:pt x="692938" y="648653"/>
                  </a:lnTo>
                  <a:lnTo>
                    <a:pt x="678659" y="661035"/>
                  </a:lnTo>
                  <a:lnTo>
                    <a:pt x="665015" y="674053"/>
                  </a:lnTo>
                  <a:lnTo>
                    <a:pt x="651371" y="687070"/>
                  </a:lnTo>
                  <a:lnTo>
                    <a:pt x="638361" y="700405"/>
                  </a:lnTo>
                  <a:lnTo>
                    <a:pt x="625669" y="714375"/>
                  </a:lnTo>
                  <a:lnTo>
                    <a:pt x="612977" y="728028"/>
                  </a:lnTo>
                  <a:lnTo>
                    <a:pt x="601236" y="742633"/>
                  </a:lnTo>
                  <a:lnTo>
                    <a:pt x="589179" y="757238"/>
                  </a:lnTo>
                  <a:lnTo>
                    <a:pt x="577756" y="772478"/>
                  </a:lnTo>
                  <a:lnTo>
                    <a:pt x="566650" y="787718"/>
                  </a:lnTo>
                  <a:lnTo>
                    <a:pt x="555861" y="802958"/>
                  </a:lnTo>
                  <a:lnTo>
                    <a:pt x="545390" y="818833"/>
                  </a:lnTo>
                  <a:lnTo>
                    <a:pt x="535554" y="835025"/>
                  </a:lnTo>
                  <a:lnTo>
                    <a:pt x="525717" y="851218"/>
                  </a:lnTo>
                  <a:lnTo>
                    <a:pt x="516515" y="867728"/>
                  </a:lnTo>
                  <a:lnTo>
                    <a:pt x="507631" y="884555"/>
                  </a:lnTo>
                  <a:lnTo>
                    <a:pt x="499381" y="901383"/>
                  </a:lnTo>
                  <a:lnTo>
                    <a:pt x="491131" y="918845"/>
                  </a:lnTo>
                  <a:lnTo>
                    <a:pt x="483515" y="936308"/>
                  </a:lnTo>
                  <a:lnTo>
                    <a:pt x="476217" y="954088"/>
                  </a:lnTo>
                  <a:lnTo>
                    <a:pt x="469236" y="971868"/>
                  </a:lnTo>
                  <a:lnTo>
                    <a:pt x="463208" y="989965"/>
                  </a:lnTo>
                  <a:lnTo>
                    <a:pt x="460561" y="998051"/>
                  </a:lnTo>
                  <a:lnTo>
                    <a:pt x="488376" y="1022496"/>
                  </a:lnTo>
                  <a:lnTo>
                    <a:pt x="521402" y="1050126"/>
                  </a:lnTo>
                  <a:lnTo>
                    <a:pt x="556015" y="1078391"/>
                  </a:lnTo>
                  <a:lnTo>
                    <a:pt x="565691" y="1085860"/>
                  </a:lnTo>
                  <a:lnTo>
                    <a:pt x="569595" y="1083215"/>
                  </a:lnTo>
                  <a:lnTo>
                    <a:pt x="610235" y="1056214"/>
                  </a:lnTo>
                  <a:lnTo>
                    <a:pt x="651510" y="1030166"/>
                  </a:lnTo>
                  <a:lnTo>
                    <a:pt x="693420" y="1004435"/>
                  </a:lnTo>
                  <a:lnTo>
                    <a:pt x="735013" y="979340"/>
                  </a:lnTo>
                  <a:lnTo>
                    <a:pt x="777875" y="954880"/>
                  </a:lnTo>
                  <a:lnTo>
                    <a:pt x="818833" y="932008"/>
                  </a:lnTo>
                  <a:lnTo>
                    <a:pt x="860743" y="909454"/>
                  </a:lnTo>
                  <a:lnTo>
                    <a:pt x="895555" y="891247"/>
                  </a:lnTo>
                  <a:lnTo>
                    <a:pt x="895322" y="889635"/>
                  </a:lnTo>
                  <a:lnTo>
                    <a:pt x="888661" y="841693"/>
                  </a:lnTo>
                  <a:lnTo>
                    <a:pt x="883269" y="794068"/>
                  </a:lnTo>
                  <a:lnTo>
                    <a:pt x="878829" y="746443"/>
                  </a:lnTo>
                  <a:lnTo>
                    <a:pt x="875023" y="699453"/>
                  </a:lnTo>
                  <a:lnTo>
                    <a:pt x="871851" y="653415"/>
                  </a:lnTo>
                  <a:lnTo>
                    <a:pt x="869948" y="608013"/>
                  </a:lnTo>
                  <a:lnTo>
                    <a:pt x="868679" y="562928"/>
                  </a:lnTo>
                  <a:lnTo>
                    <a:pt x="868468" y="533737"/>
                  </a:lnTo>
                  <a:close/>
                  <a:moveTo>
                    <a:pt x="2020253" y="515954"/>
                  </a:moveTo>
                  <a:lnTo>
                    <a:pt x="2004378" y="516272"/>
                  </a:lnTo>
                  <a:lnTo>
                    <a:pt x="1987868" y="516589"/>
                  </a:lnTo>
                  <a:lnTo>
                    <a:pt x="1970723" y="517860"/>
                  </a:lnTo>
                  <a:lnTo>
                    <a:pt x="1952943" y="519448"/>
                  </a:lnTo>
                  <a:lnTo>
                    <a:pt x="1934845" y="521353"/>
                  </a:lnTo>
                  <a:lnTo>
                    <a:pt x="1916113" y="523576"/>
                  </a:lnTo>
                  <a:lnTo>
                    <a:pt x="1896428" y="526434"/>
                  </a:lnTo>
                  <a:lnTo>
                    <a:pt x="1876425" y="529610"/>
                  </a:lnTo>
                  <a:lnTo>
                    <a:pt x="1856105" y="533739"/>
                  </a:lnTo>
                  <a:lnTo>
                    <a:pt x="1835468" y="537867"/>
                  </a:lnTo>
                  <a:lnTo>
                    <a:pt x="1818071" y="541450"/>
                  </a:lnTo>
                  <a:lnTo>
                    <a:pt x="1830544" y="552491"/>
                  </a:lnTo>
                  <a:lnTo>
                    <a:pt x="1847045" y="568051"/>
                  </a:lnTo>
                  <a:lnTo>
                    <a:pt x="1862912" y="583929"/>
                  </a:lnTo>
                  <a:lnTo>
                    <a:pt x="1878779" y="599489"/>
                  </a:lnTo>
                  <a:lnTo>
                    <a:pt x="1893694" y="616002"/>
                  </a:lnTo>
                  <a:lnTo>
                    <a:pt x="1908609" y="632515"/>
                  </a:lnTo>
                  <a:lnTo>
                    <a:pt x="1923207" y="649345"/>
                  </a:lnTo>
                  <a:lnTo>
                    <a:pt x="1937169" y="667128"/>
                  </a:lnTo>
                  <a:lnTo>
                    <a:pt x="1950498" y="684911"/>
                  </a:lnTo>
                  <a:lnTo>
                    <a:pt x="1963826" y="703012"/>
                  </a:lnTo>
                  <a:lnTo>
                    <a:pt x="1976519" y="721430"/>
                  </a:lnTo>
                  <a:lnTo>
                    <a:pt x="1988895" y="739848"/>
                  </a:lnTo>
                  <a:lnTo>
                    <a:pt x="2000637" y="758901"/>
                  </a:lnTo>
                  <a:lnTo>
                    <a:pt x="2012378" y="778272"/>
                  </a:lnTo>
                  <a:lnTo>
                    <a:pt x="2023168" y="797961"/>
                  </a:lnTo>
                  <a:lnTo>
                    <a:pt x="2033323" y="817967"/>
                  </a:lnTo>
                  <a:lnTo>
                    <a:pt x="2043477" y="838290"/>
                  </a:lnTo>
                  <a:lnTo>
                    <a:pt x="2052998" y="858614"/>
                  </a:lnTo>
                  <a:lnTo>
                    <a:pt x="2056015" y="865380"/>
                  </a:lnTo>
                  <a:lnTo>
                    <a:pt x="2058035" y="863071"/>
                  </a:lnTo>
                  <a:lnTo>
                    <a:pt x="2069148" y="850367"/>
                  </a:lnTo>
                  <a:lnTo>
                    <a:pt x="2079308" y="837982"/>
                  </a:lnTo>
                  <a:lnTo>
                    <a:pt x="2089468" y="825914"/>
                  </a:lnTo>
                  <a:lnTo>
                    <a:pt x="2098675" y="813845"/>
                  </a:lnTo>
                  <a:lnTo>
                    <a:pt x="2107883" y="801777"/>
                  </a:lnTo>
                  <a:lnTo>
                    <a:pt x="2116455" y="790027"/>
                  </a:lnTo>
                  <a:lnTo>
                    <a:pt x="2124711" y="778594"/>
                  </a:lnTo>
                  <a:lnTo>
                    <a:pt x="2132331" y="766843"/>
                  </a:lnTo>
                  <a:lnTo>
                    <a:pt x="2139633" y="755728"/>
                  </a:lnTo>
                  <a:lnTo>
                    <a:pt x="2146301" y="744930"/>
                  </a:lnTo>
                  <a:lnTo>
                    <a:pt x="2152968" y="733815"/>
                  </a:lnTo>
                  <a:lnTo>
                    <a:pt x="2158683" y="723652"/>
                  </a:lnTo>
                  <a:lnTo>
                    <a:pt x="2164081" y="713172"/>
                  </a:lnTo>
                  <a:lnTo>
                    <a:pt x="2168843" y="702692"/>
                  </a:lnTo>
                  <a:lnTo>
                    <a:pt x="2173605" y="692847"/>
                  </a:lnTo>
                  <a:lnTo>
                    <a:pt x="2177415" y="683002"/>
                  </a:lnTo>
                  <a:lnTo>
                    <a:pt x="2179793" y="676516"/>
                  </a:lnTo>
                  <a:lnTo>
                    <a:pt x="2174979" y="674995"/>
                  </a:lnTo>
                  <a:lnTo>
                    <a:pt x="2169575" y="672452"/>
                  </a:lnTo>
                  <a:lnTo>
                    <a:pt x="2163853" y="669909"/>
                  </a:lnTo>
                  <a:lnTo>
                    <a:pt x="2158448" y="667048"/>
                  </a:lnTo>
                  <a:lnTo>
                    <a:pt x="2153044" y="664187"/>
                  </a:lnTo>
                  <a:lnTo>
                    <a:pt x="2147958" y="661008"/>
                  </a:lnTo>
                  <a:lnTo>
                    <a:pt x="2142871" y="657511"/>
                  </a:lnTo>
                  <a:lnTo>
                    <a:pt x="2138421" y="653696"/>
                  </a:lnTo>
                  <a:lnTo>
                    <a:pt x="2133652" y="649881"/>
                  </a:lnTo>
                  <a:lnTo>
                    <a:pt x="2129201" y="645749"/>
                  </a:lnTo>
                  <a:lnTo>
                    <a:pt x="2124751" y="640980"/>
                  </a:lnTo>
                  <a:lnTo>
                    <a:pt x="2120936" y="636529"/>
                  </a:lnTo>
                  <a:lnTo>
                    <a:pt x="2117121" y="631761"/>
                  </a:lnTo>
                  <a:lnTo>
                    <a:pt x="2113624" y="626675"/>
                  </a:lnTo>
                  <a:lnTo>
                    <a:pt x="2110763" y="621906"/>
                  </a:lnTo>
                  <a:lnTo>
                    <a:pt x="2107584" y="616502"/>
                  </a:lnTo>
                  <a:lnTo>
                    <a:pt x="2105041" y="611097"/>
                  </a:lnTo>
                  <a:lnTo>
                    <a:pt x="2102180" y="605375"/>
                  </a:lnTo>
                  <a:lnTo>
                    <a:pt x="2099955" y="599971"/>
                  </a:lnTo>
                  <a:lnTo>
                    <a:pt x="2098047" y="593613"/>
                  </a:lnTo>
                  <a:lnTo>
                    <a:pt x="2096458" y="587891"/>
                  </a:lnTo>
                  <a:lnTo>
                    <a:pt x="2094868" y="581851"/>
                  </a:lnTo>
                  <a:lnTo>
                    <a:pt x="2093597" y="575493"/>
                  </a:lnTo>
                  <a:lnTo>
                    <a:pt x="2092961" y="569135"/>
                  </a:lnTo>
                  <a:lnTo>
                    <a:pt x="2092643" y="562777"/>
                  </a:lnTo>
                  <a:lnTo>
                    <a:pt x="2092325" y="556419"/>
                  </a:lnTo>
                  <a:lnTo>
                    <a:pt x="2092643" y="549743"/>
                  </a:lnTo>
                  <a:lnTo>
                    <a:pt x="2092961" y="543385"/>
                  </a:lnTo>
                  <a:lnTo>
                    <a:pt x="2093597" y="537027"/>
                  </a:lnTo>
                  <a:lnTo>
                    <a:pt x="2094868" y="530987"/>
                  </a:lnTo>
                  <a:lnTo>
                    <a:pt x="2096458" y="524946"/>
                  </a:lnTo>
                  <a:lnTo>
                    <a:pt x="2096810" y="523537"/>
                  </a:lnTo>
                  <a:lnTo>
                    <a:pt x="2090103" y="521988"/>
                  </a:lnTo>
                  <a:lnTo>
                    <a:pt x="2078038" y="520083"/>
                  </a:lnTo>
                  <a:lnTo>
                    <a:pt x="2064385" y="518177"/>
                  </a:lnTo>
                  <a:lnTo>
                    <a:pt x="2050098" y="517225"/>
                  </a:lnTo>
                  <a:lnTo>
                    <a:pt x="2035493" y="516272"/>
                  </a:lnTo>
                  <a:lnTo>
                    <a:pt x="2020253" y="515954"/>
                  </a:lnTo>
                  <a:close/>
                  <a:moveTo>
                    <a:pt x="362307" y="515954"/>
                  </a:moveTo>
                  <a:lnTo>
                    <a:pt x="346747" y="516272"/>
                  </a:lnTo>
                  <a:lnTo>
                    <a:pt x="332140" y="517225"/>
                  </a:lnTo>
                  <a:lnTo>
                    <a:pt x="318485" y="518177"/>
                  </a:lnTo>
                  <a:lnTo>
                    <a:pt x="304830" y="520083"/>
                  </a:lnTo>
                  <a:lnTo>
                    <a:pt x="292128" y="521988"/>
                  </a:lnTo>
                  <a:lnTo>
                    <a:pt x="280378" y="524846"/>
                  </a:lnTo>
                  <a:lnTo>
                    <a:pt x="269264" y="527387"/>
                  </a:lnTo>
                  <a:lnTo>
                    <a:pt x="258467" y="530881"/>
                  </a:lnTo>
                  <a:lnTo>
                    <a:pt x="248941" y="534692"/>
                  </a:lnTo>
                  <a:lnTo>
                    <a:pt x="239732" y="539455"/>
                  </a:lnTo>
                  <a:lnTo>
                    <a:pt x="231158" y="543901"/>
                  </a:lnTo>
                  <a:lnTo>
                    <a:pt x="223536" y="548983"/>
                  </a:lnTo>
                  <a:lnTo>
                    <a:pt x="219442" y="552492"/>
                  </a:lnTo>
                  <a:lnTo>
                    <a:pt x="224375" y="554685"/>
                  </a:lnTo>
                  <a:lnTo>
                    <a:pt x="230097" y="556910"/>
                  </a:lnTo>
                  <a:lnTo>
                    <a:pt x="235502" y="560089"/>
                  </a:lnTo>
                  <a:lnTo>
                    <a:pt x="240906" y="562632"/>
                  </a:lnTo>
                  <a:lnTo>
                    <a:pt x="245992" y="566129"/>
                  </a:lnTo>
                  <a:lnTo>
                    <a:pt x="251079" y="569626"/>
                  </a:lnTo>
                  <a:lnTo>
                    <a:pt x="255529" y="573441"/>
                  </a:lnTo>
                  <a:lnTo>
                    <a:pt x="260298" y="577256"/>
                  </a:lnTo>
                  <a:lnTo>
                    <a:pt x="264749" y="581389"/>
                  </a:lnTo>
                  <a:lnTo>
                    <a:pt x="268563" y="585839"/>
                  </a:lnTo>
                  <a:lnTo>
                    <a:pt x="273014" y="590290"/>
                  </a:lnTo>
                  <a:lnTo>
                    <a:pt x="276829" y="595376"/>
                  </a:lnTo>
                  <a:lnTo>
                    <a:pt x="280326" y="600463"/>
                  </a:lnTo>
                  <a:lnTo>
                    <a:pt x="283187" y="605549"/>
                  </a:lnTo>
                  <a:lnTo>
                    <a:pt x="286366" y="610635"/>
                  </a:lnTo>
                  <a:lnTo>
                    <a:pt x="289227" y="616040"/>
                  </a:lnTo>
                  <a:lnTo>
                    <a:pt x="291770" y="621444"/>
                  </a:lnTo>
                  <a:lnTo>
                    <a:pt x="293995" y="627484"/>
                  </a:lnTo>
                  <a:lnTo>
                    <a:pt x="295903" y="633206"/>
                  </a:lnTo>
                  <a:lnTo>
                    <a:pt x="297492" y="639246"/>
                  </a:lnTo>
                  <a:lnTo>
                    <a:pt x="299082" y="645287"/>
                  </a:lnTo>
                  <a:lnTo>
                    <a:pt x="300353" y="651645"/>
                  </a:lnTo>
                  <a:lnTo>
                    <a:pt x="300989" y="657685"/>
                  </a:lnTo>
                  <a:lnTo>
                    <a:pt x="301307" y="664361"/>
                  </a:lnTo>
                  <a:lnTo>
                    <a:pt x="301625" y="670719"/>
                  </a:lnTo>
                  <a:lnTo>
                    <a:pt x="301307" y="677394"/>
                  </a:lnTo>
                  <a:lnTo>
                    <a:pt x="300989" y="683752"/>
                  </a:lnTo>
                  <a:lnTo>
                    <a:pt x="300353" y="690111"/>
                  </a:lnTo>
                  <a:lnTo>
                    <a:pt x="299082" y="696151"/>
                  </a:lnTo>
                  <a:lnTo>
                    <a:pt x="297492" y="702509"/>
                  </a:lnTo>
                  <a:lnTo>
                    <a:pt x="295903" y="708549"/>
                  </a:lnTo>
                  <a:lnTo>
                    <a:pt x="293995" y="714271"/>
                  </a:lnTo>
                  <a:lnTo>
                    <a:pt x="291770" y="719993"/>
                  </a:lnTo>
                  <a:lnTo>
                    <a:pt x="289227" y="725397"/>
                  </a:lnTo>
                  <a:lnTo>
                    <a:pt x="286366" y="730802"/>
                  </a:lnTo>
                  <a:lnTo>
                    <a:pt x="283187" y="736206"/>
                  </a:lnTo>
                  <a:lnTo>
                    <a:pt x="280326" y="741292"/>
                  </a:lnTo>
                  <a:lnTo>
                    <a:pt x="276829" y="746379"/>
                  </a:lnTo>
                  <a:lnTo>
                    <a:pt x="273014" y="751147"/>
                  </a:lnTo>
                  <a:lnTo>
                    <a:pt x="268563" y="755916"/>
                  </a:lnTo>
                  <a:lnTo>
                    <a:pt x="264749" y="760049"/>
                  </a:lnTo>
                  <a:lnTo>
                    <a:pt x="260298" y="764181"/>
                  </a:lnTo>
                  <a:lnTo>
                    <a:pt x="255529" y="768314"/>
                  </a:lnTo>
                  <a:lnTo>
                    <a:pt x="252928" y="770544"/>
                  </a:lnTo>
                  <a:lnTo>
                    <a:pt x="258150" y="778594"/>
                  </a:lnTo>
                  <a:lnTo>
                    <a:pt x="266089" y="790027"/>
                  </a:lnTo>
                  <a:lnTo>
                    <a:pt x="274980" y="801777"/>
                  </a:lnTo>
                  <a:lnTo>
                    <a:pt x="283872" y="813845"/>
                  </a:lnTo>
                  <a:lnTo>
                    <a:pt x="293398" y="825914"/>
                  </a:lnTo>
                  <a:lnTo>
                    <a:pt x="303560" y="837982"/>
                  </a:lnTo>
                  <a:lnTo>
                    <a:pt x="313722" y="850367"/>
                  </a:lnTo>
                  <a:lnTo>
                    <a:pt x="324518" y="863071"/>
                  </a:lnTo>
                  <a:lnTo>
                    <a:pt x="335950" y="875774"/>
                  </a:lnTo>
                  <a:lnTo>
                    <a:pt x="346135" y="886785"/>
                  </a:lnTo>
                  <a:lnTo>
                    <a:pt x="349213" y="879255"/>
                  </a:lnTo>
                  <a:lnTo>
                    <a:pt x="358415" y="858614"/>
                  </a:lnTo>
                  <a:lnTo>
                    <a:pt x="367936" y="838290"/>
                  </a:lnTo>
                  <a:lnTo>
                    <a:pt x="377773" y="817967"/>
                  </a:lnTo>
                  <a:lnTo>
                    <a:pt x="388245" y="797961"/>
                  </a:lnTo>
                  <a:lnTo>
                    <a:pt x="399352" y="778272"/>
                  </a:lnTo>
                  <a:lnTo>
                    <a:pt x="410459" y="758901"/>
                  </a:lnTo>
                  <a:lnTo>
                    <a:pt x="422518" y="739848"/>
                  </a:lnTo>
                  <a:lnTo>
                    <a:pt x="434894" y="721430"/>
                  </a:lnTo>
                  <a:lnTo>
                    <a:pt x="447270" y="703012"/>
                  </a:lnTo>
                  <a:lnTo>
                    <a:pt x="460915" y="684911"/>
                  </a:lnTo>
                  <a:lnTo>
                    <a:pt x="474244" y="667128"/>
                  </a:lnTo>
                  <a:lnTo>
                    <a:pt x="488524" y="649345"/>
                  </a:lnTo>
                  <a:lnTo>
                    <a:pt x="502804" y="632515"/>
                  </a:lnTo>
                  <a:lnTo>
                    <a:pt x="517719" y="616002"/>
                  </a:lnTo>
                  <a:lnTo>
                    <a:pt x="532634" y="599489"/>
                  </a:lnTo>
                  <a:lnTo>
                    <a:pt x="548501" y="583929"/>
                  </a:lnTo>
                  <a:lnTo>
                    <a:pt x="564050" y="568051"/>
                  </a:lnTo>
                  <a:lnTo>
                    <a:pt x="580552" y="552491"/>
                  </a:lnTo>
                  <a:lnTo>
                    <a:pt x="587136" y="546773"/>
                  </a:lnTo>
                  <a:lnTo>
                    <a:pt x="569035" y="542313"/>
                  </a:lnTo>
                  <a:lnTo>
                    <a:pt x="547441" y="537867"/>
                  </a:lnTo>
                  <a:lnTo>
                    <a:pt x="526483" y="533739"/>
                  </a:lnTo>
                  <a:lnTo>
                    <a:pt x="505842" y="529610"/>
                  </a:lnTo>
                  <a:lnTo>
                    <a:pt x="486153" y="526434"/>
                  </a:lnTo>
                  <a:lnTo>
                    <a:pt x="466783" y="523576"/>
                  </a:lnTo>
                  <a:lnTo>
                    <a:pt x="448047" y="521353"/>
                  </a:lnTo>
                  <a:lnTo>
                    <a:pt x="429629" y="519448"/>
                  </a:lnTo>
                  <a:lnTo>
                    <a:pt x="411846" y="517860"/>
                  </a:lnTo>
                  <a:lnTo>
                    <a:pt x="395015" y="516589"/>
                  </a:lnTo>
                  <a:lnTo>
                    <a:pt x="378503" y="516272"/>
                  </a:lnTo>
                  <a:lnTo>
                    <a:pt x="362307" y="515954"/>
                  </a:lnTo>
                  <a:close/>
                  <a:moveTo>
                    <a:pt x="1144594" y="459502"/>
                  </a:moveTo>
                  <a:lnTo>
                    <a:pt x="1125428" y="461328"/>
                  </a:lnTo>
                  <a:lnTo>
                    <a:pt x="1105755" y="463868"/>
                  </a:lnTo>
                  <a:lnTo>
                    <a:pt x="1086082" y="466408"/>
                  </a:lnTo>
                  <a:lnTo>
                    <a:pt x="1067043" y="469583"/>
                  </a:lnTo>
                  <a:lnTo>
                    <a:pt x="1047687" y="473393"/>
                  </a:lnTo>
                  <a:lnTo>
                    <a:pt x="1028649" y="477520"/>
                  </a:lnTo>
                  <a:lnTo>
                    <a:pt x="1009928" y="482283"/>
                  </a:lnTo>
                  <a:lnTo>
                    <a:pt x="990889" y="487045"/>
                  </a:lnTo>
                  <a:lnTo>
                    <a:pt x="972486" y="492443"/>
                  </a:lnTo>
                  <a:lnTo>
                    <a:pt x="954399" y="498793"/>
                  </a:lnTo>
                  <a:lnTo>
                    <a:pt x="935995" y="504825"/>
                  </a:lnTo>
                  <a:lnTo>
                    <a:pt x="932351" y="506258"/>
                  </a:lnTo>
                  <a:lnTo>
                    <a:pt x="932115" y="536258"/>
                  </a:lnTo>
                  <a:lnTo>
                    <a:pt x="932432" y="577533"/>
                  </a:lnTo>
                  <a:lnTo>
                    <a:pt x="933701" y="621030"/>
                  </a:lnTo>
                  <a:lnTo>
                    <a:pt x="935921" y="665163"/>
                  </a:lnTo>
                  <a:lnTo>
                    <a:pt x="939093" y="710883"/>
                  </a:lnTo>
                  <a:lnTo>
                    <a:pt x="942899" y="757873"/>
                  </a:lnTo>
                  <a:lnTo>
                    <a:pt x="944704" y="775147"/>
                  </a:lnTo>
                  <a:lnTo>
                    <a:pt x="957126" y="748030"/>
                  </a:lnTo>
                  <a:lnTo>
                    <a:pt x="966329" y="729615"/>
                  </a:lnTo>
                  <a:lnTo>
                    <a:pt x="974897" y="711517"/>
                  </a:lnTo>
                  <a:lnTo>
                    <a:pt x="984100" y="693420"/>
                  </a:lnTo>
                  <a:lnTo>
                    <a:pt x="992986" y="676275"/>
                  </a:lnTo>
                  <a:lnTo>
                    <a:pt x="1002189" y="659130"/>
                  </a:lnTo>
                  <a:lnTo>
                    <a:pt x="1012026" y="642620"/>
                  </a:lnTo>
                  <a:lnTo>
                    <a:pt x="1021229" y="626427"/>
                  </a:lnTo>
                  <a:lnTo>
                    <a:pt x="1030749" y="610235"/>
                  </a:lnTo>
                  <a:lnTo>
                    <a:pt x="1040269" y="594677"/>
                  </a:lnTo>
                  <a:lnTo>
                    <a:pt x="1049789" y="579755"/>
                  </a:lnTo>
                  <a:lnTo>
                    <a:pt x="1059627" y="564832"/>
                  </a:lnTo>
                  <a:lnTo>
                    <a:pt x="1069147" y="550862"/>
                  </a:lnTo>
                  <a:lnTo>
                    <a:pt x="1078985" y="537210"/>
                  </a:lnTo>
                  <a:lnTo>
                    <a:pt x="1088822" y="523557"/>
                  </a:lnTo>
                  <a:lnTo>
                    <a:pt x="1098660" y="511175"/>
                  </a:lnTo>
                  <a:lnTo>
                    <a:pt x="1108814" y="498792"/>
                  </a:lnTo>
                  <a:lnTo>
                    <a:pt x="1118652" y="487045"/>
                  </a:lnTo>
                  <a:lnTo>
                    <a:pt x="1129124" y="475932"/>
                  </a:lnTo>
                  <a:lnTo>
                    <a:pt x="1138962" y="465137"/>
                  </a:lnTo>
                  <a:lnTo>
                    <a:pt x="1144594" y="459502"/>
                  </a:lnTo>
                  <a:close/>
                  <a:moveTo>
                    <a:pt x="1249064" y="458616"/>
                  </a:moveTo>
                  <a:lnTo>
                    <a:pt x="1248761" y="458787"/>
                  </a:lnTo>
                  <a:lnTo>
                    <a:pt x="1241462" y="463232"/>
                  </a:lnTo>
                  <a:lnTo>
                    <a:pt x="1233846" y="468312"/>
                  </a:lnTo>
                  <a:lnTo>
                    <a:pt x="1226230" y="474027"/>
                  </a:lnTo>
                  <a:lnTo>
                    <a:pt x="1218614" y="480377"/>
                  </a:lnTo>
                  <a:lnTo>
                    <a:pt x="1210997" y="486727"/>
                  </a:lnTo>
                  <a:lnTo>
                    <a:pt x="1203064" y="493712"/>
                  </a:lnTo>
                  <a:lnTo>
                    <a:pt x="1195131" y="501015"/>
                  </a:lnTo>
                  <a:lnTo>
                    <a:pt x="1187197" y="508952"/>
                  </a:lnTo>
                  <a:lnTo>
                    <a:pt x="1178946" y="517525"/>
                  </a:lnTo>
                  <a:lnTo>
                    <a:pt x="1171013" y="526415"/>
                  </a:lnTo>
                  <a:lnTo>
                    <a:pt x="1162762" y="535940"/>
                  </a:lnTo>
                  <a:lnTo>
                    <a:pt x="1154829" y="545465"/>
                  </a:lnTo>
                  <a:lnTo>
                    <a:pt x="1146578" y="555942"/>
                  </a:lnTo>
                  <a:lnTo>
                    <a:pt x="1138327" y="566737"/>
                  </a:lnTo>
                  <a:lnTo>
                    <a:pt x="1130076" y="577850"/>
                  </a:lnTo>
                  <a:lnTo>
                    <a:pt x="1121825" y="589280"/>
                  </a:lnTo>
                  <a:lnTo>
                    <a:pt x="1105324" y="613727"/>
                  </a:lnTo>
                  <a:lnTo>
                    <a:pt x="1088187" y="640080"/>
                  </a:lnTo>
                  <a:lnTo>
                    <a:pt x="1071686" y="667702"/>
                  </a:lnTo>
                  <a:lnTo>
                    <a:pt x="1055184" y="697547"/>
                  </a:lnTo>
                  <a:lnTo>
                    <a:pt x="1038365" y="728662"/>
                  </a:lnTo>
                  <a:lnTo>
                    <a:pt x="1021864" y="761365"/>
                  </a:lnTo>
                  <a:lnTo>
                    <a:pt x="1005679" y="795337"/>
                  </a:lnTo>
                  <a:lnTo>
                    <a:pt x="989178" y="831215"/>
                  </a:lnTo>
                  <a:lnTo>
                    <a:pt x="981773" y="848753"/>
                  </a:lnTo>
                  <a:lnTo>
                    <a:pt x="987743" y="845921"/>
                  </a:lnTo>
                  <a:lnTo>
                    <a:pt x="1029970" y="826544"/>
                  </a:lnTo>
                  <a:lnTo>
                    <a:pt x="1072515" y="807167"/>
                  </a:lnTo>
                  <a:lnTo>
                    <a:pt x="1114743" y="789060"/>
                  </a:lnTo>
                  <a:lnTo>
                    <a:pt x="1157288" y="772224"/>
                  </a:lnTo>
                  <a:lnTo>
                    <a:pt x="1198880" y="755705"/>
                  </a:lnTo>
                  <a:lnTo>
                    <a:pt x="1240790" y="740140"/>
                  </a:lnTo>
                  <a:lnTo>
                    <a:pt x="1282065" y="726163"/>
                  </a:lnTo>
                  <a:lnTo>
                    <a:pt x="1322388" y="712503"/>
                  </a:lnTo>
                  <a:lnTo>
                    <a:pt x="1362393" y="700114"/>
                  </a:lnTo>
                  <a:lnTo>
                    <a:pt x="1382395" y="695032"/>
                  </a:lnTo>
                  <a:lnTo>
                    <a:pt x="1401445" y="689632"/>
                  </a:lnTo>
                  <a:lnTo>
                    <a:pt x="1421130" y="684231"/>
                  </a:lnTo>
                  <a:lnTo>
                    <a:pt x="1439863" y="679466"/>
                  </a:lnTo>
                  <a:lnTo>
                    <a:pt x="1459230" y="675019"/>
                  </a:lnTo>
                  <a:lnTo>
                    <a:pt x="1477645" y="670889"/>
                  </a:lnTo>
                  <a:lnTo>
                    <a:pt x="1496060" y="667077"/>
                  </a:lnTo>
                  <a:lnTo>
                    <a:pt x="1514475" y="663583"/>
                  </a:lnTo>
                  <a:lnTo>
                    <a:pt x="1532255" y="660407"/>
                  </a:lnTo>
                  <a:lnTo>
                    <a:pt x="1550035" y="657548"/>
                  </a:lnTo>
                  <a:lnTo>
                    <a:pt x="1567180" y="655006"/>
                  </a:lnTo>
                  <a:lnTo>
                    <a:pt x="1584643" y="653100"/>
                  </a:lnTo>
                  <a:lnTo>
                    <a:pt x="1601470" y="651194"/>
                  </a:lnTo>
                  <a:lnTo>
                    <a:pt x="1617663" y="649606"/>
                  </a:lnTo>
                  <a:lnTo>
                    <a:pt x="1633855" y="648653"/>
                  </a:lnTo>
                  <a:lnTo>
                    <a:pt x="1649413" y="648018"/>
                  </a:lnTo>
                  <a:lnTo>
                    <a:pt x="1665288" y="647700"/>
                  </a:lnTo>
                  <a:lnTo>
                    <a:pt x="1680211" y="647700"/>
                  </a:lnTo>
                  <a:lnTo>
                    <a:pt x="1694815" y="648018"/>
                  </a:lnTo>
                  <a:lnTo>
                    <a:pt x="1709103" y="648653"/>
                  </a:lnTo>
                  <a:lnTo>
                    <a:pt x="1719853" y="649848"/>
                  </a:lnTo>
                  <a:lnTo>
                    <a:pt x="1718475" y="648653"/>
                  </a:lnTo>
                  <a:lnTo>
                    <a:pt x="1704196" y="636270"/>
                  </a:lnTo>
                  <a:lnTo>
                    <a:pt x="1689600" y="624840"/>
                  </a:lnTo>
                  <a:lnTo>
                    <a:pt x="1674687" y="613410"/>
                  </a:lnTo>
                  <a:lnTo>
                    <a:pt x="1659139" y="601980"/>
                  </a:lnTo>
                  <a:lnTo>
                    <a:pt x="1643908" y="591503"/>
                  </a:lnTo>
                  <a:lnTo>
                    <a:pt x="1628042" y="581025"/>
                  </a:lnTo>
                  <a:lnTo>
                    <a:pt x="1612177" y="570865"/>
                  </a:lnTo>
                  <a:lnTo>
                    <a:pt x="1595994" y="561340"/>
                  </a:lnTo>
                  <a:lnTo>
                    <a:pt x="1579494" y="552133"/>
                  </a:lnTo>
                  <a:lnTo>
                    <a:pt x="1562360" y="543243"/>
                  </a:lnTo>
                  <a:lnTo>
                    <a:pt x="1545543" y="534988"/>
                  </a:lnTo>
                  <a:lnTo>
                    <a:pt x="1528408" y="526733"/>
                  </a:lnTo>
                  <a:lnTo>
                    <a:pt x="1510639" y="519113"/>
                  </a:lnTo>
                  <a:lnTo>
                    <a:pt x="1492869" y="511810"/>
                  </a:lnTo>
                  <a:lnTo>
                    <a:pt x="1475418" y="504825"/>
                  </a:lnTo>
                  <a:lnTo>
                    <a:pt x="1456697" y="498793"/>
                  </a:lnTo>
                  <a:lnTo>
                    <a:pt x="1438927" y="492443"/>
                  </a:lnTo>
                  <a:lnTo>
                    <a:pt x="1420523" y="487045"/>
                  </a:lnTo>
                  <a:lnTo>
                    <a:pt x="1401485" y="482283"/>
                  </a:lnTo>
                  <a:lnTo>
                    <a:pt x="1382764" y="477520"/>
                  </a:lnTo>
                  <a:lnTo>
                    <a:pt x="1363408" y="473393"/>
                  </a:lnTo>
                  <a:lnTo>
                    <a:pt x="1344370" y="469583"/>
                  </a:lnTo>
                  <a:lnTo>
                    <a:pt x="1325014" y="466408"/>
                  </a:lnTo>
                  <a:lnTo>
                    <a:pt x="1305658" y="463868"/>
                  </a:lnTo>
                  <a:lnTo>
                    <a:pt x="1285985" y="461328"/>
                  </a:lnTo>
                  <a:lnTo>
                    <a:pt x="1265995" y="459423"/>
                  </a:lnTo>
                  <a:lnTo>
                    <a:pt x="1249064" y="458616"/>
                  </a:lnTo>
                  <a:close/>
                  <a:moveTo>
                    <a:pt x="1092607" y="63500"/>
                  </a:moveTo>
                  <a:lnTo>
                    <a:pt x="1084677" y="63818"/>
                  </a:lnTo>
                  <a:lnTo>
                    <a:pt x="1076431" y="65088"/>
                  </a:lnTo>
                  <a:lnTo>
                    <a:pt x="1070087" y="66993"/>
                  </a:lnTo>
                  <a:lnTo>
                    <a:pt x="1063744" y="69215"/>
                  </a:lnTo>
                  <a:lnTo>
                    <a:pt x="1057400" y="71755"/>
                  </a:lnTo>
                  <a:lnTo>
                    <a:pt x="1051374" y="75247"/>
                  </a:lnTo>
                  <a:lnTo>
                    <a:pt x="1045347" y="79693"/>
                  </a:lnTo>
                  <a:lnTo>
                    <a:pt x="1039638" y="84137"/>
                  </a:lnTo>
                  <a:lnTo>
                    <a:pt x="1033929" y="89218"/>
                  </a:lnTo>
                  <a:lnTo>
                    <a:pt x="1028537" y="94932"/>
                  </a:lnTo>
                  <a:lnTo>
                    <a:pt x="1022828" y="100965"/>
                  </a:lnTo>
                  <a:lnTo>
                    <a:pt x="1017753" y="107950"/>
                  </a:lnTo>
                  <a:lnTo>
                    <a:pt x="1012361" y="115252"/>
                  </a:lnTo>
                  <a:lnTo>
                    <a:pt x="1007286" y="123508"/>
                  </a:lnTo>
                  <a:lnTo>
                    <a:pt x="1002528" y="131763"/>
                  </a:lnTo>
                  <a:lnTo>
                    <a:pt x="997771" y="140652"/>
                  </a:lnTo>
                  <a:lnTo>
                    <a:pt x="993013" y="150178"/>
                  </a:lnTo>
                  <a:lnTo>
                    <a:pt x="988572" y="160020"/>
                  </a:lnTo>
                  <a:lnTo>
                    <a:pt x="984449" y="170815"/>
                  </a:lnTo>
                  <a:lnTo>
                    <a:pt x="980009" y="181293"/>
                  </a:lnTo>
                  <a:lnTo>
                    <a:pt x="975885" y="193040"/>
                  </a:lnTo>
                  <a:lnTo>
                    <a:pt x="972079" y="204788"/>
                  </a:lnTo>
                  <a:lnTo>
                    <a:pt x="968590" y="217170"/>
                  </a:lnTo>
                  <a:lnTo>
                    <a:pt x="964784" y="230188"/>
                  </a:lnTo>
                  <a:lnTo>
                    <a:pt x="961612" y="243840"/>
                  </a:lnTo>
                  <a:lnTo>
                    <a:pt x="958123" y="257493"/>
                  </a:lnTo>
                  <a:lnTo>
                    <a:pt x="955269" y="271780"/>
                  </a:lnTo>
                  <a:lnTo>
                    <a:pt x="952414" y="286385"/>
                  </a:lnTo>
                  <a:lnTo>
                    <a:pt x="949877" y="301307"/>
                  </a:lnTo>
                  <a:lnTo>
                    <a:pt x="947022" y="317183"/>
                  </a:lnTo>
                  <a:lnTo>
                    <a:pt x="944802" y="333375"/>
                  </a:lnTo>
                  <a:lnTo>
                    <a:pt x="942987" y="349121"/>
                  </a:lnTo>
                  <a:lnTo>
                    <a:pt x="951519" y="346716"/>
                  </a:lnTo>
                  <a:lnTo>
                    <a:pt x="973415" y="340365"/>
                  </a:lnTo>
                  <a:lnTo>
                    <a:pt x="995629" y="334967"/>
                  </a:lnTo>
                  <a:lnTo>
                    <a:pt x="1018160" y="330203"/>
                  </a:lnTo>
                  <a:lnTo>
                    <a:pt x="1041326" y="325758"/>
                  </a:lnTo>
                  <a:lnTo>
                    <a:pt x="1063857" y="321947"/>
                  </a:lnTo>
                  <a:lnTo>
                    <a:pt x="1087340" y="318454"/>
                  </a:lnTo>
                  <a:lnTo>
                    <a:pt x="1110823" y="315913"/>
                  </a:lnTo>
                  <a:lnTo>
                    <a:pt x="1134306" y="314008"/>
                  </a:lnTo>
                  <a:lnTo>
                    <a:pt x="1158106" y="312420"/>
                  </a:lnTo>
                  <a:lnTo>
                    <a:pt x="1181906" y="311785"/>
                  </a:lnTo>
                  <a:lnTo>
                    <a:pt x="1205707" y="311150"/>
                  </a:lnTo>
                  <a:lnTo>
                    <a:pt x="1229824" y="311785"/>
                  </a:lnTo>
                  <a:lnTo>
                    <a:pt x="1253624" y="312420"/>
                  </a:lnTo>
                  <a:lnTo>
                    <a:pt x="1277107" y="314008"/>
                  </a:lnTo>
                  <a:lnTo>
                    <a:pt x="1300590" y="315913"/>
                  </a:lnTo>
                  <a:lnTo>
                    <a:pt x="1324073" y="318454"/>
                  </a:lnTo>
                  <a:lnTo>
                    <a:pt x="1345556" y="321650"/>
                  </a:lnTo>
                  <a:lnTo>
                    <a:pt x="1344129" y="319088"/>
                  </a:lnTo>
                  <a:lnTo>
                    <a:pt x="1333345" y="299720"/>
                  </a:lnTo>
                  <a:lnTo>
                    <a:pt x="1322561" y="281305"/>
                  </a:lnTo>
                  <a:lnTo>
                    <a:pt x="1311777" y="263208"/>
                  </a:lnTo>
                  <a:lnTo>
                    <a:pt x="1300993" y="246380"/>
                  </a:lnTo>
                  <a:lnTo>
                    <a:pt x="1290209" y="229870"/>
                  </a:lnTo>
                  <a:lnTo>
                    <a:pt x="1279425" y="213995"/>
                  </a:lnTo>
                  <a:lnTo>
                    <a:pt x="1268958" y="199073"/>
                  </a:lnTo>
                  <a:lnTo>
                    <a:pt x="1258174" y="185420"/>
                  </a:lnTo>
                  <a:lnTo>
                    <a:pt x="1247707" y="171450"/>
                  </a:lnTo>
                  <a:lnTo>
                    <a:pt x="1236923" y="158750"/>
                  </a:lnTo>
                  <a:lnTo>
                    <a:pt x="1226456" y="146685"/>
                  </a:lnTo>
                  <a:lnTo>
                    <a:pt x="1216306" y="135573"/>
                  </a:lnTo>
                  <a:lnTo>
                    <a:pt x="1205839" y="125413"/>
                  </a:lnTo>
                  <a:lnTo>
                    <a:pt x="1195373" y="115570"/>
                  </a:lnTo>
                  <a:lnTo>
                    <a:pt x="1185540" y="106998"/>
                  </a:lnTo>
                  <a:lnTo>
                    <a:pt x="1175390" y="98743"/>
                  </a:lnTo>
                  <a:lnTo>
                    <a:pt x="1165558" y="91440"/>
                  </a:lnTo>
                  <a:lnTo>
                    <a:pt x="1156042" y="85090"/>
                  </a:lnTo>
                  <a:lnTo>
                    <a:pt x="1146210" y="79058"/>
                  </a:lnTo>
                  <a:lnTo>
                    <a:pt x="1137012" y="74613"/>
                  </a:lnTo>
                  <a:lnTo>
                    <a:pt x="1127814" y="70802"/>
                  </a:lnTo>
                  <a:lnTo>
                    <a:pt x="1118615" y="67628"/>
                  </a:lnTo>
                  <a:lnTo>
                    <a:pt x="1109734" y="65405"/>
                  </a:lnTo>
                  <a:lnTo>
                    <a:pt x="1101171" y="63818"/>
                  </a:lnTo>
                  <a:lnTo>
                    <a:pt x="1092607" y="63500"/>
                  </a:lnTo>
                  <a:close/>
                  <a:moveTo>
                    <a:pt x="1090069" y="0"/>
                  </a:moveTo>
                  <a:lnTo>
                    <a:pt x="1096730" y="0"/>
                  </a:lnTo>
                  <a:lnTo>
                    <a:pt x="1103708" y="318"/>
                  </a:lnTo>
                  <a:lnTo>
                    <a:pt x="1110369" y="1270"/>
                  </a:lnTo>
                  <a:lnTo>
                    <a:pt x="1117030" y="1905"/>
                  </a:lnTo>
                  <a:lnTo>
                    <a:pt x="1124007" y="3175"/>
                  </a:lnTo>
                  <a:lnTo>
                    <a:pt x="1130985" y="4763"/>
                  </a:lnTo>
                  <a:lnTo>
                    <a:pt x="1137646" y="6668"/>
                  </a:lnTo>
                  <a:lnTo>
                    <a:pt x="1144307" y="8573"/>
                  </a:lnTo>
                  <a:lnTo>
                    <a:pt x="1151285" y="11113"/>
                  </a:lnTo>
                  <a:lnTo>
                    <a:pt x="1157945" y="13970"/>
                  </a:lnTo>
                  <a:lnTo>
                    <a:pt x="1164923" y="16510"/>
                  </a:lnTo>
                  <a:lnTo>
                    <a:pt x="1171584" y="20003"/>
                  </a:lnTo>
                  <a:lnTo>
                    <a:pt x="1178245" y="23495"/>
                  </a:lnTo>
                  <a:lnTo>
                    <a:pt x="1185223" y="27305"/>
                  </a:lnTo>
                  <a:lnTo>
                    <a:pt x="1192201" y="31115"/>
                  </a:lnTo>
                  <a:lnTo>
                    <a:pt x="1198544" y="35878"/>
                  </a:lnTo>
                  <a:lnTo>
                    <a:pt x="1211866" y="45085"/>
                  </a:lnTo>
                  <a:lnTo>
                    <a:pt x="1225504" y="55880"/>
                  </a:lnTo>
                  <a:lnTo>
                    <a:pt x="1238826" y="66993"/>
                  </a:lnTo>
                  <a:lnTo>
                    <a:pt x="1252465" y="79693"/>
                  </a:lnTo>
                  <a:lnTo>
                    <a:pt x="1265469" y="93028"/>
                  </a:lnTo>
                  <a:lnTo>
                    <a:pt x="1278473" y="107315"/>
                  </a:lnTo>
                  <a:lnTo>
                    <a:pt x="1291795" y="122555"/>
                  </a:lnTo>
                  <a:lnTo>
                    <a:pt x="1304482" y="138748"/>
                  </a:lnTo>
                  <a:lnTo>
                    <a:pt x="1317486" y="155575"/>
                  </a:lnTo>
                  <a:lnTo>
                    <a:pt x="1330490" y="173355"/>
                  </a:lnTo>
                  <a:lnTo>
                    <a:pt x="1343177" y="191770"/>
                  </a:lnTo>
                  <a:lnTo>
                    <a:pt x="1355865" y="211455"/>
                  </a:lnTo>
                  <a:lnTo>
                    <a:pt x="1368235" y="231458"/>
                  </a:lnTo>
                  <a:lnTo>
                    <a:pt x="1380604" y="252095"/>
                  </a:lnTo>
                  <a:lnTo>
                    <a:pt x="1392974" y="273685"/>
                  </a:lnTo>
                  <a:lnTo>
                    <a:pt x="1405027" y="295910"/>
                  </a:lnTo>
                  <a:lnTo>
                    <a:pt x="1417080" y="318770"/>
                  </a:lnTo>
                  <a:lnTo>
                    <a:pt x="1426613" y="337599"/>
                  </a:lnTo>
                  <a:lnTo>
                    <a:pt x="1437997" y="340365"/>
                  </a:lnTo>
                  <a:lnTo>
                    <a:pt x="1460211" y="346716"/>
                  </a:lnTo>
                  <a:lnTo>
                    <a:pt x="1482107" y="353067"/>
                  </a:lnTo>
                  <a:lnTo>
                    <a:pt x="1503686" y="360053"/>
                  </a:lnTo>
                  <a:lnTo>
                    <a:pt x="1525265" y="367675"/>
                  </a:lnTo>
                  <a:lnTo>
                    <a:pt x="1546527" y="375931"/>
                  </a:lnTo>
                  <a:lnTo>
                    <a:pt x="1567471" y="384188"/>
                  </a:lnTo>
                  <a:lnTo>
                    <a:pt x="1588098" y="393397"/>
                  </a:lnTo>
                  <a:lnTo>
                    <a:pt x="1608725" y="402606"/>
                  </a:lnTo>
                  <a:lnTo>
                    <a:pt x="1629035" y="413085"/>
                  </a:lnTo>
                  <a:lnTo>
                    <a:pt x="1649027" y="423564"/>
                  </a:lnTo>
                  <a:lnTo>
                    <a:pt x="1668385" y="434361"/>
                  </a:lnTo>
                  <a:lnTo>
                    <a:pt x="1687742" y="445793"/>
                  </a:lnTo>
                  <a:lnTo>
                    <a:pt x="1706465" y="457543"/>
                  </a:lnTo>
                  <a:lnTo>
                    <a:pt x="1725505" y="469927"/>
                  </a:lnTo>
                  <a:lnTo>
                    <a:pt x="1743911" y="482629"/>
                  </a:lnTo>
                  <a:lnTo>
                    <a:pt x="1754618" y="490712"/>
                  </a:lnTo>
                  <a:lnTo>
                    <a:pt x="1765300" y="488007"/>
                  </a:lnTo>
                  <a:lnTo>
                    <a:pt x="1790383" y="481655"/>
                  </a:lnTo>
                  <a:lnTo>
                    <a:pt x="1815148" y="475939"/>
                  </a:lnTo>
                  <a:lnTo>
                    <a:pt x="1839278" y="470858"/>
                  </a:lnTo>
                  <a:lnTo>
                    <a:pt x="1863090" y="466412"/>
                  </a:lnTo>
                  <a:lnTo>
                    <a:pt x="1886585" y="461965"/>
                  </a:lnTo>
                  <a:lnTo>
                    <a:pt x="1909128" y="458790"/>
                  </a:lnTo>
                  <a:lnTo>
                    <a:pt x="1931353" y="455931"/>
                  </a:lnTo>
                  <a:lnTo>
                    <a:pt x="1953260" y="453708"/>
                  </a:lnTo>
                  <a:lnTo>
                    <a:pt x="1974533" y="452120"/>
                  </a:lnTo>
                  <a:lnTo>
                    <a:pt x="1995170" y="450850"/>
                  </a:lnTo>
                  <a:lnTo>
                    <a:pt x="2015173" y="450850"/>
                  </a:lnTo>
                  <a:lnTo>
                    <a:pt x="2034858" y="450850"/>
                  </a:lnTo>
                  <a:lnTo>
                    <a:pt x="2053591" y="452120"/>
                  </a:lnTo>
                  <a:lnTo>
                    <a:pt x="2071688" y="453708"/>
                  </a:lnTo>
                  <a:lnTo>
                    <a:pt x="2089468" y="455931"/>
                  </a:lnTo>
                  <a:lnTo>
                    <a:pt x="2105978" y="459107"/>
                  </a:lnTo>
                  <a:lnTo>
                    <a:pt x="2122171" y="462918"/>
                  </a:lnTo>
                  <a:lnTo>
                    <a:pt x="2129791" y="465141"/>
                  </a:lnTo>
                  <a:lnTo>
                    <a:pt x="2130938" y="465476"/>
                  </a:lnTo>
                  <a:lnTo>
                    <a:pt x="2133652" y="462956"/>
                  </a:lnTo>
                  <a:lnTo>
                    <a:pt x="2138421" y="459141"/>
                  </a:lnTo>
                  <a:lnTo>
                    <a:pt x="2142871" y="455008"/>
                  </a:lnTo>
                  <a:lnTo>
                    <a:pt x="2147958" y="451829"/>
                  </a:lnTo>
                  <a:lnTo>
                    <a:pt x="2153044" y="448332"/>
                  </a:lnTo>
                  <a:lnTo>
                    <a:pt x="2158448" y="445153"/>
                  </a:lnTo>
                  <a:lnTo>
                    <a:pt x="2163853" y="442610"/>
                  </a:lnTo>
                  <a:lnTo>
                    <a:pt x="2169575" y="439749"/>
                  </a:lnTo>
                  <a:lnTo>
                    <a:pt x="2174979" y="437524"/>
                  </a:lnTo>
                  <a:lnTo>
                    <a:pt x="2181019" y="435616"/>
                  </a:lnTo>
                  <a:lnTo>
                    <a:pt x="2186741" y="434027"/>
                  </a:lnTo>
                  <a:lnTo>
                    <a:pt x="2193099" y="432437"/>
                  </a:lnTo>
                  <a:lnTo>
                    <a:pt x="2199140" y="431166"/>
                  </a:lnTo>
                  <a:lnTo>
                    <a:pt x="2205815" y="430530"/>
                  </a:lnTo>
                  <a:lnTo>
                    <a:pt x="2211856" y="430212"/>
                  </a:lnTo>
                  <a:lnTo>
                    <a:pt x="2218531" y="430212"/>
                  </a:lnTo>
                  <a:lnTo>
                    <a:pt x="2224890" y="430212"/>
                  </a:lnTo>
                  <a:lnTo>
                    <a:pt x="2231565" y="430530"/>
                  </a:lnTo>
                  <a:lnTo>
                    <a:pt x="2237606" y="431166"/>
                  </a:lnTo>
                  <a:lnTo>
                    <a:pt x="2243646" y="432437"/>
                  </a:lnTo>
                  <a:lnTo>
                    <a:pt x="2250004" y="434027"/>
                  </a:lnTo>
                  <a:lnTo>
                    <a:pt x="2256044" y="435616"/>
                  </a:lnTo>
                  <a:lnTo>
                    <a:pt x="2261766" y="437524"/>
                  </a:lnTo>
                  <a:lnTo>
                    <a:pt x="2267806" y="439749"/>
                  </a:lnTo>
                  <a:lnTo>
                    <a:pt x="2273528" y="442610"/>
                  </a:lnTo>
                  <a:lnTo>
                    <a:pt x="2278933" y="445153"/>
                  </a:lnTo>
                  <a:lnTo>
                    <a:pt x="2283701" y="448332"/>
                  </a:lnTo>
                  <a:lnTo>
                    <a:pt x="2289105" y="451829"/>
                  </a:lnTo>
                  <a:lnTo>
                    <a:pt x="2294192" y="455008"/>
                  </a:lnTo>
                  <a:lnTo>
                    <a:pt x="2298960" y="459141"/>
                  </a:lnTo>
                  <a:lnTo>
                    <a:pt x="2303411" y="462956"/>
                  </a:lnTo>
                  <a:lnTo>
                    <a:pt x="2307544" y="467089"/>
                  </a:lnTo>
                  <a:lnTo>
                    <a:pt x="2311994" y="471221"/>
                  </a:lnTo>
                  <a:lnTo>
                    <a:pt x="2315809" y="475990"/>
                  </a:lnTo>
                  <a:lnTo>
                    <a:pt x="2319624" y="480440"/>
                  </a:lnTo>
                  <a:lnTo>
                    <a:pt x="2323121" y="485527"/>
                  </a:lnTo>
                  <a:lnTo>
                    <a:pt x="2326618" y="490931"/>
                  </a:lnTo>
                  <a:lnTo>
                    <a:pt x="2329479" y="496017"/>
                  </a:lnTo>
                  <a:lnTo>
                    <a:pt x="2332340" y="501422"/>
                  </a:lnTo>
                  <a:lnTo>
                    <a:pt x="2334883" y="507144"/>
                  </a:lnTo>
                  <a:lnTo>
                    <a:pt x="2336790" y="512866"/>
                  </a:lnTo>
                  <a:lnTo>
                    <a:pt x="2339334" y="518588"/>
                  </a:lnTo>
                  <a:lnTo>
                    <a:pt x="2340923" y="524946"/>
                  </a:lnTo>
                  <a:lnTo>
                    <a:pt x="2342195" y="530987"/>
                  </a:lnTo>
                  <a:lnTo>
                    <a:pt x="2343466" y="537027"/>
                  </a:lnTo>
                  <a:lnTo>
                    <a:pt x="2344102" y="543385"/>
                  </a:lnTo>
                  <a:lnTo>
                    <a:pt x="2344738" y="549743"/>
                  </a:lnTo>
                  <a:lnTo>
                    <a:pt x="2344738" y="556419"/>
                  </a:lnTo>
                  <a:lnTo>
                    <a:pt x="2344738" y="562777"/>
                  </a:lnTo>
                  <a:lnTo>
                    <a:pt x="2344102" y="569135"/>
                  </a:lnTo>
                  <a:lnTo>
                    <a:pt x="2343466" y="575493"/>
                  </a:lnTo>
                  <a:lnTo>
                    <a:pt x="2342195" y="581851"/>
                  </a:lnTo>
                  <a:lnTo>
                    <a:pt x="2340923" y="587891"/>
                  </a:lnTo>
                  <a:lnTo>
                    <a:pt x="2339334" y="593613"/>
                  </a:lnTo>
                  <a:lnTo>
                    <a:pt x="2336790" y="599971"/>
                  </a:lnTo>
                  <a:lnTo>
                    <a:pt x="2334883" y="605375"/>
                  </a:lnTo>
                  <a:lnTo>
                    <a:pt x="2332340" y="611097"/>
                  </a:lnTo>
                  <a:lnTo>
                    <a:pt x="2329479" y="616502"/>
                  </a:lnTo>
                  <a:lnTo>
                    <a:pt x="2326618" y="621906"/>
                  </a:lnTo>
                  <a:lnTo>
                    <a:pt x="2323121" y="626675"/>
                  </a:lnTo>
                  <a:lnTo>
                    <a:pt x="2319624" y="631761"/>
                  </a:lnTo>
                  <a:lnTo>
                    <a:pt x="2315809" y="636529"/>
                  </a:lnTo>
                  <a:lnTo>
                    <a:pt x="2311994" y="640980"/>
                  </a:lnTo>
                  <a:lnTo>
                    <a:pt x="2307544" y="645749"/>
                  </a:lnTo>
                  <a:lnTo>
                    <a:pt x="2303411" y="649881"/>
                  </a:lnTo>
                  <a:lnTo>
                    <a:pt x="2298960" y="653696"/>
                  </a:lnTo>
                  <a:lnTo>
                    <a:pt x="2294192" y="657511"/>
                  </a:lnTo>
                  <a:lnTo>
                    <a:pt x="2289105" y="661008"/>
                  </a:lnTo>
                  <a:lnTo>
                    <a:pt x="2283701" y="664187"/>
                  </a:lnTo>
                  <a:lnTo>
                    <a:pt x="2278933" y="667048"/>
                  </a:lnTo>
                  <a:lnTo>
                    <a:pt x="2273528" y="669909"/>
                  </a:lnTo>
                  <a:lnTo>
                    <a:pt x="2267806" y="672452"/>
                  </a:lnTo>
                  <a:lnTo>
                    <a:pt x="2261766" y="674995"/>
                  </a:lnTo>
                  <a:lnTo>
                    <a:pt x="2256044" y="676903"/>
                  </a:lnTo>
                  <a:lnTo>
                    <a:pt x="2250004" y="678174"/>
                  </a:lnTo>
                  <a:lnTo>
                    <a:pt x="2247042" y="678915"/>
                  </a:lnTo>
                  <a:lnTo>
                    <a:pt x="2244725" y="687131"/>
                  </a:lnTo>
                  <a:lnTo>
                    <a:pt x="2240598" y="699199"/>
                  </a:lnTo>
                  <a:lnTo>
                    <a:pt x="2235835" y="711902"/>
                  </a:lnTo>
                  <a:lnTo>
                    <a:pt x="2230438" y="724605"/>
                  </a:lnTo>
                  <a:lnTo>
                    <a:pt x="2224405" y="737626"/>
                  </a:lnTo>
                  <a:lnTo>
                    <a:pt x="2217738" y="750647"/>
                  </a:lnTo>
                  <a:lnTo>
                    <a:pt x="2210753" y="763985"/>
                  </a:lnTo>
                  <a:lnTo>
                    <a:pt x="2203133" y="777324"/>
                  </a:lnTo>
                  <a:lnTo>
                    <a:pt x="2194878" y="790662"/>
                  </a:lnTo>
                  <a:lnTo>
                    <a:pt x="2185988" y="804318"/>
                  </a:lnTo>
                  <a:lnTo>
                    <a:pt x="2176781" y="817974"/>
                  </a:lnTo>
                  <a:lnTo>
                    <a:pt x="2166621" y="831948"/>
                  </a:lnTo>
                  <a:lnTo>
                    <a:pt x="2156778" y="845604"/>
                  </a:lnTo>
                  <a:lnTo>
                    <a:pt x="2145665" y="859577"/>
                  </a:lnTo>
                  <a:lnTo>
                    <a:pt x="2134235" y="873868"/>
                  </a:lnTo>
                  <a:lnTo>
                    <a:pt x="2122488" y="887524"/>
                  </a:lnTo>
                  <a:lnTo>
                    <a:pt x="2110105" y="901815"/>
                  </a:lnTo>
                  <a:lnTo>
                    <a:pt x="2097405" y="916107"/>
                  </a:lnTo>
                  <a:lnTo>
                    <a:pt x="2084388" y="930715"/>
                  </a:lnTo>
                  <a:lnTo>
                    <a:pt x="2082612" y="932575"/>
                  </a:lnTo>
                  <a:lnTo>
                    <a:pt x="2086318" y="943083"/>
                  </a:lnTo>
                  <a:lnTo>
                    <a:pt x="2093299" y="964677"/>
                  </a:lnTo>
                  <a:lnTo>
                    <a:pt x="2099963" y="986588"/>
                  </a:lnTo>
                  <a:lnTo>
                    <a:pt x="2105993" y="1008817"/>
                  </a:lnTo>
                  <a:lnTo>
                    <a:pt x="2111388" y="1031045"/>
                  </a:lnTo>
                  <a:lnTo>
                    <a:pt x="2116465" y="1053909"/>
                  </a:lnTo>
                  <a:lnTo>
                    <a:pt x="2120591" y="1076456"/>
                  </a:lnTo>
                  <a:lnTo>
                    <a:pt x="2124399" y="1099637"/>
                  </a:lnTo>
                  <a:lnTo>
                    <a:pt x="2127889" y="1123136"/>
                  </a:lnTo>
                  <a:lnTo>
                    <a:pt x="2130745" y="1146000"/>
                  </a:lnTo>
                  <a:lnTo>
                    <a:pt x="2132649" y="1169817"/>
                  </a:lnTo>
                  <a:lnTo>
                    <a:pt x="2133919" y="1193316"/>
                  </a:lnTo>
                  <a:lnTo>
                    <a:pt x="2134871" y="1217132"/>
                  </a:lnTo>
                  <a:lnTo>
                    <a:pt x="2135188" y="1241584"/>
                  </a:lnTo>
                  <a:lnTo>
                    <a:pt x="2134871" y="1265400"/>
                  </a:lnTo>
                  <a:lnTo>
                    <a:pt x="2133919" y="1289217"/>
                  </a:lnTo>
                  <a:lnTo>
                    <a:pt x="2132649" y="1313034"/>
                  </a:lnTo>
                  <a:lnTo>
                    <a:pt x="2130745" y="1336533"/>
                  </a:lnTo>
                  <a:lnTo>
                    <a:pt x="2127889" y="1359714"/>
                  </a:lnTo>
                  <a:lnTo>
                    <a:pt x="2124399" y="1382896"/>
                  </a:lnTo>
                  <a:lnTo>
                    <a:pt x="2120591" y="1406077"/>
                  </a:lnTo>
                  <a:lnTo>
                    <a:pt x="2116465" y="1428941"/>
                  </a:lnTo>
                  <a:lnTo>
                    <a:pt x="2111388" y="1451170"/>
                  </a:lnTo>
                  <a:lnTo>
                    <a:pt x="2105993" y="1474034"/>
                  </a:lnTo>
                  <a:lnTo>
                    <a:pt x="2099963" y="1495945"/>
                  </a:lnTo>
                  <a:lnTo>
                    <a:pt x="2093299" y="1517856"/>
                  </a:lnTo>
                  <a:lnTo>
                    <a:pt x="2086318" y="1539767"/>
                  </a:lnTo>
                  <a:lnTo>
                    <a:pt x="2078702" y="1561361"/>
                  </a:lnTo>
                  <a:lnTo>
                    <a:pt x="2070769" y="1582320"/>
                  </a:lnTo>
                  <a:lnTo>
                    <a:pt x="2062200" y="1603596"/>
                  </a:lnTo>
                  <a:lnTo>
                    <a:pt x="2052998" y="1624237"/>
                  </a:lnTo>
                  <a:lnTo>
                    <a:pt x="2043477" y="1644560"/>
                  </a:lnTo>
                  <a:lnTo>
                    <a:pt x="2033323" y="1664884"/>
                  </a:lnTo>
                  <a:lnTo>
                    <a:pt x="2023168" y="1684572"/>
                  </a:lnTo>
                  <a:lnTo>
                    <a:pt x="2016689" y="1696395"/>
                  </a:lnTo>
                  <a:lnTo>
                    <a:pt x="2018423" y="1698160"/>
                  </a:lnTo>
                  <a:lnTo>
                    <a:pt x="2036832" y="1716580"/>
                  </a:lnTo>
                  <a:lnTo>
                    <a:pt x="2054606" y="1735318"/>
                  </a:lnTo>
                  <a:lnTo>
                    <a:pt x="2071746" y="1753738"/>
                  </a:lnTo>
                  <a:lnTo>
                    <a:pt x="2088250" y="1772158"/>
                  </a:lnTo>
                  <a:lnTo>
                    <a:pt x="2103802" y="1790578"/>
                  </a:lnTo>
                  <a:lnTo>
                    <a:pt x="2119037" y="1808998"/>
                  </a:lnTo>
                  <a:lnTo>
                    <a:pt x="2133320" y="1827100"/>
                  </a:lnTo>
                  <a:lnTo>
                    <a:pt x="2146650" y="1845202"/>
                  </a:lnTo>
                  <a:lnTo>
                    <a:pt x="2159346" y="1862987"/>
                  </a:lnTo>
                  <a:lnTo>
                    <a:pt x="2171407" y="1880454"/>
                  </a:lnTo>
                  <a:lnTo>
                    <a:pt x="2182516" y="1898239"/>
                  </a:lnTo>
                  <a:lnTo>
                    <a:pt x="2192990" y="1915707"/>
                  </a:lnTo>
                  <a:lnTo>
                    <a:pt x="2202194" y="1932539"/>
                  </a:lnTo>
                  <a:lnTo>
                    <a:pt x="2210447" y="1949371"/>
                  </a:lnTo>
                  <a:lnTo>
                    <a:pt x="2218381" y="1965885"/>
                  </a:lnTo>
                  <a:lnTo>
                    <a:pt x="2224729" y="1982400"/>
                  </a:lnTo>
                  <a:lnTo>
                    <a:pt x="2230442" y="1998279"/>
                  </a:lnTo>
                  <a:lnTo>
                    <a:pt x="2235203" y="2014476"/>
                  </a:lnTo>
                  <a:lnTo>
                    <a:pt x="2237107" y="2022098"/>
                  </a:lnTo>
                  <a:lnTo>
                    <a:pt x="2238695" y="2029720"/>
                  </a:lnTo>
                  <a:lnTo>
                    <a:pt x="2240281" y="2037342"/>
                  </a:lnTo>
                  <a:lnTo>
                    <a:pt x="2241234" y="2044647"/>
                  </a:lnTo>
                  <a:lnTo>
                    <a:pt x="2242186" y="2052586"/>
                  </a:lnTo>
                  <a:lnTo>
                    <a:pt x="2242821" y="2059891"/>
                  </a:lnTo>
                  <a:lnTo>
                    <a:pt x="2243138" y="2067195"/>
                  </a:lnTo>
                  <a:lnTo>
                    <a:pt x="2243138" y="2074500"/>
                  </a:lnTo>
                  <a:lnTo>
                    <a:pt x="2243138" y="2081169"/>
                  </a:lnTo>
                  <a:lnTo>
                    <a:pt x="2242821" y="2088473"/>
                  </a:lnTo>
                  <a:lnTo>
                    <a:pt x="2242186" y="2095460"/>
                  </a:lnTo>
                  <a:lnTo>
                    <a:pt x="2240916" y="2102130"/>
                  </a:lnTo>
                  <a:lnTo>
                    <a:pt x="2239647" y="2108799"/>
                  </a:lnTo>
                  <a:lnTo>
                    <a:pt x="2237742" y="2115468"/>
                  </a:lnTo>
                  <a:lnTo>
                    <a:pt x="2235838" y="2122138"/>
                  </a:lnTo>
                  <a:lnTo>
                    <a:pt x="2233934" y="2128489"/>
                  </a:lnTo>
                  <a:lnTo>
                    <a:pt x="2231395" y="2134841"/>
                  </a:lnTo>
                  <a:lnTo>
                    <a:pt x="2228538" y="2141193"/>
                  </a:lnTo>
                  <a:lnTo>
                    <a:pt x="2225681" y="2147545"/>
                  </a:lnTo>
                  <a:lnTo>
                    <a:pt x="2222190" y="2153261"/>
                  </a:lnTo>
                  <a:lnTo>
                    <a:pt x="2216477" y="2162471"/>
                  </a:lnTo>
                  <a:lnTo>
                    <a:pt x="2209812" y="2170728"/>
                  </a:lnTo>
                  <a:lnTo>
                    <a:pt x="2202512" y="2178986"/>
                  </a:lnTo>
                  <a:lnTo>
                    <a:pt x="2194894" y="2186608"/>
                  </a:lnTo>
                  <a:lnTo>
                    <a:pt x="2186325" y="2193595"/>
                  </a:lnTo>
                  <a:lnTo>
                    <a:pt x="2177438" y="2199946"/>
                  </a:lnTo>
                  <a:lnTo>
                    <a:pt x="2168233" y="2206298"/>
                  </a:lnTo>
                  <a:lnTo>
                    <a:pt x="2158394" y="2211697"/>
                  </a:lnTo>
                  <a:lnTo>
                    <a:pt x="2147920" y="2216461"/>
                  </a:lnTo>
                  <a:lnTo>
                    <a:pt x="2137129" y="2221225"/>
                  </a:lnTo>
                  <a:lnTo>
                    <a:pt x="2125703" y="2225036"/>
                  </a:lnTo>
                  <a:lnTo>
                    <a:pt x="2113641" y="2228529"/>
                  </a:lnTo>
                  <a:lnTo>
                    <a:pt x="2100946" y="2231705"/>
                  </a:lnTo>
                  <a:lnTo>
                    <a:pt x="2088250" y="2234246"/>
                  </a:lnTo>
                  <a:lnTo>
                    <a:pt x="2074919" y="2236151"/>
                  </a:lnTo>
                  <a:lnTo>
                    <a:pt x="2061272" y="2237739"/>
                  </a:lnTo>
                  <a:lnTo>
                    <a:pt x="2047306" y="2239327"/>
                  </a:lnTo>
                  <a:lnTo>
                    <a:pt x="2032706" y="2239962"/>
                  </a:lnTo>
                  <a:lnTo>
                    <a:pt x="2017471" y="2239962"/>
                  </a:lnTo>
                  <a:lnTo>
                    <a:pt x="2001919" y="2239962"/>
                  </a:lnTo>
                  <a:lnTo>
                    <a:pt x="1986049" y="2239645"/>
                  </a:lnTo>
                  <a:lnTo>
                    <a:pt x="1970180" y="2238374"/>
                  </a:lnTo>
                  <a:lnTo>
                    <a:pt x="1953675" y="2237421"/>
                  </a:lnTo>
                  <a:lnTo>
                    <a:pt x="1937171" y="2235516"/>
                  </a:lnTo>
                  <a:lnTo>
                    <a:pt x="1919714" y="2233610"/>
                  </a:lnTo>
                  <a:lnTo>
                    <a:pt x="1901940" y="2230752"/>
                  </a:lnTo>
                  <a:lnTo>
                    <a:pt x="1884483" y="2228211"/>
                  </a:lnTo>
                  <a:lnTo>
                    <a:pt x="1866392" y="2224718"/>
                  </a:lnTo>
                  <a:lnTo>
                    <a:pt x="1847983" y="2221225"/>
                  </a:lnTo>
                  <a:lnTo>
                    <a:pt x="1828940" y="2217096"/>
                  </a:lnTo>
                  <a:lnTo>
                    <a:pt x="1810213" y="2212650"/>
                  </a:lnTo>
                  <a:lnTo>
                    <a:pt x="1791170" y="2208204"/>
                  </a:lnTo>
                  <a:lnTo>
                    <a:pt x="1771491" y="2203122"/>
                  </a:lnTo>
                  <a:lnTo>
                    <a:pt x="1751813" y="2197723"/>
                  </a:lnTo>
                  <a:lnTo>
                    <a:pt x="1732135" y="2192007"/>
                  </a:lnTo>
                  <a:lnTo>
                    <a:pt x="1711822" y="2185973"/>
                  </a:lnTo>
                  <a:lnTo>
                    <a:pt x="1691508" y="2179303"/>
                  </a:lnTo>
                  <a:lnTo>
                    <a:pt x="1671195" y="2172634"/>
                  </a:lnTo>
                  <a:lnTo>
                    <a:pt x="1650882" y="2165965"/>
                  </a:lnTo>
                  <a:lnTo>
                    <a:pt x="1629617" y="2158660"/>
                  </a:lnTo>
                  <a:lnTo>
                    <a:pt x="1587721" y="2143098"/>
                  </a:lnTo>
                  <a:lnTo>
                    <a:pt x="1545507" y="2126584"/>
                  </a:lnTo>
                  <a:lnTo>
                    <a:pt x="1521352" y="2116558"/>
                  </a:lnTo>
                  <a:lnTo>
                    <a:pt x="1503686" y="2122797"/>
                  </a:lnTo>
                  <a:lnTo>
                    <a:pt x="1482107" y="2129783"/>
                  </a:lnTo>
                  <a:lnTo>
                    <a:pt x="1460211" y="2136134"/>
                  </a:lnTo>
                  <a:lnTo>
                    <a:pt x="1437997" y="2142485"/>
                  </a:lnTo>
                  <a:lnTo>
                    <a:pt x="1415784" y="2147884"/>
                  </a:lnTo>
                  <a:lnTo>
                    <a:pt x="1393253" y="2152647"/>
                  </a:lnTo>
                  <a:lnTo>
                    <a:pt x="1370087" y="2157093"/>
                  </a:lnTo>
                  <a:lnTo>
                    <a:pt x="1347556" y="2160903"/>
                  </a:lnTo>
                  <a:lnTo>
                    <a:pt x="1324073" y="2164079"/>
                  </a:lnTo>
                  <a:lnTo>
                    <a:pt x="1300590" y="2166619"/>
                  </a:lnTo>
                  <a:lnTo>
                    <a:pt x="1277107" y="2168842"/>
                  </a:lnTo>
                  <a:lnTo>
                    <a:pt x="1253624" y="2170430"/>
                  </a:lnTo>
                  <a:lnTo>
                    <a:pt x="1235048" y="2171174"/>
                  </a:lnTo>
                  <a:lnTo>
                    <a:pt x="1225595" y="2188845"/>
                  </a:lnTo>
                  <a:lnTo>
                    <a:pt x="1213536" y="2210752"/>
                  </a:lnTo>
                  <a:lnTo>
                    <a:pt x="1201160" y="2232342"/>
                  </a:lnTo>
                  <a:lnTo>
                    <a:pt x="1189101" y="2252980"/>
                  </a:lnTo>
                  <a:lnTo>
                    <a:pt x="1176408" y="2273617"/>
                  </a:lnTo>
                  <a:lnTo>
                    <a:pt x="1163714" y="2292667"/>
                  </a:lnTo>
                  <a:lnTo>
                    <a:pt x="1151020" y="2311082"/>
                  </a:lnTo>
                  <a:lnTo>
                    <a:pt x="1138327" y="2328862"/>
                  </a:lnTo>
                  <a:lnTo>
                    <a:pt x="1125316" y="2346007"/>
                  </a:lnTo>
                  <a:lnTo>
                    <a:pt x="1112305" y="2362200"/>
                  </a:lnTo>
                  <a:lnTo>
                    <a:pt x="1098977" y="2377122"/>
                  </a:lnTo>
                  <a:lnTo>
                    <a:pt x="1085966" y="2391410"/>
                  </a:lnTo>
                  <a:lnTo>
                    <a:pt x="1072638" y="2404745"/>
                  </a:lnTo>
                  <a:lnTo>
                    <a:pt x="1059627" y="2417445"/>
                  </a:lnTo>
                  <a:lnTo>
                    <a:pt x="1045981" y="2429192"/>
                  </a:lnTo>
                  <a:lnTo>
                    <a:pt x="1032653" y="2439352"/>
                  </a:lnTo>
                  <a:lnTo>
                    <a:pt x="1019325" y="2449195"/>
                  </a:lnTo>
                  <a:lnTo>
                    <a:pt x="1012343" y="2453322"/>
                  </a:lnTo>
                  <a:lnTo>
                    <a:pt x="1005679" y="2457450"/>
                  </a:lnTo>
                  <a:lnTo>
                    <a:pt x="998698" y="2460942"/>
                  </a:lnTo>
                  <a:lnTo>
                    <a:pt x="992034" y="2464752"/>
                  </a:lnTo>
                  <a:lnTo>
                    <a:pt x="985370" y="2467927"/>
                  </a:lnTo>
                  <a:lnTo>
                    <a:pt x="978388" y="2471102"/>
                  </a:lnTo>
                  <a:lnTo>
                    <a:pt x="971407" y="2473642"/>
                  </a:lnTo>
                  <a:lnTo>
                    <a:pt x="965060" y="2475865"/>
                  </a:lnTo>
                  <a:lnTo>
                    <a:pt x="958078" y="2477770"/>
                  </a:lnTo>
                  <a:lnTo>
                    <a:pt x="951097" y="2479992"/>
                  </a:lnTo>
                  <a:lnTo>
                    <a:pt x="944750" y="2481262"/>
                  </a:lnTo>
                  <a:lnTo>
                    <a:pt x="937769" y="2482532"/>
                  </a:lnTo>
                  <a:lnTo>
                    <a:pt x="930787" y="2483802"/>
                  </a:lnTo>
                  <a:lnTo>
                    <a:pt x="924440" y="2484120"/>
                  </a:lnTo>
                  <a:lnTo>
                    <a:pt x="917459" y="2484437"/>
                  </a:lnTo>
                  <a:lnTo>
                    <a:pt x="910478" y="2484437"/>
                  </a:lnTo>
                  <a:lnTo>
                    <a:pt x="903813" y="2484120"/>
                  </a:lnTo>
                  <a:lnTo>
                    <a:pt x="897149" y="2483167"/>
                  </a:lnTo>
                  <a:lnTo>
                    <a:pt x="890168" y="2482532"/>
                  </a:lnTo>
                  <a:lnTo>
                    <a:pt x="883504" y="2480945"/>
                  </a:lnTo>
                  <a:lnTo>
                    <a:pt x="872714" y="2478405"/>
                  </a:lnTo>
                  <a:lnTo>
                    <a:pt x="862559" y="2474912"/>
                  </a:lnTo>
                  <a:lnTo>
                    <a:pt x="852722" y="2471102"/>
                  </a:lnTo>
                  <a:lnTo>
                    <a:pt x="843202" y="2466022"/>
                  </a:lnTo>
                  <a:lnTo>
                    <a:pt x="833682" y="2460307"/>
                  </a:lnTo>
                  <a:lnTo>
                    <a:pt x="824796" y="2453957"/>
                  </a:lnTo>
                  <a:lnTo>
                    <a:pt x="815911" y="2447290"/>
                  </a:lnTo>
                  <a:lnTo>
                    <a:pt x="807977" y="2439352"/>
                  </a:lnTo>
                  <a:lnTo>
                    <a:pt x="799726" y="2431097"/>
                  </a:lnTo>
                  <a:lnTo>
                    <a:pt x="792110" y="2422207"/>
                  </a:lnTo>
                  <a:lnTo>
                    <a:pt x="784494" y="2412682"/>
                  </a:lnTo>
                  <a:lnTo>
                    <a:pt x="777513" y="2402205"/>
                  </a:lnTo>
                  <a:lnTo>
                    <a:pt x="770531" y="2391410"/>
                  </a:lnTo>
                  <a:lnTo>
                    <a:pt x="764184" y="2380297"/>
                  </a:lnTo>
                  <a:lnTo>
                    <a:pt x="757520" y="2368550"/>
                  </a:lnTo>
                  <a:lnTo>
                    <a:pt x="751808" y="2355850"/>
                  </a:lnTo>
                  <a:lnTo>
                    <a:pt x="746096" y="2342515"/>
                  </a:lnTo>
                  <a:lnTo>
                    <a:pt x="740701" y="2329180"/>
                  </a:lnTo>
                  <a:lnTo>
                    <a:pt x="735624" y="2314892"/>
                  </a:lnTo>
                  <a:lnTo>
                    <a:pt x="730864" y="2300287"/>
                  </a:lnTo>
                  <a:lnTo>
                    <a:pt x="726104" y="2285365"/>
                  </a:lnTo>
                  <a:lnTo>
                    <a:pt x="721978" y="2269490"/>
                  </a:lnTo>
                  <a:lnTo>
                    <a:pt x="718170" y="2253615"/>
                  </a:lnTo>
                  <a:lnTo>
                    <a:pt x="714362" y="2237105"/>
                  </a:lnTo>
                  <a:lnTo>
                    <a:pt x="710871" y="2219960"/>
                  </a:lnTo>
                  <a:lnTo>
                    <a:pt x="707698" y="2202815"/>
                  </a:lnTo>
                  <a:lnTo>
                    <a:pt x="704525" y="2185035"/>
                  </a:lnTo>
                  <a:lnTo>
                    <a:pt x="701986" y="2166620"/>
                  </a:lnTo>
                  <a:lnTo>
                    <a:pt x="699765" y="2148205"/>
                  </a:lnTo>
                  <a:lnTo>
                    <a:pt x="697226" y="2128837"/>
                  </a:lnTo>
                  <a:lnTo>
                    <a:pt x="695322" y="2109787"/>
                  </a:lnTo>
                  <a:lnTo>
                    <a:pt x="693735" y="2090102"/>
                  </a:lnTo>
                  <a:lnTo>
                    <a:pt x="692466" y="2070100"/>
                  </a:lnTo>
                  <a:lnTo>
                    <a:pt x="691196" y="2049780"/>
                  </a:lnTo>
                  <a:lnTo>
                    <a:pt x="689927" y="2029142"/>
                  </a:lnTo>
                  <a:lnTo>
                    <a:pt x="689723" y="2015447"/>
                  </a:lnTo>
                  <a:lnTo>
                    <a:pt x="685908" y="2012923"/>
                  </a:lnTo>
                  <a:lnTo>
                    <a:pt x="667502" y="1999903"/>
                  </a:lnTo>
                  <a:lnTo>
                    <a:pt x="649414" y="1986884"/>
                  </a:lnTo>
                  <a:lnTo>
                    <a:pt x="631643" y="1973229"/>
                  </a:lnTo>
                  <a:lnTo>
                    <a:pt x="614507" y="1958939"/>
                  </a:lnTo>
                  <a:lnTo>
                    <a:pt x="597371" y="1944966"/>
                  </a:lnTo>
                  <a:lnTo>
                    <a:pt x="580552" y="1929724"/>
                  </a:lnTo>
                  <a:lnTo>
                    <a:pt x="564050" y="1914799"/>
                  </a:lnTo>
                  <a:lnTo>
                    <a:pt x="548501" y="1899239"/>
                  </a:lnTo>
                  <a:lnTo>
                    <a:pt x="532634" y="1883043"/>
                  </a:lnTo>
                  <a:lnTo>
                    <a:pt x="517719" y="1866848"/>
                  </a:lnTo>
                  <a:lnTo>
                    <a:pt x="502852" y="1850389"/>
                  </a:lnTo>
                  <a:lnTo>
                    <a:pt x="490220" y="1853864"/>
                  </a:lnTo>
                  <a:lnTo>
                    <a:pt x="465455" y="1859900"/>
                  </a:lnTo>
                  <a:lnTo>
                    <a:pt x="440690" y="1865300"/>
                  </a:lnTo>
                  <a:lnTo>
                    <a:pt x="416560" y="1870700"/>
                  </a:lnTo>
                  <a:lnTo>
                    <a:pt x="392748" y="1875465"/>
                  </a:lnTo>
                  <a:lnTo>
                    <a:pt x="369253" y="1879277"/>
                  </a:lnTo>
                  <a:lnTo>
                    <a:pt x="346710" y="1882772"/>
                  </a:lnTo>
                  <a:lnTo>
                    <a:pt x="324485" y="1885631"/>
                  </a:lnTo>
                  <a:lnTo>
                    <a:pt x="302578" y="1887537"/>
                  </a:lnTo>
                  <a:lnTo>
                    <a:pt x="281305" y="1889443"/>
                  </a:lnTo>
                  <a:lnTo>
                    <a:pt x="260668" y="1890396"/>
                  </a:lnTo>
                  <a:lnTo>
                    <a:pt x="240665" y="1890713"/>
                  </a:lnTo>
                  <a:lnTo>
                    <a:pt x="220980" y="1890396"/>
                  </a:lnTo>
                  <a:lnTo>
                    <a:pt x="202248" y="1889443"/>
                  </a:lnTo>
                  <a:lnTo>
                    <a:pt x="184150" y="1887537"/>
                  </a:lnTo>
                  <a:lnTo>
                    <a:pt x="166370" y="1885313"/>
                  </a:lnTo>
                  <a:lnTo>
                    <a:pt x="149860" y="1882136"/>
                  </a:lnTo>
                  <a:lnTo>
                    <a:pt x="133668" y="1878324"/>
                  </a:lnTo>
                  <a:lnTo>
                    <a:pt x="126048" y="1876418"/>
                  </a:lnTo>
                  <a:lnTo>
                    <a:pt x="118428" y="1874195"/>
                  </a:lnTo>
                  <a:lnTo>
                    <a:pt x="111125" y="1871336"/>
                  </a:lnTo>
                  <a:lnTo>
                    <a:pt x="103823" y="1868794"/>
                  </a:lnTo>
                  <a:lnTo>
                    <a:pt x="96838" y="1865936"/>
                  </a:lnTo>
                  <a:lnTo>
                    <a:pt x="90170" y="1862759"/>
                  </a:lnTo>
                  <a:lnTo>
                    <a:pt x="83820" y="1859582"/>
                  </a:lnTo>
                  <a:lnTo>
                    <a:pt x="77153" y="1856088"/>
                  </a:lnTo>
                  <a:lnTo>
                    <a:pt x="71438" y="1852276"/>
                  </a:lnTo>
                  <a:lnTo>
                    <a:pt x="65405" y="1848464"/>
                  </a:lnTo>
                  <a:lnTo>
                    <a:pt x="60008" y="1844652"/>
                  </a:lnTo>
                  <a:lnTo>
                    <a:pt x="54293" y="1839887"/>
                  </a:lnTo>
                  <a:lnTo>
                    <a:pt x="49213" y="1835758"/>
                  </a:lnTo>
                  <a:lnTo>
                    <a:pt x="44133" y="1830993"/>
                  </a:lnTo>
                  <a:lnTo>
                    <a:pt x="39688" y="1826228"/>
                  </a:lnTo>
                  <a:lnTo>
                    <a:pt x="34925" y="1821145"/>
                  </a:lnTo>
                  <a:lnTo>
                    <a:pt x="30798" y="1815745"/>
                  </a:lnTo>
                  <a:lnTo>
                    <a:pt x="26353" y="1810345"/>
                  </a:lnTo>
                  <a:lnTo>
                    <a:pt x="22543" y="1804627"/>
                  </a:lnTo>
                  <a:lnTo>
                    <a:pt x="19050" y="1798273"/>
                  </a:lnTo>
                  <a:lnTo>
                    <a:pt x="14288" y="1788744"/>
                  </a:lnTo>
                  <a:lnTo>
                    <a:pt x="9843" y="1778896"/>
                  </a:lnTo>
                  <a:lnTo>
                    <a:pt x="6668" y="1768731"/>
                  </a:lnTo>
                  <a:lnTo>
                    <a:pt x="3810" y="1758566"/>
                  </a:lnTo>
                  <a:lnTo>
                    <a:pt x="1905" y="1747765"/>
                  </a:lnTo>
                  <a:lnTo>
                    <a:pt x="318" y="1736647"/>
                  </a:lnTo>
                  <a:lnTo>
                    <a:pt x="0" y="1725211"/>
                  </a:lnTo>
                  <a:lnTo>
                    <a:pt x="0" y="1714093"/>
                  </a:lnTo>
                  <a:lnTo>
                    <a:pt x="1270" y="1702657"/>
                  </a:lnTo>
                  <a:lnTo>
                    <a:pt x="2540" y="1690904"/>
                  </a:lnTo>
                  <a:lnTo>
                    <a:pt x="4445" y="1678832"/>
                  </a:lnTo>
                  <a:lnTo>
                    <a:pt x="7620" y="1666761"/>
                  </a:lnTo>
                  <a:lnTo>
                    <a:pt x="11113" y="1654690"/>
                  </a:lnTo>
                  <a:lnTo>
                    <a:pt x="15240" y="1642301"/>
                  </a:lnTo>
                  <a:lnTo>
                    <a:pt x="20003" y="1629595"/>
                  </a:lnTo>
                  <a:lnTo>
                    <a:pt x="25400" y="1616570"/>
                  </a:lnTo>
                  <a:lnTo>
                    <a:pt x="31115" y="1603864"/>
                  </a:lnTo>
                  <a:lnTo>
                    <a:pt x="38100" y="1590840"/>
                  </a:lnTo>
                  <a:lnTo>
                    <a:pt x="45085" y="1577180"/>
                  </a:lnTo>
                  <a:lnTo>
                    <a:pt x="52705" y="1564156"/>
                  </a:lnTo>
                  <a:lnTo>
                    <a:pt x="60960" y="1550814"/>
                  </a:lnTo>
                  <a:lnTo>
                    <a:pt x="69850" y="1536837"/>
                  </a:lnTo>
                  <a:lnTo>
                    <a:pt x="79058" y="1523495"/>
                  </a:lnTo>
                  <a:lnTo>
                    <a:pt x="88900" y="1509518"/>
                  </a:lnTo>
                  <a:lnTo>
                    <a:pt x="99060" y="1495859"/>
                  </a:lnTo>
                  <a:lnTo>
                    <a:pt x="110173" y="1481564"/>
                  </a:lnTo>
                  <a:lnTo>
                    <a:pt x="121285" y="1467587"/>
                  </a:lnTo>
                  <a:lnTo>
                    <a:pt x="133350" y="1453610"/>
                  </a:lnTo>
                  <a:lnTo>
                    <a:pt x="145733" y="1439315"/>
                  </a:lnTo>
                  <a:lnTo>
                    <a:pt x="158433" y="1425020"/>
                  </a:lnTo>
                  <a:lnTo>
                    <a:pt x="171450" y="1410725"/>
                  </a:lnTo>
                  <a:lnTo>
                    <a:pt x="185103" y="1396748"/>
                  </a:lnTo>
                  <a:lnTo>
                    <a:pt x="199073" y="1382136"/>
                  </a:lnTo>
                  <a:lnTo>
                    <a:pt x="213678" y="1367841"/>
                  </a:lnTo>
                  <a:lnTo>
                    <a:pt x="228283" y="1353228"/>
                  </a:lnTo>
                  <a:lnTo>
                    <a:pt x="243523" y="1338616"/>
                  </a:lnTo>
                  <a:lnTo>
                    <a:pt x="259080" y="1324321"/>
                  </a:lnTo>
                  <a:lnTo>
                    <a:pt x="275273" y="1309709"/>
                  </a:lnTo>
                  <a:lnTo>
                    <a:pt x="278354" y="1306873"/>
                  </a:lnTo>
                  <a:lnTo>
                    <a:pt x="277177" y="1289217"/>
                  </a:lnTo>
                  <a:lnTo>
                    <a:pt x="276542" y="1265400"/>
                  </a:lnTo>
                  <a:lnTo>
                    <a:pt x="276225" y="1241584"/>
                  </a:lnTo>
                  <a:lnTo>
                    <a:pt x="276542" y="1217132"/>
                  </a:lnTo>
                  <a:lnTo>
                    <a:pt x="277177" y="1193316"/>
                  </a:lnTo>
                  <a:lnTo>
                    <a:pt x="278764" y="1169817"/>
                  </a:lnTo>
                  <a:lnTo>
                    <a:pt x="280668" y="1146000"/>
                  </a:lnTo>
                  <a:lnTo>
                    <a:pt x="283524" y="1123136"/>
                  </a:lnTo>
                  <a:lnTo>
                    <a:pt x="286697" y="1099637"/>
                  </a:lnTo>
                  <a:lnTo>
                    <a:pt x="290823" y="1076456"/>
                  </a:lnTo>
                  <a:lnTo>
                    <a:pt x="294948" y="1053909"/>
                  </a:lnTo>
                  <a:lnTo>
                    <a:pt x="300025" y="1031045"/>
                  </a:lnTo>
                  <a:lnTo>
                    <a:pt x="305420" y="1008817"/>
                  </a:lnTo>
                  <a:lnTo>
                    <a:pt x="311449" y="986588"/>
                  </a:lnTo>
                  <a:lnTo>
                    <a:pt x="318114" y="964677"/>
                  </a:lnTo>
                  <a:lnTo>
                    <a:pt x="321267" y="954459"/>
                  </a:lnTo>
                  <a:lnTo>
                    <a:pt x="311816" y="945006"/>
                  </a:lnTo>
                  <a:lnTo>
                    <a:pt x="298479" y="930715"/>
                  </a:lnTo>
                  <a:lnTo>
                    <a:pt x="285459" y="916107"/>
                  </a:lnTo>
                  <a:lnTo>
                    <a:pt x="272757" y="901815"/>
                  </a:lnTo>
                  <a:lnTo>
                    <a:pt x="260373" y="887524"/>
                  </a:lnTo>
                  <a:lnTo>
                    <a:pt x="248306" y="873868"/>
                  </a:lnTo>
                  <a:lnTo>
                    <a:pt x="236874" y="859577"/>
                  </a:lnTo>
                  <a:lnTo>
                    <a:pt x="226077" y="845604"/>
                  </a:lnTo>
                  <a:lnTo>
                    <a:pt x="215915" y="831948"/>
                  </a:lnTo>
                  <a:lnTo>
                    <a:pt x="206071" y="817974"/>
                  </a:lnTo>
                  <a:lnTo>
                    <a:pt x="196544" y="804318"/>
                  </a:lnTo>
                  <a:lnTo>
                    <a:pt x="191046" y="795873"/>
                  </a:lnTo>
                  <a:lnTo>
                    <a:pt x="188135" y="796289"/>
                  </a:lnTo>
                  <a:lnTo>
                    <a:pt x="181777" y="796925"/>
                  </a:lnTo>
                  <a:lnTo>
                    <a:pt x="175419" y="796925"/>
                  </a:lnTo>
                  <a:lnTo>
                    <a:pt x="169060" y="796925"/>
                  </a:lnTo>
                  <a:lnTo>
                    <a:pt x="162385" y="796289"/>
                  </a:lnTo>
                  <a:lnTo>
                    <a:pt x="156344" y="795336"/>
                  </a:lnTo>
                  <a:lnTo>
                    <a:pt x="150304" y="794382"/>
                  </a:lnTo>
                  <a:lnTo>
                    <a:pt x="143946" y="793110"/>
                  </a:lnTo>
                  <a:lnTo>
                    <a:pt x="137906" y="791203"/>
                  </a:lnTo>
                  <a:lnTo>
                    <a:pt x="132184" y="789295"/>
                  </a:lnTo>
                  <a:lnTo>
                    <a:pt x="126462" y="787070"/>
                  </a:lnTo>
                  <a:lnTo>
                    <a:pt x="120422" y="784845"/>
                  </a:lnTo>
                  <a:lnTo>
                    <a:pt x="115017" y="781666"/>
                  </a:lnTo>
                  <a:lnTo>
                    <a:pt x="110249" y="778805"/>
                  </a:lnTo>
                  <a:lnTo>
                    <a:pt x="104845" y="775626"/>
                  </a:lnTo>
                  <a:lnTo>
                    <a:pt x="99758" y="772129"/>
                  </a:lnTo>
                  <a:lnTo>
                    <a:pt x="94990" y="768314"/>
                  </a:lnTo>
                  <a:lnTo>
                    <a:pt x="90539" y="764181"/>
                  </a:lnTo>
                  <a:lnTo>
                    <a:pt x="86406" y="760049"/>
                  </a:lnTo>
                  <a:lnTo>
                    <a:pt x="81956" y="755916"/>
                  </a:lnTo>
                  <a:lnTo>
                    <a:pt x="77823" y="751147"/>
                  </a:lnTo>
                  <a:lnTo>
                    <a:pt x="74326" y="746379"/>
                  </a:lnTo>
                  <a:lnTo>
                    <a:pt x="70829" y="741292"/>
                  </a:lnTo>
                  <a:lnTo>
                    <a:pt x="67332" y="736206"/>
                  </a:lnTo>
                  <a:lnTo>
                    <a:pt x="64471" y="730802"/>
                  </a:lnTo>
                  <a:lnTo>
                    <a:pt x="61610" y="725397"/>
                  </a:lnTo>
                  <a:lnTo>
                    <a:pt x="59067" y="719993"/>
                  </a:lnTo>
                  <a:lnTo>
                    <a:pt x="56524" y="714271"/>
                  </a:lnTo>
                  <a:lnTo>
                    <a:pt x="54616" y="708549"/>
                  </a:lnTo>
                  <a:lnTo>
                    <a:pt x="53345" y="702509"/>
                  </a:lnTo>
                  <a:lnTo>
                    <a:pt x="51755" y="696151"/>
                  </a:lnTo>
                  <a:lnTo>
                    <a:pt x="50484" y="690111"/>
                  </a:lnTo>
                  <a:lnTo>
                    <a:pt x="49848" y="683752"/>
                  </a:lnTo>
                  <a:lnTo>
                    <a:pt x="49212" y="677394"/>
                  </a:lnTo>
                  <a:lnTo>
                    <a:pt x="49212" y="670719"/>
                  </a:lnTo>
                  <a:lnTo>
                    <a:pt x="49212" y="664361"/>
                  </a:lnTo>
                  <a:lnTo>
                    <a:pt x="49848" y="657685"/>
                  </a:lnTo>
                  <a:lnTo>
                    <a:pt x="50484" y="651645"/>
                  </a:lnTo>
                  <a:lnTo>
                    <a:pt x="51755" y="645287"/>
                  </a:lnTo>
                  <a:lnTo>
                    <a:pt x="53345" y="639246"/>
                  </a:lnTo>
                  <a:lnTo>
                    <a:pt x="54616" y="633206"/>
                  </a:lnTo>
                  <a:lnTo>
                    <a:pt x="56524" y="627484"/>
                  </a:lnTo>
                  <a:lnTo>
                    <a:pt x="59067" y="621444"/>
                  </a:lnTo>
                  <a:lnTo>
                    <a:pt x="61610" y="616040"/>
                  </a:lnTo>
                  <a:lnTo>
                    <a:pt x="64471" y="610635"/>
                  </a:lnTo>
                  <a:lnTo>
                    <a:pt x="67332" y="605549"/>
                  </a:lnTo>
                  <a:lnTo>
                    <a:pt x="70829" y="600463"/>
                  </a:lnTo>
                  <a:lnTo>
                    <a:pt x="74326" y="595376"/>
                  </a:lnTo>
                  <a:lnTo>
                    <a:pt x="77823" y="590290"/>
                  </a:lnTo>
                  <a:lnTo>
                    <a:pt x="81956" y="585839"/>
                  </a:lnTo>
                  <a:lnTo>
                    <a:pt x="86406" y="581389"/>
                  </a:lnTo>
                  <a:lnTo>
                    <a:pt x="90539" y="577256"/>
                  </a:lnTo>
                  <a:lnTo>
                    <a:pt x="94990" y="573441"/>
                  </a:lnTo>
                  <a:lnTo>
                    <a:pt x="99758" y="569626"/>
                  </a:lnTo>
                  <a:lnTo>
                    <a:pt x="104845" y="566129"/>
                  </a:lnTo>
                  <a:lnTo>
                    <a:pt x="110249" y="562632"/>
                  </a:lnTo>
                  <a:lnTo>
                    <a:pt x="115017" y="560089"/>
                  </a:lnTo>
                  <a:lnTo>
                    <a:pt x="120422" y="556910"/>
                  </a:lnTo>
                  <a:lnTo>
                    <a:pt x="126462" y="554685"/>
                  </a:lnTo>
                  <a:lnTo>
                    <a:pt x="132184" y="552142"/>
                  </a:lnTo>
                  <a:lnTo>
                    <a:pt x="137906" y="550234"/>
                  </a:lnTo>
                  <a:lnTo>
                    <a:pt x="143255" y="548545"/>
                  </a:lnTo>
                  <a:lnTo>
                    <a:pt x="146053" y="542949"/>
                  </a:lnTo>
                  <a:lnTo>
                    <a:pt x="149546" y="536915"/>
                  </a:lnTo>
                  <a:lnTo>
                    <a:pt x="153357" y="531198"/>
                  </a:lnTo>
                  <a:lnTo>
                    <a:pt x="157485" y="525799"/>
                  </a:lnTo>
                  <a:lnTo>
                    <a:pt x="161613" y="520400"/>
                  </a:lnTo>
                  <a:lnTo>
                    <a:pt x="166059" y="515637"/>
                  </a:lnTo>
                  <a:lnTo>
                    <a:pt x="171140" y="510555"/>
                  </a:lnTo>
                  <a:lnTo>
                    <a:pt x="175903" y="505792"/>
                  </a:lnTo>
                  <a:lnTo>
                    <a:pt x="181302" y="501345"/>
                  </a:lnTo>
                  <a:lnTo>
                    <a:pt x="186700" y="497217"/>
                  </a:lnTo>
                  <a:lnTo>
                    <a:pt x="192416" y="492771"/>
                  </a:lnTo>
                  <a:lnTo>
                    <a:pt x="198132" y="488960"/>
                  </a:lnTo>
                  <a:lnTo>
                    <a:pt x="204166" y="485466"/>
                  </a:lnTo>
                  <a:lnTo>
                    <a:pt x="210517" y="481973"/>
                  </a:lnTo>
                  <a:lnTo>
                    <a:pt x="216868" y="478480"/>
                  </a:lnTo>
                  <a:lnTo>
                    <a:pt x="223854" y="475621"/>
                  </a:lnTo>
                  <a:lnTo>
                    <a:pt x="230840" y="472446"/>
                  </a:lnTo>
                  <a:lnTo>
                    <a:pt x="238144" y="469905"/>
                  </a:lnTo>
                  <a:lnTo>
                    <a:pt x="245448" y="467364"/>
                  </a:lnTo>
                  <a:lnTo>
                    <a:pt x="252751" y="465141"/>
                  </a:lnTo>
                  <a:lnTo>
                    <a:pt x="260373" y="462918"/>
                  </a:lnTo>
                  <a:lnTo>
                    <a:pt x="276568" y="459107"/>
                  </a:lnTo>
                  <a:lnTo>
                    <a:pt x="293398" y="455931"/>
                  </a:lnTo>
                  <a:lnTo>
                    <a:pt x="310864" y="453708"/>
                  </a:lnTo>
                  <a:lnTo>
                    <a:pt x="329282" y="452120"/>
                  </a:lnTo>
                  <a:lnTo>
                    <a:pt x="348017" y="450850"/>
                  </a:lnTo>
                  <a:lnTo>
                    <a:pt x="367071" y="450850"/>
                  </a:lnTo>
                  <a:lnTo>
                    <a:pt x="387712" y="450850"/>
                  </a:lnTo>
                  <a:lnTo>
                    <a:pt x="408035" y="452120"/>
                  </a:lnTo>
                  <a:lnTo>
                    <a:pt x="429629" y="453708"/>
                  </a:lnTo>
                  <a:lnTo>
                    <a:pt x="450905" y="455931"/>
                  </a:lnTo>
                  <a:lnTo>
                    <a:pt x="473769" y="458790"/>
                  </a:lnTo>
                  <a:lnTo>
                    <a:pt x="496315" y="461965"/>
                  </a:lnTo>
                  <a:lnTo>
                    <a:pt x="519814" y="466412"/>
                  </a:lnTo>
                  <a:lnTo>
                    <a:pt x="543631" y="470858"/>
                  </a:lnTo>
                  <a:lnTo>
                    <a:pt x="567447" y="475939"/>
                  </a:lnTo>
                  <a:lnTo>
                    <a:pt x="592216" y="481655"/>
                  </a:lnTo>
                  <a:lnTo>
                    <a:pt x="616985" y="488007"/>
                  </a:lnTo>
                  <a:lnTo>
                    <a:pt x="642390" y="494359"/>
                  </a:lnTo>
                  <a:lnTo>
                    <a:pt x="649347" y="496334"/>
                  </a:lnTo>
                  <a:lnTo>
                    <a:pt x="649414" y="496284"/>
                  </a:lnTo>
                  <a:lnTo>
                    <a:pt x="667502" y="482629"/>
                  </a:lnTo>
                  <a:lnTo>
                    <a:pt x="685908" y="469927"/>
                  </a:lnTo>
                  <a:lnTo>
                    <a:pt x="704631" y="457543"/>
                  </a:lnTo>
                  <a:lnTo>
                    <a:pt x="723671" y="445793"/>
                  </a:lnTo>
                  <a:lnTo>
                    <a:pt x="742711" y="434361"/>
                  </a:lnTo>
                  <a:lnTo>
                    <a:pt x="762386" y="423564"/>
                  </a:lnTo>
                  <a:lnTo>
                    <a:pt x="782378" y="413085"/>
                  </a:lnTo>
                  <a:lnTo>
                    <a:pt x="802688" y="402606"/>
                  </a:lnTo>
                  <a:lnTo>
                    <a:pt x="822997" y="393397"/>
                  </a:lnTo>
                  <a:lnTo>
                    <a:pt x="843942" y="384188"/>
                  </a:lnTo>
                  <a:lnTo>
                    <a:pt x="864886" y="375931"/>
                  </a:lnTo>
                  <a:lnTo>
                    <a:pt x="875299" y="371888"/>
                  </a:lnTo>
                  <a:lnTo>
                    <a:pt x="876926" y="355600"/>
                  </a:lnTo>
                  <a:lnTo>
                    <a:pt x="879146" y="336550"/>
                  </a:lnTo>
                  <a:lnTo>
                    <a:pt x="881366" y="317818"/>
                  </a:lnTo>
                  <a:lnTo>
                    <a:pt x="884221" y="299720"/>
                  </a:lnTo>
                  <a:lnTo>
                    <a:pt x="887076" y="281622"/>
                  </a:lnTo>
                  <a:lnTo>
                    <a:pt x="890247" y="264478"/>
                  </a:lnTo>
                  <a:lnTo>
                    <a:pt x="893736" y="247650"/>
                  </a:lnTo>
                  <a:lnTo>
                    <a:pt x="897542" y="231140"/>
                  </a:lnTo>
                  <a:lnTo>
                    <a:pt x="901349" y="214948"/>
                  </a:lnTo>
                  <a:lnTo>
                    <a:pt x="906106" y="199390"/>
                  </a:lnTo>
                  <a:lnTo>
                    <a:pt x="910229" y="184150"/>
                  </a:lnTo>
                  <a:lnTo>
                    <a:pt x="915304" y="169545"/>
                  </a:lnTo>
                  <a:lnTo>
                    <a:pt x="920379" y="155257"/>
                  </a:lnTo>
                  <a:lnTo>
                    <a:pt x="925454" y="141922"/>
                  </a:lnTo>
                  <a:lnTo>
                    <a:pt x="931480" y="128905"/>
                  </a:lnTo>
                  <a:lnTo>
                    <a:pt x="937507" y="116523"/>
                  </a:lnTo>
                  <a:lnTo>
                    <a:pt x="943533" y="104140"/>
                  </a:lnTo>
                  <a:lnTo>
                    <a:pt x="950194" y="93028"/>
                  </a:lnTo>
                  <a:lnTo>
                    <a:pt x="957172" y="82233"/>
                  </a:lnTo>
                  <a:lnTo>
                    <a:pt x="963833" y="71755"/>
                  </a:lnTo>
                  <a:lnTo>
                    <a:pt x="971762" y="62230"/>
                  </a:lnTo>
                  <a:lnTo>
                    <a:pt x="979374" y="53340"/>
                  </a:lnTo>
                  <a:lnTo>
                    <a:pt x="987304" y="45403"/>
                  </a:lnTo>
                  <a:lnTo>
                    <a:pt x="995868" y="37783"/>
                  </a:lnTo>
                  <a:lnTo>
                    <a:pt x="1004431" y="30797"/>
                  </a:lnTo>
                  <a:lnTo>
                    <a:pt x="1013630" y="24130"/>
                  </a:lnTo>
                  <a:lnTo>
                    <a:pt x="1022828" y="18733"/>
                  </a:lnTo>
                  <a:lnTo>
                    <a:pt x="1032343" y="13970"/>
                  </a:lnTo>
                  <a:lnTo>
                    <a:pt x="1042176" y="9525"/>
                  </a:lnTo>
                  <a:lnTo>
                    <a:pt x="1052325" y="6033"/>
                  </a:lnTo>
                  <a:lnTo>
                    <a:pt x="1063109" y="3493"/>
                  </a:lnTo>
                  <a:lnTo>
                    <a:pt x="1069453" y="2223"/>
                  </a:lnTo>
                  <a:lnTo>
                    <a:pt x="1076431" y="1270"/>
                  </a:lnTo>
                  <a:lnTo>
                    <a:pt x="1083409" y="318"/>
                  </a:lnTo>
                  <a:lnTo>
                    <a:pt x="1090069"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6" name="椭圆 15"/>
            <p:cNvSpPr/>
            <p:nvPr/>
          </p:nvSpPr>
          <p:spPr>
            <a:xfrm>
              <a:off x="10896434" y="-1484170"/>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869726" y="3668431"/>
            <a:ext cx="721703" cy="721703"/>
            <a:chOff x="9711363" y="2118492"/>
            <a:chExt cx="914400" cy="914400"/>
          </a:xfrm>
        </p:grpSpPr>
        <p:sp>
          <p:nvSpPr>
            <p:cNvPr id="18" name="KSO_Shape"/>
            <p:cNvSpPr/>
            <p:nvPr/>
          </p:nvSpPr>
          <p:spPr bwMode="auto">
            <a:xfrm>
              <a:off x="9915218" y="2275876"/>
              <a:ext cx="506690" cy="599633"/>
            </a:xfrm>
            <a:custGeom>
              <a:avLst/>
              <a:gdLst>
                <a:gd name="T0" fmla="*/ 863428 w 1966913"/>
                <a:gd name="T1" fmla="*/ 1097231 h 2327275"/>
                <a:gd name="T2" fmla="*/ 770330 w 1966913"/>
                <a:gd name="T3" fmla="*/ 995043 h 2327275"/>
                <a:gd name="T4" fmla="*/ 745648 w 1966913"/>
                <a:gd name="T5" fmla="*/ 1036395 h 2327275"/>
                <a:gd name="T6" fmla="*/ 941803 w 1966913"/>
                <a:gd name="T7" fmla="*/ 1041158 h 2327275"/>
                <a:gd name="T8" fmla="*/ 925565 w 1966913"/>
                <a:gd name="T9" fmla="*/ 995692 h 2327275"/>
                <a:gd name="T10" fmla="*/ 742401 w 1966913"/>
                <a:gd name="T11" fmla="*/ 955423 h 2327275"/>
                <a:gd name="T12" fmla="*/ 933359 w 1966913"/>
                <a:gd name="T13" fmla="*/ 977073 h 2327275"/>
                <a:gd name="T14" fmla="*/ 935741 w 1966913"/>
                <a:gd name="T15" fmla="*/ 929226 h 2327275"/>
                <a:gd name="T16" fmla="*/ 1130380 w 1966913"/>
                <a:gd name="T17" fmla="*/ 825521 h 2327275"/>
                <a:gd name="T18" fmla="*/ 1164155 w 1966913"/>
                <a:gd name="T19" fmla="*/ 788284 h 2327275"/>
                <a:gd name="T20" fmla="*/ 528276 w 1966913"/>
                <a:gd name="T21" fmla="*/ 810367 h 2327275"/>
                <a:gd name="T22" fmla="*/ 619858 w 1966913"/>
                <a:gd name="T23" fmla="*/ 753210 h 2327275"/>
                <a:gd name="T24" fmla="*/ 1277172 w 1966913"/>
                <a:gd name="T25" fmla="*/ 526532 h 2327275"/>
                <a:gd name="T26" fmla="*/ 1265264 w 1966913"/>
                <a:gd name="T27" fmla="*/ 477819 h 2327275"/>
                <a:gd name="T28" fmla="*/ 404434 w 1966913"/>
                <a:gd name="T29" fmla="*/ 505748 h 2327275"/>
                <a:gd name="T30" fmla="*/ 536286 w 1966913"/>
                <a:gd name="T31" fmla="*/ 497088 h 2327275"/>
                <a:gd name="T32" fmla="*/ 858564 w 1966913"/>
                <a:gd name="T33" fmla="*/ 336617 h 2327275"/>
                <a:gd name="T34" fmla="*/ 795736 w 1966913"/>
                <a:gd name="T35" fmla="*/ 369597 h 2327275"/>
                <a:gd name="T36" fmla="*/ 713261 w 1966913"/>
                <a:gd name="T37" fmla="*/ 442280 h 2327275"/>
                <a:gd name="T38" fmla="*/ 683897 w 1966913"/>
                <a:gd name="T39" fmla="*/ 539265 h 2327275"/>
                <a:gd name="T40" fmla="*/ 636830 w 1966913"/>
                <a:gd name="T41" fmla="*/ 517134 h 2327275"/>
                <a:gd name="T42" fmla="*/ 684113 w 1966913"/>
                <a:gd name="T43" fmla="*/ 373285 h 2327275"/>
                <a:gd name="T44" fmla="*/ 827258 w 1966913"/>
                <a:gd name="T45" fmla="*/ 304072 h 2327275"/>
                <a:gd name="T46" fmla="*/ 691089 w 1966913"/>
                <a:gd name="T47" fmla="*/ 297690 h 2327275"/>
                <a:gd name="T48" fmla="*/ 580021 w 1966913"/>
                <a:gd name="T49" fmla="*/ 473490 h 2327275"/>
                <a:gd name="T50" fmla="*/ 598856 w 1966913"/>
                <a:gd name="T51" fmla="*/ 635866 h 2327275"/>
                <a:gd name="T52" fmla="*/ 697151 w 1966913"/>
                <a:gd name="T53" fmla="*/ 768365 h 2327275"/>
                <a:gd name="T54" fmla="*/ 708409 w 1966913"/>
                <a:gd name="T55" fmla="*/ 863626 h 2327275"/>
                <a:gd name="T56" fmla="*/ 756473 w 1966913"/>
                <a:gd name="T57" fmla="*/ 905195 h 2327275"/>
                <a:gd name="T58" fmla="*/ 966701 w 1966913"/>
                <a:gd name="T59" fmla="*/ 887225 h 2327275"/>
                <a:gd name="T60" fmla="*/ 985970 w 1966913"/>
                <a:gd name="T61" fmla="*/ 829202 h 2327275"/>
                <a:gd name="T62" fmla="*/ 1060665 w 1966913"/>
                <a:gd name="T63" fmla="*/ 688043 h 2327275"/>
                <a:gd name="T64" fmla="*/ 1113926 w 1966913"/>
                <a:gd name="T65" fmla="*/ 528914 h 2327275"/>
                <a:gd name="T66" fmla="*/ 1035334 w 1966913"/>
                <a:gd name="T67" fmla="*/ 327784 h 2327275"/>
                <a:gd name="T68" fmla="*/ 879666 w 1966913"/>
                <a:gd name="T69" fmla="*/ 250926 h 2327275"/>
                <a:gd name="T70" fmla="*/ 1047675 w 1966913"/>
                <a:gd name="T71" fmla="*/ 272143 h 2327275"/>
                <a:gd name="T72" fmla="*/ 1162207 w 1966913"/>
                <a:gd name="T73" fmla="*/ 201347 h 2327275"/>
                <a:gd name="T74" fmla="*/ 531523 w 1966913"/>
                <a:gd name="T75" fmla="*/ 196584 h 2327275"/>
                <a:gd name="T76" fmla="*/ 632199 w 1966913"/>
                <a:gd name="T77" fmla="*/ 282318 h 2327275"/>
                <a:gd name="T78" fmla="*/ 824240 w 1966913"/>
                <a:gd name="T79" fmla="*/ 73827 h 2327275"/>
                <a:gd name="T80" fmla="*/ 874470 w 1966913"/>
                <a:gd name="T81" fmla="*/ 91581 h 2327275"/>
                <a:gd name="T82" fmla="*/ 916689 w 1966913"/>
                <a:gd name="T83" fmla="*/ 5412 h 2327275"/>
                <a:gd name="T84" fmla="*/ 1319823 w 1966913"/>
                <a:gd name="T85" fmla="*/ 138129 h 2327275"/>
                <a:gd name="T86" fmla="*/ 1480255 w 1966913"/>
                <a:gd name="T87" fmla="*/ 287732 h 2327275"/>
                <a:gd name="T88" fmla="*/ 1575085 w 1966913"/>
                <a:gd name="T89" fmla="*/ 471758 h 2327275"/>
                <a:gd name="T90" fmla="*/ 1609725 w 1966913"/>
                <a:gd name="T91" fmla="*/ 701466 h 2327275"/>
                <a:gd name="T92" fmla="*/ 1577249 w 1966913"/>
                <a:gd name="T93" fmla="*/ 943082 h 2327275"/>
                <a:gd name="T94" fmla="*/ 1389538 w 1966913"/>
                <a:gd name="T95" fmla="*/ 1273897 h 2327275"/>
                <a:gd name="T96" fmla="*/ 574392 w 1966913"/>
                <a:gd name="T97" fmla="*/ 1716860 h 2327275"/>
                <a:gd name="T98" fmla="*/ 319997 w 1966913"/>
                <a:gd name="T99" fmla="*/ 1770336 h 2327275"/>
                <a:gd name="T100" fmla="*/ 227115 w 1966913"/>
                <a:gd name="T101" fmla="*/ 1688498 h 2327275"/>
                <a:gd name="T102" fmla="*/ 235343 w 1966913"/>
                <a:gd name="T103" fmla="*/ 1565308 h 2327275"/>
                <a:gd name="T104" fmla="*/ 148956 w 1966913"/>
                <a:gd name="T105" fmla="*/ 1440603 h 2327275"/>
                <a:gd name="T106" fmla="*/ 177535 w 1966913"/>
                <a:gd name="T107" fmla="*/ 1387994 h 2327275"/>
                <a:gd name="T108" fmla="*/ 89417 w 1966913"/>
                <a:gd name="T109" fmla="*/ 1305723 h 2327275"/>
                <a:gd name="T110" fmla="*/ 115398 w 1966913"/>
                <a:gd name="T111" fmla="*/ 1257876 h 2327275"/>
                <a:gd name="T112" fmla="*/ 45033 w 1966913"/>
                <a:gd name="T113" fmla="*/ 1226483 h 2327275"/>
                <a:gd name="T114" fmla="*/ 0 w 1966913"/>
                <a:gd name="T115" fmla="*/ 1162615 h 2327275"/>
                <a:gd name="T116" fmla="*/ 121460 w 1966913"/>
                <a:gd name="T117" fmla="*/ 855183 h 2327275"/>
                <a:gd name="T118" fmla="*/ 120811 w 1966913"/>
                <a:gd name="T119" fmla="*/ 727879 h 2327275"/>
                <a:gd name="T120" fmla="*/ 196371 w 1966913"/>
                <a:gd name="T121" fmla="*/ 372816 h 2327275"/>
                <a:gd name="T122" fmla="*/ 421754 w 1966913"/>
                <a:gd name="T123" fmla="*/ 110849 h 2327275"/>
                <a:gd name="T124" fmla="*/ 768598 w 1966913"/>
                <a:gd name="T125" fmla="*/ 866 h 23272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966913" h="2327275">
                  <a:moveTo>
                    <a:pt x="954753" y="1302893"/>
                  </a:moveTo>
                  <a:lnTo>
                    <a:pt x="954489" y="1306067"/>
                  </a:lnTo>
                  <a:lnTo>
                    <a:pt x="954753" y="1309506"/>
                  </a:lnTo>
                  <a:lnTo>
                    <a:pt x="955547" y="1313209"/>
                  </a:lnTo>
                  <a:lnTo>
                    <a:pt x="957134" y="1316118"/>
                  </a:lnTo>
                  <a:lnTo>
                    <a:pt x="959251" y="1319292"/>
                  </a:lnTo>
                  <a:lnTo>
                    <a:pt x="961896" y="1322466"/>
                  </a:lnTo>
                  <a:lnTo>
                    <a:pt x="965071" y="1325111"/>
                  </a:lnTo>
                  <a:lnTo>
                    <a:pt x="968510" y="1328020"/>
                  </a:lnTo>
                  <a:lnTo>
                    <a:pt x="972478" y="1330136"/>
                  </a:lnTo>
                  <a:lnTo>
                    <a:pt x="976182" y="1332517"/>
                  </a:lnTo>
                  <a:lnTo>
                    <a:pt x="980679" y="1334368"/>
                  </a:lnTo>
                  <a:lnTo>
                    <a:pt x="985176" y="1336219"/>
                  </a:lnTo>
                  <a:lnTo>
                    <a:pt x="990467" y="1337542"/>
                  </a:lnTo>
                  <a:lnTo>
                    <a:pt x="995229" y="1338864"/>
                  </a:lnTo>
                  <a:lnTo>
                    <a:pt x="1000255" y="1339658"/>
                  </a:lnTo>
                  <a:lnTo>
                    <a:pt x="1005282" y="1339922"/>
                  </a:lnTo>
                  <a:lnTo>
                    <a:pt x="1010308" y="1340451"/>
                  </a:lnTo>
                  <a:lnTo>
                    <a:pt x="1015335" y="1340451"/>
                  </a:lnTo>
                  <a:lnTo>
                    <a:pt x="1050255" y="1340451"/>
                  </a:lnTo>
                  <a:lnTo>
                    <a:pt x="1055017" y="1340451"/>
                  </a:lnTo>
                  <a:lnTo>
                    <a:pt x="1060043" y="1339922"/>
                  </a:lnTo>
                  <a:lnTo>
                    <a:pt x="1065070" y="1339658"/>
                  </a:lnTo>
                  <a:lnTo>
                    <a:pt x="1070096" y="1338864"/>
                  </a:lnTo>
                  <a:lnTo>
                    <a:pt x="1075123" y="1337542"/>
                  </a:lnTo>
                  <a:lnTo>
                    <a:pt x="1079884" y="1336219"/>
                  </a:lnTo>
                  <a:lnTo>
                    <a:pt x="1084646" y="1334368"/>
                  </a:lnTo>
                  <a:lnTo>
                    <a:pt x="1088879" y="1332517"/>
                  </a:lnTo>
                  <a:lnTo>
                    <a:pt x="1093112" y="1330136"/>
                  </a:lnTo>
                  <a:lnTo>
                    <a:pt x="1097080" y="1328020"/>
                  </a:lnTo>
                  <a:lnTo>
                    <a:pt x="1100519" y="1325111"/>
                  </a:lnTo>
                  <a:lnTo>
                    <a:pt x="1103429" y="1322466"/>
                  </a:lnTo>
                  <a:lnTo>
                    <a:pt x="1106075" y="1319292"/>
                  </a:lnTo>
                  <a:lnTo>
                    <a:pt x="1108191" y="1316118"/>
                  </a:lnTo>
                  <a:lnTo>
                    <a:pt x="1109778" y="1313209"/>
                  </a:lnTo>
                  <a:lnTo>
                    <a:pt x="1110836" y="1309506"/>
                  </a:lnTo>
                  <a:lnTo>
                    <a:pt x="1111101" y="1306067"/>
                  </a:lnTo>
                  <a:lnTo>
                    <a:pt x="1110836" y="1302893"/>
                  </a:lnTo>
                  <a:lnTo>
                    <a:pt x="1048668" y="1302893"/>
                  </a:lnTo>
                  <a:lnTo>
                    <a:pt x="1016657" y="1302893"/>
                  </a:lnTo>
                  <a:lnTo>
                    <a:pt x="954753" y="1302893"/>
                  </a:lnTo>
                  <a:close/>
                  <a:moveTo>
                    <a:pt x="941261" y="1215611"/>
                  </a:moveTo>
                  <a:lnTo>
                    <a:pt x="937822" y="1215875"/>
                  </a:lnTo>
                  <a:lnTo>
                    <a:pt x="934383" y="1216404"/>
                  </a:lnTo>
                  <a:lnTo>
                    <a:pt x="931208" y="1217462"/>
                  </a:lnTo>
                  <a:lnTo>
                    <a:pt x="928034" y="1218520"/>
                  </a:lnTo>
                  <a:lnTo>
                    <a:pt x="924859" y="1219842"/>
                  </a:lnTo>
                  <a:lnTo>
                    <a:pt x="922214" y="1221694"/>
                  </a:lnTo>
                  <a:lnTo>
                    <a:pt x="919568" y="1223545"/>
                  </a:lnTo>
                  <a:lnTo>
                    <a:pt x="916923" y="1225661"/>
                  </a:lnTo>
                  <a:lnTo>
                    <a:pt x="914806" y="1228306"/>
                  </a:lnTo>
                  <a:lnTo>
                    <a:pt x="912955" y="1230951"/>
                  </a:lnTo>
                  <a:lnTo>
                    <a:pt x="911103" y="1233596"/>
                  </a:lnTo>
                  <a:lnTo>
                    <a:pt x="909780" y="1236770"/>
                  </a:lnTo>
                  <a:lnTo>
                    <a:pt x="908722" y="1239944"/>
                  </a:lnTo>
                  <a:lnTo>
                    <a:pt x="907664" y="1243118"/>
                  </a:lnTo>
                  <a:lnTo>
                    <a:pt x="907135" y="1246556"/>
                  </a:lnTo>
                  <a:lnTo>
                    <a:pt x="906870" y="1249995"/>
                  </a:lnTo>
                  <a:lnTo>
                    <a:pt x="907135" y="1253698"/>
                  </a:lnTo>
                  <a:lnTo>
                    <a:pt x="907664" y="1256872"/>
                  </a:lnTo>
                  <a:lnTo>
                    <a:pt x="908722" y="1260310"/>
                  </a:lnTo>
                  <a:lnTo>
                    <a:pt x="909780" y="1263484"/>
                  </a:lnTo>
                  <a:lnTo>
                    <a:pt x="911103" y="1266129"/>
                  </a:lnTo>
                  <a:lnTo>
                    <a:pt x="912955" y="1269303"/>
                  </a:lnTo>
                  <a:lnTo>
                    <a:pt x="914806" y="1271948"/>
                  </a:lnTo>
                  <a:lnTo>
                    <a:pt x="916923" y="1274328"/>
                  </a:lnTo>
                  <a:lnTo>
                    <a:pt x="919568" y="1276444"/>
                  </a:lnTo>
                  <a:lnTo>
                    <a:pt x="922214" y="1278560"/>
                  </a:lnTo>
                  <a:lnTo>
                    <a:pt x="924859" y="1280147"/>
                  </a:lnTo>
                  <a:lnTo>
                    <a:pt x="928034" y="1281734"/>
                  </a:lnTo>
                  <a:lnTo>
                    <a:pt x="931208" y="1282792"/>
                  </a:lnTo>
                  <a:lnTo>
                    <a:pt x="934383" y="1283585"/>
                  </a:lnTo>
                  <a:lnTo>
                    <a:pt x="937822" y="1284114"/>
                  </a:lnTo>
                  <a:lnTo>
                    <a:pt x="941261" y="1284114"/>
                  </a:lnTo>
                  <a:lnTo>
                    <a:pt x="1124064" y="1284114"/>
                  </a:lnTo>
                  <a:lnTo>
                    <a:pt x="1127768" y="1284114"/>
                  </a:lnTo>
                  <a:lnTo>
                    <a:pt x="1130942" y="1283585"/>
                  </a:lnTo>
                  <a:lnTo>
                    <a:pt x="1134381" y="1282792"/>
                  </a:lnTo>
                  <a:lnTo>
                    <a:pt x="1137556" y="1281734"/>
                  </a:lnTo>
                  <a:lnTo>
                    <a:pt x="1140466" y="1280147"/>
                  </a:lnTo>
                  <a:lnTo>
                    <a:pt x="1143376" y="1278560"/>
                  </a:lnTo>
                  <a:lnTo>
                    <a:pt x="1146021" y="1276444"/>
                  </a:lnTo>
                  <a:lnTo>
                    <a:pt x="1148402" y="1274328"/>
                  </a:lnTo>
                  <a:lnTo>
                    <a:pt x="1150783" y="1271948"/>
                  </a:lnTo>
                  <a:lnTo>
                    <a:pt x="1152635" y="1269303"/>
                  </a:lnTo>
                  <a:lnTo>
                    <a:pt x="1154222" y="1266129"/>
                  </a:lnTo>
                  <a:lnTo>
                    <a:pt x="1155810" y="1263484"/>
                  </a:lnTo>
                  <a:lnTo>
                    <a:pt x="1156868" y="1260310"/>
                  </a:lnTo>
                  <a:lnTo>
                    <a:pt x="1157661" y="1256872"/>
                  </a:lnTo>
                  <a:lnTo>
                    <a:pt x="1158191" y="1253698"/>
                  </a:lnTo>
                  <a:lnTo>
                    <a:pt x="1158191" y="1249995"/>
                  </a:lnTo>
                  <a:lnTo>
                    <a:pt x="1158191" y="1246556"/>
                  </a:lnTo>
                  <a:lnTo>
                    <a:pt x="1157661" y="1243118"/>
                  </a:lnTo>
                  <a:lnTo>
                    <a:pt x="1156868" y="1239944"/>
                  </a:lnTo>
                  <a:lnTo>
                    <a:pt x="1155810" y="1236770"/>
                  </a:lnTo>
                  <a:lnTo>
                    <a:pt x="1154222" y="1233596"/>
                  </a:lnTo>
                  <a:lnTo>
                    <a:pt x="1152635" y="1230951"/>
                  </a:lnTo>
                  <a:lnTo>
                    <a:pt x="1150783" y="1228306"/>
                  </a:lnTo>
                  <a:lnTo>
                    <a:pt x="1148402" y="1225661"/>
                  </a:lnTo>
                  <a:lnTo>
                    <a:pt x="1146021" y="1223545"/>
                  </a:lnTo>
                  <a:lnTo>
                    <a:pt x="1143376" y="1221694"/>
                  </a:lnTo>
                  <a:lnTo>
                    <a:pt x="1140466" y="1219842"/>
                  </a:lnTo>
                  <a:lnTo>
                    <a:pt x="1137556" y="1218520"/>
                  </a:lnTo>
                  <a:lnTo>
                    <a:pt x="1134381" y="1217462"/>
                  </a:lnTo>
                  <a:lnTo>
                    <a:pt x="1130942" y="1216404"/>
                  </a:lnTo>
                  <a:lnTo>
                    <a:pt x="1127768" y="1215875"/>
                  </a:lnTo>
                  <a:lnTo>
                    <a:pt x="1124064" y="1215611"/>
                  </a:lnTo>
                  <a:lnTo>
                    <a:pt x="941261" y="1215611"/>
                  </a:lnTo>
                  <a:close/>
                  <a:moveTo>
                    <a:pt x="941261" y="1129121"/>
                  </a:moveTo>
                  <a:lnTo>
                    <a:pt x="937822" y="1129386"/>
                  </a:lnTo>
                  <a:lnTo>
                    <a:pt x="934383" y="1130179"/>
                  </a:lnTo>
                  <a:lnTo>
                    <a:pt x="931208" y="1130973"/>
                  </a:lnTo>
                  <a:lnTo>
                    <a:pt x="928034" y="1132031"/>
                  </a:lnTo>
                  <a:lnTo>
                    <a:pt x="924859" y="1133353"/>
                  </a:lnTo>
                  <a:lnTo>
                    <a:pt x="922214" y="1135205"/>
                  </a:lnTo>
                  <a:lnTo>
                    <a:pt x="919568" y="1137056"/>
                  </a:lnTo>
                  <a:lnTo>
                    <a:pt x="916923" y="1139437"/>
                  </a:lnTo>
                  <a:lnTo>
                    <a:pt x="914806" y="1141817"/>
                  </a:lnTo>
                  <a:lnTo>
                    <a:pt x="912955" y="1144462"/>
                  </a:lnTo>
                  <a:lnTo>
                    <a:pt x="911103" y="1147107"/>
                  </a:lnTo>
                  <a:lnTo>
                    <a:pt x="909780" y="1150281"/>
                  </a:lnTo>
                  <a:lnTo>
                    <a:pt x="908722" y="1153455"/>
                  </a:lnTo>
                  <a:lnTo>
                    <a:pt x="907664" y="1156629"/>
                  </a:lnTo>
                  <a:lnTo>
                    <a:pt x="907135" y="1160067"/>
                  </a:lnTo>
                  <a:lnTo>
                    <a:pt x="906870" y="1163505"/>
                  </a:lnTo>
                  <a:lnTo>
                    <a:pt x="907135" y="1167208"/>
                  </a:lnTo>
                  <a:lnTo>
                    <a:pt x="907664" y="1170382"/>
                  </a:lnTo>
                  <a:lnTo>
                    <a:pt x="908722" y="1173821"/>
                  </a:lnTo>
                  <a:lnTo>
                    <a:pt x="909780" y="1176995"/>
                  </a:lnTo>
                  <a:lnTo>
                    <a:pt x="911103" y="1179640"/>
                  </a:lnTo>
                  <a:lnTo>
                    <a:pt x="912955" y="1182813"/>
                  </a:lnTo>
                  <a:lnTo>
                    <a:pt x="914806" y="1185458"/>
                  </a:lnTo>
                  <a:lnTo>
                    <a:pt x="916923" y="1187839"/>
                  </a:lnTo>
                  <a:lnTo>
                    <a:pt x="919568" y="1189955"/>
                  </a:lnTo>
                  <a:lnTo>
                    <a:pt x="922214" y="1191806"/>
                  </a:lnTo>
                  <a:lnTo>
                    <a:pt x="924859" y="1193658"/>
                  </a:lnTo>
                  <a:lnTo>
                    <a:pt x="928034" y="1195245"/>
                  </a:lnTo>
                  <a:lnTo>
                    <a:pt x="931208" y="1196303"/>
                  </a:lnTo>
                  <a:lnTo>
                    <a:pt x="934383" y="1197096"/>
                  </a:lnTo>
                  <a:lnTo>
                    <a:pt x="937822" y="1197625"/>
                  </a:lnTo>
                  <a:lnTo>
                    <a:pt x="941261" y="1197625"/>
                  </a:lnTo>
                  <a:lnTo>
                    <a:pt x="1124064" y="1197625"/>
                  </a:lnTo>
                  <a:lnTo>
                    <a:pt x="1127768" y="1197625"/>
                  </a:lnTo>
                  <a:lnTo>
                    <a:pt x="1130942" y="1197096"/>
                  </a:lnTo>
                  <a:lnTo>
                    <a:pt x="1134381" y="1196303"/>
                  </a:lnTo>
                  <a:lnTo>
                    <a:pt x="1137556" y="1195245"/>
                  </a:lnTo>
                  <a:lnTo>
                    <a:pt x="1140466" y="1193658"/>
                  </a:lnTo>
                  <a:lnTo>
                    <a:pt x="1143376" y="1191806"/>
                  </a:lnTo>
                  <a:lnTo>
                    <a:pt x="1146021" y="1189955"/>
                  </a:lnTo>
                  <a:lnTo>
                    <a:pt x="1148402" y="1187839"/>
                  </a:lnTo>
                  <a:lnTo>
                    <a:pt x="1150783" y="1185458"/>
                  </a:lnTo>
                  <a:lnTo>
                    <a:pt x="1152635" y="1182813"/>
                  </a:lnTo>
                  <a:lnTo>
                    <a:pt x="1154222" y="1179640"/>
                  </a:lnTo>
                  <a:lnTo>
                    <a:pt x="1155810" y="1176995"/>
                  </a:lnTo>
                  <a:lnTo>
                    <a:pt x="1156868" y="1173821"/>
                  </a:lnTo>
                  <a:lnTo>
                    <a:pt x="1157661" y="1170382"/>
                  </a:lnTo>
                  <a:lnTo>
                    <a:pt x="1158191" y="1167208"/>
                  </a:lnTo>
                  <a:lnTo>
                    <a:pt x="1158191" y="1163505"/>
                  </a:lnTo>
                  <a:lnTo>
                    <a:pt x="1158191" y="1160067"/>
                  </a:lnTo>
                  <a:lnTo>
                    <a:pt x="1157661" y="1156629"/>
                  </a:lnTo>
                  <a:lnTo>
                    <a:pt x="1156868" y="1153455"/>
                  </a:lnTo>
                  <a:lnTo>
                    <a:pt x="1155810" y="1150281"/>
                  </a:lnTo>
                  <a:lnTo>
                    <a:pt x="1154222" y="1147107"/>
                  </a:lnTo>
                  <a:lnTo>
                    <a:pt x="1152635" y="1144462"/>
                  </a:lnTo>
                  <a:lnTo>
                    <a:pt x="1150783" y="1141817"/>
                  </a:lnTo>
                  <a:lnTo>
                    <a:pt x="1148402" y="1139437"/>
                  </a:lnTo>
                  <a:lnTo>
                    <a:pt x="1146021" y="1137056"/>
                  </a:lnTo>
                  <a:lnTo>
                    <a:pt x="1143376" y="1135205"/>
                  </a:lnTo>
                  <a:lnTo>
                    <a:pt x="1140466" y="1133353"/>
                  </a:lnTo>
                  <a:lnTo>
                    <a:pt x="1137556" y="1132031"/>
                  </a:lnTo>
                  <a:lnTo>
                    <a:pt x="1134381" y="1130973"/>
                  </a:lnTo>
                  <a:lnTo>
                    <a:pt x="1130942" y="1130179"/>
                  </a:lnTo>
                  <a:lnTo>
                    <a:pt x="1127768" y="1129386"/>
                  </a:lnTo>
                  <a:lnTo>
                    <a:pt x="1124064" y="1129121"/>
                  </a:lnTo>
                  <a:lnTo>
                    <a:pt x="941261" y="1129121"/>
                  </a:lnTo>
                  <a:close/>
                  <a:moveTo>
                    <a:pt x="1341787" y="876266"/>
                  </a:moveTo>
                  <a:lnTo>
                    <a:pt x="1336231" y="884201"/>
                  </a:lnTo>
                  <a:lnTo>
                    <a:pt x="1330676" y="891871"/>
                  </a:lnTo>
                  <a:lnTo>
                    <a:pt x="1325120" y="899277"/>
                  </a:lnTo>
                  <a:lnTo>
                    <a:pt x="1319565" y="906418"/>
                  </a:lnTo>
                  <a:lnTo>
                    <a:pt x="1308189" y="920172"/>
                  </a:lnTo>
                  <a:lnTo>
                    <a:pt x="1297078" y="932867"/>
                  </a:lnTo>
                  <a:lnTo>
                    <a:pt x="1362686" y="998726"/>
                  </a:lnTo>
                  <a:lnTo>
                    <a:pt x="1365596" y="1001107"/>
                  </a:lnTo>
                  <a:lnTo>
                    <a:pt x="1368241" y="1003223"/>
                  </a:lnTo>
                  <a:lnTo>
                    <a:pt x="1371416" y="1005074"/>
                  </a:lnTo>
                  <a:lnTo>
                    <a:pt x="1374591" y="1006396"/>
                  </a:lnTo>
                  <a:lnTo>
                    <a:pt x="1377765" y="1007719"/>
                  </a:lnTo>
                  <a:lnTo>
                    <a:pt x="1381204" y="1008512"/>
                  </a:lnTo>
                  <a:lnTo>
                    <a:pt x="1384643" y="1009041"/>
                  </a:lnTo>
                  <a:lnTo>
                    <a:pt x="1388083" y="1009041"/>
                  </a:lnTo>
                  <a:lnTo>
                    <a:pt x="1391522" y="1009041"/>
                  </a:lnTo>
                  <a:lnTo>
                    <a:pt x="1394961" y="1008512"/>
                  </a:lnTo>
                  <a:lnTo>
                    <a:pt x="1398400" y="1007719"/>
                  </a:lnTo>
                  <a:lnTo>
                    <a:pt x="1401839" y="1006396"/>
                  </a:lnTo>
                  <a:lnTo>
                    <a:pt x="1404749" y="1005074"/>
                  </a:lnTo>
                  <a:lnTo>
                    <a:pt x="1407924" y="1003223"/>
                  </a:lnTo>
                  <a:lnTo>
                    <a:pt x="1410834" y="1001107"/>
                  </a:lnTo>
                  <a:lnTo>
                    <a:pt x="1413479" y="998726"/>
                  </a:lnTo>
                  <a:lnTo>
                    <a:pt x="1416125" y="995817"/>
                  </a:lnTo>
                  <a:lnTo>
                    <a:pt x="1417976" y="993172"/>
                  </a:lnTo>
                  <a:lnTo>
                    <a:pt x="1420093" y="989998"/>
                  </a:lnTo>
                  <a:lnTo>
                    <a:pt x="1421416" y="986824"/>
                  </a:lnTo>
                  <a:lnTo>
                    <a:pt x="1422474" y="983386"/>
                  </a:lnTo>
                  <a:lnTo>
                    <a:pt x="1423267" y="980212"/>
                  </a:lnTo>
                  <a:lnTo>
                    <a:pt x="1423797" y="976773"/>
                  </a:lnTo>
                  <a:lnTo>
                    <a:pt x="1423797" y="973335"/>
                  </a:lnTo>
                  <a:lnTo>
                    <a:pt x="1423797" y="969632"/>
                  </a:lnTo>
                  <a:lnTo>
                    <a:pt x="1423267" y="966458"/>
                  </a:lnTo>
                  <a:lnTo>
                    <a:pt x="1422474" y="963020"/>
                  </a:lnTo>
                  <a:lnTo>
                    <a:pt x="1421416" y="959581"/>
                  </a:lnTo>
                  <a:lnTo>
                    <a:pt x="1420093" y="956672"/>
                  </a:lnTo>
                  <a:lnTo>
                    <a:pt x="1417976" y="953498"/>
                  </a:lnTo>
                  <a:lnTo>
                    <a:pt x="1416125" y="950588"/>
                  </a:lnTo>
                  <a:lnTo>
                    <a:pt x="1413479" y="947944"/>
                  </a:lnTo>
                  <a:lnTo>
                    <a:pt x="1341787" y="876266"/>
                  </a:lnTo>
                  <a:close/>
                  <a:moveTo>
                    <a:pt x="723538" y="876266"/>
                  </a:moveTo>
                  <a:lnTo>
                    <a:pt x="651846" y="947944"/>
                  </a:lnTo>
                  <a:lnTo>
                    <a:pt x="649465" y="950588"/>
                  </a:lnTo>
                  <a:lnTo>
                    <a:pt x="647084" y="953498"/>
                  </a:lnTo>
                  <a:lnTo>
                    <a:pt x="645497" y="956672"/>
                  </a:lnTo>
                  <a:lnTo>
                    <a:pt x="644174" y="959581"/>
                  </a:lnTo>
                  <a:lnTo>
                    <a:pt x="642587" y="963020"/>
                  </a:lnTo>
                  <a:lnTo>
                    <a:pt x="642058" y="966458"/>
                  </a:lnTo>
                  <a:lnTo>
                    <a:pt x="641529" y="969632"/>
                  </a:lnTo>
                  <a:lnTo>
                    <a:pt x="641264" y="973335"/>
                  </a:lnTo>
                  <a:lnTo>
                    <a:pt x="641529" y="976773"/>
                  </a:lnTo>
                  <a:lnTo>
                    <a:pt x="642058" y="980212"/>
                  </a:lnTo>
                  <a:lnTo>
                    <a:pt x="642587" y="983386"/>
                  </a:lnTo>
                  <a:lnTo>
                    <a:pt x="644174" y="986824"/>
                  </a:lnTo>
                  <a:lnTo>
                    <a:pt x="645497" y="989998"/>
                  </a:lnTo>
                  <a:lnTo>
                    <a:pt x="647084" y="993172"/>
                  </a:lnTo>
                  <a:lnTo>
                    <a:pt x="649465" y="995817"/>
                  </a:lnTo>
                  <a:lnTo>
                    <a:pt x="651846" y="998726"/>
                  </a:lnTo>
                  <a:lnTo>
                    <a:pt x="654491" y="1001107"/>
                  </a:lnTo>
                  <a:lnTo>
                    <a:pt x="657666" y="1003223"/>
                  </a:lnTo>
                  <a:lnTo>
                    <a:pt x="660576" y="1005074"/>
                  </a:lnTo>
                  <a:lnTo>
                    <a:pt x="663751" y="1006396"/>
                  </a:lnTo>
                  <a:lnTo>
                    <a:pt x="667190" y="1007719"/>
                  </a:lnTo>
                  <a:lnTo>
                    <a:pt x="670629" y="1008512"/>
                  </a:lnTo>
                  <a:lnTo>
                    <a:pt x="673803" y="1009041"/>
                  </a:lnTo>
                  <a:lnTo>
                    <a:pt x="677243" y="1009041"/>
                  </a:lnTo>
                  <a:lnTo>
                    <a:pt x="680682" y="1009041"/>
                  </a:lnTo>
                  <a:lnTo>
                    <a:pt x="683856" y="1008512"/>
                  </a:lnTo>
                  <a:lnTo>
                    <a:pt x="687295" y="1007719"/>
                  </a:lnTo>
                  <a:lnTo>
                    <a:pt x="690734" y="1006396"/>
                  </a:lnTo>
                  <a:lnTo>
                    <a:pt x="694174" y="1005074"/>
                  </a:lnTo>
                  <a:lnTo>
                    <a:pt x="696819" y="1003223"/>
                  </a:lnTo>
                  <a:lnTo>
                    <a:pt x="699994" y="1001107"/>
                  </a:lnTo>
                  <a:lnTo>
                    <a:pt x="702639" y="998726"/>
                  </a:lnTo>
                  <a:lnTo>
                    <a:pt x="768512" y="932867"/>
                  </a:lnTo>
                  <a:lnTo>
                    <a:pt x="757401" y="920172"/>
                  </a:lnTo>
                  <a:lnTo>
                    <a:pt x="745760" y="906418"/>
                  </a:lnTo>
                  <a:lnTo>
                    <a:pt x="740205" y="899277"/>
                  </a:lnTo>
                  <a:lnTo>
                    <a:pt x="734649" y="891606"/>
                  </a:lnTo>
                  <a:lnTo>
                    <a:pt x="728829" y="884201"/>
                  </a:lnTo>
                  <a:lnTo>
                    <a:pt x="723538" y="876266"/>
                  </a:lnTo>
                  <a:close/>
                  <a:moveTo>
                    <a:pt x="1407659" y="582150"/>
                  </a:moveTo>
                  <a:lnTo>
                    <a:pt x="1408982" y="594581"/>
                  </a:lnTo>
                  <a:lnTo>
                    <a:pt x="1410040" y="607276"/>
                  </a:lnTo>
                  <a:lnTo>
                    <a:pt x="1411098" y="620237"/>
                  </a:lnTo>
                  <a:lnTo>
                    <a:pt x="1411098" y="633197"/>
                  </a:lnTo>
                  <a:lnTo>
                    <a:pt x="1411098" y="643512"/>
                  </a:lnTo>
                  <a:lnTo>
                    <a:pt x="1410834" y="653827"/>
                  </a:lnTo>
                  <a:lnTo>
                    <a:pt x="1535436" y="653827"/>
                  </a:lnTo>
                  <a:lnTo>
                    <a:pt x="1539139" y="653563"/>
                  </a:lnTo>
                  <a:lnTo>
                    <a:pt x="1542314" y="653034"/>
                  </a:lnTo>
                  <a:lnTo>
                    <a:pt x="1546018" y="652240"/>
                  </a:lnTo>
                  <a:lnTo>
                    <a:pt x="1549192" y="651182"/>
                  </a:lnTo>
                  <a:lnTo>
                    <a:pt x="1552631" y="649331"/>
                  </a:lnTo>
                  <a:lnTo>
                    <a:pt x="1555277" y="647744"/>
                  </a:lnTo>
                  <a:lnTo>
                    <a:pt x="1558187" y="645628"/>
                  </a:lnTo>
                  <a:lnTo>
                    <a:pt x="1560568" y="643247"/>
                  </a:lnTo>
                  <a:lnTo>
                    <a:pt x="1562949" y="640603"/>
                  </a:lnTo>
                  <a:lnTo>
                    <a:pt x="1565065" y="637958"/>
                  </a:lnTo>
                  <a:lnTo>
                    <a:pt x="1566917" y="635048"/>
                  </a:lnTo>
                  <a:lnTo>
                    <a:pt x="1568504" y="631874"/>
                  </a:lnTo>
                  <a:lnTo>
                    <a:pt x="1569562" y="628700"/>
                  </a:lnTo>
                  <a:lnTo>
                    <a:pt x="1570356" y="625262"/>
                  </a:lnTo>
                  <a:lnTo>
                    <a:pt x="1571150" y="621559"/>
                  </a:lnTo>
                  <a:lnTo>
                    <a:pt x="1571414" y="617856"/>
                  </a:lnTo>
                  <a:lnTo>
                    <a:pt x="1571150" y="614418"/>
                  </a:lnTo>
                  <a:lnTo>
                    <a:pt x="1570356" y="610715"/>
                  </a:lnTo>
                  <a:lnTo>
                    <a:pt x="1569562" y="607276"/>
                  </a:lnTo>
                  <a:lnTo>
                    <a:pt x="1568504" y="603838"/>
                  </a:lnTo>
                  <a:lnTo>
                    <a:pt x="1566917" y="600929"/>
                  </a:lnTo>
                  <a:lnTo>
                    <a:pt x="1565065" y="598019"/>
                  </a:lnTo>
                  <a:lnTo>
                    <a:pt x="1562949" y="595110"/>
                  </a:lnTo>
                  <a:lnTo>
                    <a:pt x="1560568" y="592729"/>
                  </a:lnTo>
                  <a:lnTo>
                    <a:pt x="1558187" y="590084"/>
                  </a:lnTo>
                  <a:lnTo>
                    <a:pt x="1555277" y="588233"/>
                  </a:lnTo>
                  <a:lnTo>
                    <a:pt x="1552631" y="586646"/>
                  </a:lnTo>
                  <a:lnTo>
                    <a:pt x="1549192" y="584794"/>
                  </a:lnTo>
                  <a:lnTo>
                    <a:pt x="1546018" y="583736"/>
                  </a:lnTo>
                  <a:lnTo>
                    <a:pt x="1542314" y="582943"/>
                  </a:lnTo>
                  <a:lnTo>
                    <a:pt x="1539139" y="582414"/>
                  </a:lnTo>
                  <a:lnTo>
                    <a:pt x="1535436" y="582150"/>
                  </a:lnTo>
                  <a:lnTo>
                    <a:pt x="1407659" y="582150"/>
                  </a:lnTo>
                  <a:close/>
                  <a:moveTo>
                    <a:pt x="530154" y="582150"/>
                  </a:moveTo>
                  <a:lnTo>
                    <a:pt x="526450" y="582414"/>
                  </a:lnTo>
                  <a:lnTo>
                    <a:pt x="522747" y="582943"/>
                  </a:lnTo>
                  <a:lnTo>
                    <a:pt x="519308" y="583736"/>
                  </a:lnTo>
                  <a:lnTo>
                    <a:pt x="516133" y="584794"/>
                  </a:lnTo>
                  <a:lnTo>
                    <a:pt x="512958" y="586646"/>
                  </a:lnTo>
                  <a:lnTo>
                    <a:pt x="509784" y="588233"/>
                  </a:lnTo>
                  <a:lnTo>
                    <a:pt x="507403" y="590084"/>
                  </a:lnTo>
                  <a:lnTo>
                    <a:pt x="504493" y="592729"/>
                  </a:lnTo>
                  <a:lnTo>
                    <a:pt x="502376" y="595110"/>
                  </a:lnTo>
                  <a:lnTo>
                    <a:pt x="500260" y="598019"/>
                  </a:lnTo>
                  <a:lnTo>
                    <a:pt x="498408" y="600929"/>
                  </a:lnTo>
                  <a:lnTo>
                    <a:pt x="497085" y="603838"/>
                  </a:lnTo>
                  <a:lnTo>
                    <a:pt x="495763" y="607276"/>
                  </a:lnTo>
                  <a:lnTo>
                    <a:pt x="494969" y="610715"/>
                  </a:lnTo>
                  <a:lnTo>
                    <a:pt x="494440" y="614418"/>
                  </a:lnTo>
                  <a:lnTo>
                    <a:pt x="494175" y="617856"/>
                  </a:lnTo>
                  <a:lnTo>
                    <a:pt x="494440" y="621559"/>
                  </a:lnTo>
                  <a:lnTo>
                    <a:pt x="494969" y="625262"/>
                  </a:lnTo>
                  <a:lnTo>
                    <a:pt x="495763" y="628700"/>
                  </a:lnTo>
                  <a:lnTo>
                    <a:pt x="497085" y="631874"/>
                  </a:lnTo>
                  <a:lnTo>
                    <a:pt x="498408" y="635048"/>
                  </a:lnTo>
                  <a:lnTo>
                    <a:pt x="500260" y="637958"/>
                  </a:lnTo>
                  <a:lnTo>
                    <a:pt x="502376" y="640603"/>
                  </a:lnTo>
                  <a:lnTo>
                    <a:pt x="504493" y="643247"/>
                  </a:lnTo>
                  <a:lnTo>
                    <a:pt x="507403" y="645628"/>
                  </a:lnTo>
                  <a:lnTo>
                    <a:pt x="509784" y="647744"/>
                  </a:lnTo>
                  <a:lnTo>
                    <a:pt x="512958" y="649331"/>
                  </a:lnTo>
                  <a:lnTo>
                    <a:pt x="516133" y="651182"/>
                  </a:lnTo>
                  <a:lnTo>
                    <a:pt x="519308" y="652240"/>
                  </a:lnTo>
                  <a:lnTo>
                    <a:pt x="522747" y="653034"/>
                  </a:lnTo>
                  <a:lnTo>
                    <a:pt x="526450" y="653563"/>
                  </a:lnTo>
                  <a:lnTo>
                    <a:pt x="530154" y="653827"/>
                  </a:lnTo>
                  <a:lnTo>
                    <a:pt x="654756" y="653827"/>
                  </a:lnTo>
                  <a:lnTo>
                    <a:pt x="654491" y="643512"/>
                  </a:lnTo>
                  <a:lnTo>
                    <a:pt x="654227" y="633197"/>
                  </a:lnTo>
                  <a:lnTo>
                    <a:pt x="654491" y="620237"/>
                  </a:lnTo>
                  <a:lnTo>
                    <a:pt x="655285" y="607276"/>
                  </a:lnTo>
                  <a:lnTo>
                    <a:pt x="656079" y="594581"/>
                  </a:lnTo>
                  <a:lnTo>
                    <a:pt x="657666" y="582150"/>
                  </a:lnTo>
                  <a:lnTo>
                    <a:pt x="530154" y="582150"/>
                  </a:lnTo>
                  <a:close/>
                  <a:moveTo>
                    <a:pt x="1010822" y="371475"/>
                  </a:moveTo>
                  <a:lnTo>
                    <a:pt x="1014779" y="372005"/>
                  </a:lnTo>
                  <a:lnTo>
                    <a:pt x="1018472" y="372270"/>
                  </a:lnTo>
                  <a:lnTo>
                    <a:pt x="1021902" y="373065"/>
                  </a:lnTo>
                  <a:lnTo>
                    <a:pt x="1025331" y="374126"/>
                  </a:lnTo>
                  <a:lnTo>
                    <a:pt x="1028497" y="375451"/>
                  </a:lnTo>
                  <a:lnTo>
                    <a:pt x="1031927" y="377306"/>
                  </a:lnTo>
                  <a:lnTo>
                    <a:pt x="1034565" y="379427"/>
                  </a:lnTo>
                  <a:lnTo>
                    <a:pt x="1037467" y="381813"/>
                  </a:lnTo>
                  <a:lnTo>
                    <a:pt x="1039841" y="384198"/>
                  </a:lnTo>
                  <a:lnTo>
                    <a:pt x="1041951" y="387114"/>
                  </a:lnTo>
                  <a:lnTo>
                    <a:pt x="1043798" y="389764"/>
                  </a:lnTo>
                  <a:lnTo>
                    <a:pt x="1045645" y="393210"/>
                  </a:lnTo>
                  <a:lnTo>
                    <a:pt x="1046964" y="396656"/>
                  </a:lnTo>
                  <a:lnTo>
                    <a:pt x="1048019" y="400102"/>
                  </a:lnTo>
                  <a:lnTo>
                    <a:pt x="1048547" y="403548"/>
                  </a:lnTo>
                  <a:lnTo>
                    <a:pt x="1049338" y="407523"/>
                  </a:lnTo>
                  <a:lnTo>
                    <a:pt x="1049074" y="411234"/>
                  </a:lnTo>
                  <a:lnTo>
                    <a:pt x="1048547" y="414945"/>
                  </a:lnTo>
                  <a:lnTo>
                    <a:pt x="1047755" y="418656"/>
                  </a:lnTo>
                  <a:lnTo>
                    <a:pt x="1046700" y="421837"/>
                  </a:lnTo>
                  <a:lnTo>
                    <a:pt x="1045381" y="425283"/>
                  </a:lnTo>
                  <a:lnTo>
                    <a:pt x="1043534" y="428463"/>
                  </a:lnTo>
                  <a:lnTo>
                    <a:pt x="1041424" y="431644"/>
                  </a:lnTo>
                  <a:lnTo>
                    <a:pt x="1039049" y="434030"/>
                  </a:lnTo>
                  <a:lnTo>
                    <a:pt x="1036675" y="436680"/>
                  </a:lnTo>
                  <a:lnTo>
                    <a:pt x="1033773" y="438801"/>
                  </a:lnTo>
                  <a:lnTo>
                    <a:pt x="1031135" y="440921"/>
                  </a:lnTo>
                  <a:lnTo>
                    <a:pt x="1027706" y="442512"/>
                  </a:lnTo>
                  <a:lnTo>
                    <a:pt x="1024276" y="443837"/>
                  </a:lnTo>
                  <a:lnTo>
                    <a:pt x="1020846" y="445162"/>
                  </a:lnTo>
                  <a:lnTo>
                    <a:pt x="1017417" y="445692"/>
                  </a:lnTo>
                  <a:lnTo>
                    <a:pt x="1013460" y="445957"/>
                  </a:lnTo>
                  <a:lnTo>
                    <a:pt x="1005809" y="446487"/>
                  </a:lnTo>
                  <a:lnTo>
                    <a:pt x="998422" y="447018"/>
                  </a:lnTo>
                  <a:lnTo>
                    <a:pt x="991563" y="447813"/>
                  </a:lnTo>
                  <a:lnTo>
                    <a:pt x="984704" y="448873"/>
                  </a:lnTo>
                  <a:lnTo>
                    <a:pt x="978373" y="450198"/>
                  </a:lnTo>
                  <a:lnTo>
                    <a:pt x="972305" y="451524"/>
                  </a:lnTo>
                  <a:lnTo>
                    <a:pt x="965973" y="453114"/>
                  </a:lnTo>
                  <a:lnTo>
                    <a:pt x="960433" y="454969"/>
                  </a:lnTo>
                  <a:lnTo>
                    <a:pt x="954893" y="456825"/>
                  </a:lnTo>
                  <a:lnTo>
                    <a:pt x="949881" y="458945"/>
                  </a:lnTo>
                  <a:lnTo>
                    <a:pt x="944868" y="461066"/>
                  </a:lnTo>
                  <a:lnTo>
                    <a:pt x="939856" y="463716"/>
                  </a:lnTo>
                  <a:lnTo>
                    <a:pt x="935371" y="466102"/>
                  </a:lnTo>
                  <a:lnTo>
                    <a:pt x="930886" y="468753"/>
                  </a:lnTo>
                  <a:lnTo>
                    <a:pt x="926665" y="471403"/>
                  </a:lnTo>
                  <a:lnTo>
                    <a:pt x="922444" y="474319"/>
                  </a:lnTo>
                  <a:lnTo>
                    <a:pt x="918487" y="477235"/>
                  </a:lnTo>
                  <a:lnTo>
                    <a:pt x="914530" y="480150"/>
                  </a:lnTo>
                  <a:lnTo>
                    <a:pt x="910837" y="483331"/>
                  </a:lnTo>
                  <a:lnTo>
                    <a:pt x="907671" y="486777"/>
                  </a:lnTo>
                  <a:lnTo>
                    <a:pt x="900812" y="493403"/>
                  </a:lnTo>
                  <a:lnTo>
                    <a:pt x="894744" y="500825"/>
                  </a:lnTo>
                  <a:lnTo>
                    <a:pt x="888940" y="508247"/>
                  </a:lnTo>
                  <a:lnTo>
                    <a:pt x="883928" y="516199"/>
                  </a:lnTo>
                  <a:lnTo>
                    <a:pt x="879443" y="524150"/>
                  </a:lnTo>
                  <a:lnTo>
                    <a:pt x="874958" y="532367"/>
                  </a:lnTo>
                  <a:lnTo>
                    <a:pt x="871529" y="540319"/>
                  </a:lnTo>
                  <a:lnTo>
                    <a:pt x="868099" y="548801"/>
                  </a:lnTo>
                  <a:lnTo>
                    <a:pt x="864933" y="557018"/>
                  </a:lnTo>
                  <a:lnTo>
                    <a:pt x="862559" y="565235"/>
                  </a:lnTo>
                  <a:lnTo>
                    <a:pt x="860185" y="573452"/>
                  </a:lnTo>
                  <a:lnTo>
                    <a:pt x="858338" y="580874"/>
                  </a:lnTo>
                  <a:lnTo>
                    <a:pt x="856491" y="588295"/>
                  </a:lnTo>
                  <a:lnTo>
                    <a:pt x="855436" y="595187"/>
                  </a:lnTo>
                  <a:lnTo>
                    <a:pt x="853589" y="607645"/>
                  </a:lnTo>
                  <a:lnTo>
                    <a:pt x="852270" y="617717"/>
                  </a:lnTo>
                  <a:lnTo>
                    <a:pt x="852006" y="624874"/>
                  </a:lnTo>
                  <a:lnTo>
                    <a:pt x="851743" y="627789"/>
                  </a:lnTo>
                  <a:lnTo>
                    <a:pt x="851743" y="631765"/>
                  </a:lnTo>
                  <a:lnTo>
                    <a:pt x="851215" y="635476"/>
                  </a:lnTo>
                  <a:lnTo>
                    <a:pt x="850160" y="638922"/>
                  </a:lnTo>
                  <a:lnTo>
                    <a:pt x="849104" y="642633"/>
                  </a:lnTo>
                  <a:lnTo>
                    <a:pt x="847258" y="645549"/>
                  </a:lnTo>
                  <a:lnTo>
                    <a:pt x="845675" y="648729"/>
                  </a:lnTo>
                  <a:lnTo>
                    <a:pt x="843301" y="651645"/>
                  </a:lnTo>
                  <a:lnTo>
                    <a:pt x="841190" y="654296"/>
                  </a:lnTo>
                  <a:lnTo>
                    <a:pt x="838288" y="656681"/>
                  </a:lnTo>
                  <a:lnTo>
                    <a:pt x="835650" y="658802"/>
                  </a:lnTo>
                  <a:lnTo>
                    <a:pt x="832484" y="660657"/>
                  </a:lnTo>
                  <a:lnTo>
                    <a:pt x="829319" y="662247"/>
                  </a:lnTo>
                  <a:lnTo>
                    <a:pt x="826153" y="663308"/>
                  </a:lnTo>
                  <a:lnTo>
                    <a:pt x="822459" y="664103"/>
                  </a:lnTo>
                  <a:lnTo>
                    <a:pt x="818766" y="664898"/>
                  </a:lnTo>
                  <a:lnTo>
                    <a:pt x="814809" y="665163"/>
                  </a:lnTo>
                  <a:lnTo>
                    <a:pt x="811115" y="664898"/>
                  </a:lnTo>
                  <a:lnTo>
                    <a:pt x="807686" y="664103"/>
                  </a:lnTo>
                  <a:lnTo>
                    <a:pt x="803993" y="663308"/>
                  </a:lnTo>
                  <a:lnTo>
                    <a:pt x="800563" y="662247"/>
                  </a:lnTo>
                  <a:lnTo>
                    <a:pt x="797133" y="660657"/>
                  </a:lnTo>
                  <a:lnTo>
                    <a:pt x="794495" y="658802"/>
                  </a:lnTo>
                  <a:lnTo>
                    <a:pt x="791330" y="656681"/>
                  </a:lnTo>
                  <a:lnTo>
                    <a:pt x="788691" y="654296"/>
                  </a:lnTo>
                  <a:lnTo>
                    <a:pt x="786317" y="651645"/>
                  </a:lnTo>
                  <a:lnTo>
                    <a:pt x="784207" y="648729"/>
                  </a:lnTo>
                  <a:lnTo>
                    <a:pt x="782360" y="645549"/>
                  </a:lnTo>
                  <a:lnTo>
                    <a:pt x="781041" y="642633"/>
                  </a:lnTo>
                  <a:lnTo>
                    <a:pt x="779458" y="638922"/>
                  </a:lnTo>
                  <a:lnTo>
                    <a:pt x="778667" y="635476"/>
                  </a:lnTo>
                  <a:lnTo>
                    <a:pt x="778139" y="631765"/>
                  </a:lnTo>
                  <a:lnTo>
                    <a:pt x="777875" y="627789"/>
                  </a:lnTo>
                  <a:lnTo>
                    <a:pt x="778139" y="623814"/>
                  </a:lnTo>
                  <a:lnTo>
                    <a:pt x="778667" y="613741"/>
                  </a:lnTo>
                  <a:lnTo>
                    <a:pt x="779194" y="606850"/>
                  </a:lnTo>
                  <a:lnTo>
                    <a:pt x="780249" y="598898"/>
                  </a:lnTo>
                  <a:lnTo>
                    <a:pt x="781305" y="590151"/>
                  </a:lnTo>
                  <a:lnTo>
                    <a:pt x="782888" y="580343"/>
                  </a:lnTo>
                  <a:lnTo>
                    <a:pt x="785262" y="569741"/>
                  </a:lnTo>
                  <a:lnTo>
                    <a:pt x="787636" y="558343"/>
                  </a:lnTo>
                  <a:lnTo>
                    <a:pt x="790802" y="546681"/>
                  </a:lnTo>
                  <a:lnTo>
                    <a:pt x="794759" y="534223"/>
                  </a:lnTo>
                  <a:lnTo>
                    <a:pt x="799508" y="521500"/>
                  </a:lnTo>
                  <a:lnTo>
                    <a:pt x="801882" y="515138"/>
                  </a:lnTo>
                  <a:lnTo>
                    <a:pt x="804784" y="508247"/>
                  </a:lnTo>
                  <a:lnTo>
                    <a:pt x="807950" y="501885"/>
                  </a:lnTo>
                  <a:lnTo>
                    <a:pt x="810852" y="495524"/>
                  </a:lnTo>
                  <a:lnTo>
                    <a:pt x="814545" y="488632"/>
                  </a:lnTo>
                  <a:lnTo>
                    <a:pt x="818238" y="482271"/>
                  </a:lnTo>
                  <a:lnTo>
                    <a:pt x="823515" y="473259"/>
                  </a:lnTo>
                  <a:lnTo>
                    <a:pt x="829319" y="464512"/>
                  </a:lnTo>
                  <a:lnTo>
                    <a:pt x="835914" y="456030"/>
                  </a:lnTo>
                  <a:lnTo>
                    <a:pt x="842773" y="447548"/>
                  </a:lnTo>
                  <a:lnTo>
                    <a:pt x="850160" y="439331"/>
                  </a:lnTo>
                  <a:lnTo>
                    <a:pt x="858338" y="431379"/>
                  </a:lnTo>
                  <a:lnTo>
                    <a:pt x="867044" y="423692"/>
                  </a:lnTo>
                  <a:lnTo>
                    <a:pt x="876013" y="416270"/>
                  </a:lnTo>
                  <a:lnTo>
                    <a:pt x="882345" y="411499"/>
                  </a:lnTo>
                  <a:lnTo>
                    <a:pt x="888940" y="406993"/>
                  </a:lnTo>
                  <a:lnTo>
                    <a:pt x="896063" y="402752"/>
                  </a:lnTo>
                  <a:lnTo>
                    <a:pt x="903450" y="398776"/>
                  </a:lnTo>
                  <a:lnTo>
                    <a:pt x="910837" y="395066"/>
                  </a:lnTo>
                  <a:lnTo>
                    <a:pt x="918751" y="391620"/>
                  </a:lnTo>
                  <a:lnTo>
                    <a:pt x="926929" y="388174"/>
                  </a:lnTo>
                  <a:lnTo>
                    <a:pt x="935371" y="384993"/>
                  </a:lnTo>
                  <a:lnTo>
                    <a:pt x="943549" y="382343"/>
                  </a:lnTo>
                  <a:lnTo>
                    <a:pt x="952519" y="379957"/>
                  </a:lnTo>
                  <a:lnTo>
                    <a:pt x="961489" y="377837"/>
                  </a:lnTo>
                  <a:lnTo>
                    <a:pt x="970986" y="375716"/>
                  </a:lnTo>
                  <a:lnTo>
                    <a:pt x="980747" y="374391"/>
                  </a:lnTo>
                  <a:lnTo>
                    <a:pt x="990508" y="373065"/>
                  </a:lnTo>
                  <a:lnTo>
                    <a:pt x="1000533" y="372270"/>
                  </a:lnTo>
                  <a:lnTo>
                    <a:pt x="1010822" y="371475"/>
                  </a:lnTo>
                  <a:close/>
                  <a:moveTo>
                    <a:pt x="1024065" y="303903"/>
                  </a:moveTo>
                  <a:lnTo>
                    <a:pt x="1016128" y="304432"/>
                  </a:lnTo>
                  <a:lnTo>
                    <a:pt x="1001049" y="305490"/>
                  </a:lnTo>
                  <a:lnTo>
                    <a:pt x="997875" y="305754"/>
                  </a:lnTo>
                  <a:lnTo>
                    <a:pt x="990467" y="306548"/>
                  </a:lnTo>
                  <a:lnTo>
                    <a:pt x="983060" y="307606"/>
                  </a:lnTo>
                  <a:lnTo>
                    <a:pt x="975388" y="308928"/>
                  </a:lnTo>
                  <a:lnTo>
                    <a:pt x="968245" y="310251"/>
                  </a:lnTo>
                  <a:lnTo>
                    <a:pt x="960838" y="311573"/>
                  </a:lnTo>
                  <a:lnTo>
                    <a:pt x="953430" y="313424"/>
                  </a:lnTo>
                  <a:lnTo>
                    <a:pt x="946288" y="315276"/>
                  </a:lnTo>
                  <a:lnTo>
                    <a:pt x="938880" y="317392"/>
                  </a:lnTo>
                  <a:lnTo>
                    <a:pt x="915071" y="324269"/>
                  </a:lnTo>
                  <a:lnTo>
                    <a:pt x="915336" y="325591"/>
                  </a:lnTo>
                  <a:lnTo>
                    <a:pt x="904754" y="330088"/>
                  </a:lnTo>
                  <a:lnTo>
                    <a:pt x="893907" y="334584"/>
                  </a:lnTo>
                  <a:lnTo>
                    <a:pt x="883590" y="340138"/>
                  </a:lnTo>
                  <a:lnTo>
                    <a:pt x="873537" y="345428"/>
                  </a:lnTo>
                  <a:lnTo>
                    <a:pt x="863749" y="350983"/>
                  </a:lnTo>
                  <a:lnTo>
                    <a:pt x="853961" y="357066"/>
                  </a:lnTo>
                  <a:lnTo>
                    <a:pt x="844437" y="363678"/>
                  </a:lnTo>
                  <a:lnTo>
                    <a:pt x="835178" y="370291"/>
                  </a:lnTo>
                  <a:lnTo>
                    <a:pt x="826183" y="377432"/>
                  </a:lnTo>
                  <a:lnTo>
                    <a:pt x="817453" y="384573"/>
                  </a:lnTo>
                  <a:lnTo>
                    <a:pt x="808987" y="392508"/>
                  </a:lnTo>
                  <a:lnTo>
                    <a:pt x="800522" y="400443"/>
                  </a:lnTo>
                  <a:lnTo>
                    <a:pt x="792585" y="408642"/>
                  </a:lnTo>
                  <a:lnTo>
                    <a:pt x="785178" y="416841"/>
                  </a:lnTo>
                  <a:lnTo>
                    <a:pt x="777771" y="425570"/>
                  </a:lnTo>
                  <a:lnTo>
                    <a:pt x="770363" y="434562"/>
                  </a:lnTo>
                  <a:lnTo>
                    <a:pt x="762956" y="445407"/>
                  </a:lnTo>
                  <a:lnTo>
                    <a:pt x="755813" y="455986"/>
                  </a:lnTo>
                  <a:lnTo>
                    <a:pt x="748935" y="467095"/>
                  </a:lnTo>
                  <a:lnTo>
                    <a:pt x="742586" y="478468"/>
                  </a:lnTo>
                  <a:lnTo>
                    <a:pt x="736766" y="490106"/>
                  </a:lnTo>
                  <a:lnTo>
                    <a:pt x="731210" y="502008"/>
                  </a:lnTo>
                  <a:lnTo>
                    <a:pt x="726184" y="514439"/>
                  </a:lnTo>
                  <a:lnTo>
                    <a:pt x="721687" y="526606"/>
                  </a:lnTo>
                  <a:lnTo>
                    <a:pt x="717718" y="539302"/>
                  </a:lnTo>
                  <a:lnTo>
                    <a:pt x="714015" y="552262"/>
                  </a:lnTo>
                  <a:lnTo>
                    <a:pt x="710840" y="565222"/>
                  </a:lnTo>
                  <a:lnTo>
                    <a:pt x="708724" y="578447"/>
                  </a:lnTo>
                  <a:lnTo>
                    <a:pt x="706607" y="591936"/>
                  </a:lnTo>
                  <a:lnTo>
                    <a:pt x="705285" y="605689"/>
                  </a:lnTo>
                  <a:lnTo>
                    <a:pt x="704491" y="619443"/>
                  </a:lnTo>
                  <a:lnTo>
                    <a:pt x="704226" y="633197"/>
                  </a:lnTo>
                  <a:lnTo>
                    <a:pt x="704226" y="642983"/>
                  </a:lnTo>
                  <a:lnTo>
                    <a:pt x="704491" y="652769"/>
                  </a:lnTo>
                  <a:lnTo>
                    <a:pt x="705020" y="662026"/>
                  </a:lnTo>
                  <a:lnTo>
                    <a:pt x="705549" y="671284"/>
                  </a:lnTo>
                  <a:lnTo>
                    <a:pt x="706607" y="680541"/>
                  </a:lnTo>
                  <a:lnTo>
                    <a:pt x="707930" y="689269"/>
                  </a:lnTo>
                  <a:lnTo>
                    <a:pt x="708988" y="697998"/>
                  </a:lnTo>
                  <a:lnTo>
                    <a:pt x="710311" y="706461"/>
                  </a:lnTo>
                  <a:lnTo>
                    <a:pt x="712163" y="714661"/>
                  </a:lnTo>
                  <a:lnTo>
                    <a:pt x="713750" y="722595"/>
                  </a:lnTo>
                  <a:lnTo>
                    <a:pt x="715602" y="730266"/>
                  </a:lnTo>
                  <a:lnTo>
                    <a:pt x="717983" y="738200"/>
                  </a:lnTo>
                  <a:lnTo>
                    <a:pt x="720099" y="745342"/>
                  </a:lnTo>
                  <a:lnTo>
                    <a:pt x="722480" y="752748"/>
                  </a:lnTo>
                  <a:lnTo>
                    <a:pt x="724861" y="759624"/>
                  </a:lnTo>
                  <a:lnTo>
                    <a:pt x="727507" y="766766"/>
                  </a:lnTo>
                  <a:lnTo>
                    <a:pt x="731739" y="776816"/>
                  </a:lnTo>
                  <a:lnTo>
                    <a:pt x="736237" y="786338"/>
                  </a:lnTo>
                  <a:lnTo>
                    <a:pt x="740734" y="795595"/>
                  </a:lnTo>
                  <a:lnTo>
                    <a:pt x="745760" y="804324"/>
                  </a:lnTo>
                  <a:lnTo>
                    <a:pt x="750522" y="812788"/>
                  </a:lnTo>
                  <a:lnTo>
                    <a:pt x="755549" y="820987"/>
                  </a:lnTo>
                  <a:lnTo>
                    <a:pt x="760840" y="828922"/>
                  </a:lnTo>
                  <a:lnTo>
                    <a:pt x="766131" y="836327"/>
                  </a:lnTo>
                  <a:lnTo>
                    <a:pt x="771686" y="843469"/>
                  </a:lnTo>
                  <a:lnTo>
                    <a:pt x="776977" y="850346"/>
                  </a:lnTo>
                  <a:lnTo>
                    <a:pt x="782268" y="856958"/>
                  </a:lnTo>
                  <a:lnTo>
                    <a:pt x="787824" y="863041"/>
                  </a:lnTo>
                  <a:lnTo>
                    <a:pt x="798141" y="875208"/>
                  </a:lnTo>
                  <a:lnTo>
                    <a:pt x="808458" y="885788"/>
                  </a:lnTo>
                  <a:lnTo>
                    <a:pt x="826977" y="905096"/>
                  </a:lnTo>
                  <a:lnTo>
                    <a:pt x="834649" y="913824"/>
                  </a:lnTo>
                  <a:lnTo>
                    <a:pt x="841262" y="921759"/>
                  </a:lnTo>
                  <a:lnTo>
                    <a:pt x="844172" y="925726"/>
                  </a:lnTo>
                  <a:lnTo>
                    <a:pt x="846553" y="929165"/>
                  </a:lnTo>
                  <a:lnTo>
                    <a:pt x="848934" y="932338"/>
                  </a:lnTo>
                  <a:lnTo>
                    <a:pt x="850521" y="935512"/>
                  </a:lnTo>
                  <a:lnTo>
                    <a:pt x="851844" y="938686"/>
                  </a:lnTo>
                  <a:lnTo>
                    <a:pt x="852902" y="941067"/>
                  </a:lnTo>
                  <a:lnTo>
                    <a:pt x="853961" y="943976"/>
                  </a:lnTo>
                  <a:lnTo>
                    <a:pt x="854490" y="946092"/>
                  </a:lnTo>
                  <a:lnTo>
                    <a:pt x="856341" y="957994"/>
                  </a:lnTo>
                  <a:lnTo>
                    <a:pt x="857929" y="969896"/>
                  </a:lnTo>
                  <a:lnTo>
                    <a:pt x="858987" y="981799"/>
                  </a:lnTo>
                  <a:lnTo>
                    <a:pt x="859781" y="993436"/>
                  </a:lnTo>
                  <a:lnTo>
                    <a:pt x="860310" y="1003752"/>
                  </a:lnTo>
                  <a:lnTo>
                    <a:pt x="860574" y="1012744"/>
                  </a:lnTo>
                  <a:lnTo>
                    <a:pt x="860574" y="1025176"/>
                  </a:lnTo>
                  <a:lnTo>
                    <a:pt x="860574" y="1026762"/>
                  </a:lnTo>
                  <a:lnTo>
                    <a:pt x="860574" y="1027291"/>
                  </a:lnTo>
                  <a:lnTo>
                    <a:pt x="860574" y="1027556"/>
                  </a:lnTo>
                  <a:lnTo>
                    <a:pt x="860574" y="1027820"/>
                  </a:lnTo>
                  <a:lnTo>
                    <a:pt x="860839" y="1031788"/>
                  </a:lnTo>
                  <a:lnTo>
                    <a:pt x="861103" y="1036020"/>
                  </a:lnTo>
                  <a:lnTo>
                    <a:pt x="861632" y="1039987"/>
                  </a:lnTo>
                  <a:lnTo>
                    <a:pt x="862161" y="1043955"/>
                  </a:lnTo>
                  <a:lnTo>
                    <a:pt x="863220" y="1047922"/>
                  </a:lnTo>
                  <a:lnTo>
                    <a:pt x="864278" y="1051360"/>
                  </a:lnTo>
                  <a:lnTo>
                    <a:pt x="865601" y="1055063"/>
                  </a:lnTo>
                  <a:lnTo>
                    <a:pt x="867188" y="1058766"/>
                  </a:lnTo>
                  <a:lnTo>
                    <a:pt x="868511" y="1062469"/>
                  </a:lnTo>
                  <a:lnTo>
                    <a:pt x="870362" y="1065643"/>
                  </a:lnTo>
                  <a:lnTo>
                    <a:pt x="872479" y="1069081"/>
                  </a:lnTo>
                  <a:lnTo>
                    <a:pt x="874331" y="1072255"/>
                  </a:lnTo>
                  <a:lnTo>
                    <a:pt x="876712" y="1075694"/>
                  </a:lnTo>
                  <a:lnTo>
                    <a:pt x="878828" y="1078339"/>
                  </a:lnTo>
                  <a:lnTo>
                    <a:pt x="881473" y="1081513"/>
                  </a:lnTo>
                  <a:lnTo>
                    <a:pt x="884119" y="1083893"/>
                  </a:lnTo>
                  <a:lnTo>
                    <a:pt x="887029" y="1086802"/>
                  </a:lnTo>
                  <a:lnTo>
                    <a:pt x="889939" y="1089447"/>
                  </a:lnTo>
                  <a:lnTo>
                    <a:pt x="892849" y="1091563"/>
                  </a:lnTo>
                  <a:lnTo>
                    <a:pt x="896024" y="1093944"/>
                  </a:lnTo>
                  <a:lnTo>
                    <a:pt x="899198" y="1095795"/>
                  </a:lnTo>
                  <a:lnTo>
                    <a:pt x="902373" y="1097647"/>
                  </a:lnTo>
                  <a:lnTo>
                    <a:pt x="905812" y="1099763"/>
                  </a:lnTo>
                  <a:lnTo>
                    <a:pt x="909516" y="1101085"/>
                  </a:lnTo>
                  <a:lnTo>
                    <a:pt x="913219" y="1102408"/>
                  </a:lnTo>
                  <a:lnTo>
                    <a:pt x="916658" y="1103994"/>
                  </a:lnTo>
                  <a:lnTo>
                    <a:pt x="920627" y="1105052"/>
                  </a:lnTo>
                  <a:lnTo>
                    <a:pt x="924330" y="1105846"/>
                  </a:lnTo>
                  <a:lnTo>
                    <a:pt x="928298" y="1106375"/>
                  </a:lnTo>
                  <a:lnTo>
                    <a:pt x="932267" y="1106904"/>
                  </a:lnTo>
                  <a:lnTo>
                    <a:pt x="936499" y="1107433"/>
                  </a:lnTo>
                  <a:lnTo>
                    <a:pt x="940468" y="1107697"/>
                  </a:lnTo>
                  <a:lnTo>
                    <a:pt x="1124857" y="1107697"/>
                  </a:lnTo>
                  <a:lnTo>
                    <a:pt x="1129090" y="1107433"/>
                  </a:lnTo>
                  <a:lnTo>
                    <a:pt x="1133058" y="1106904"/>
                  </a:lnTo>
                  <a:lnTo>
                    <a:pt x="1137027" y="1106375"/>
                  </a:lnTo>
                  <a:lnTo>
                    <a:pt x="1140730" y="1105846"/>
                  </a:lnTo>
                  <a:lnTo>
                    <a:pt x="1144699" y="1105052"/>
                  </a:lnTo>
                  <a:lnTo>
                    <a:pt x="1148667" y="1103994"/>
                  </a:lnTo>
                  <a:lnTo>
                    <a:pt x="1152370" y="1102408"/>
                  </a:lnTo>
                  <a:lnTo>
                    <a:pt x="1156074" y="1101085"/>
                  </a:lnTo>
                  <a:lnTo>
                    <a:pt x="1159513" y="1099763"/>
                  </a:lnTo>
                  <a:lnTo>
                    <a:pt x="1162688" y="1097647"/>
                  </a:lnTo>
                  <a:lnTo>
                    <a:pt x="1166127" y="1095795"/>
                  </a:lnTo>
                  <a:lnTo>
                    <a:pt x="1169566" y="1093944"/>
                  </a:lnTo>
                  <a:lnTo>
                    <a:pt x="1172476" y="1091563"/>
                  </a:lnTo>
                  <a:lnTo>
                    <a:pt x="1175651" y="1089447"/>
                  </a:lnTo>
                  <a:lnTo>
                    <a:pt x="1178561" y="1086802"/>
                  </a:lnTo>
                  <a:lnTo>
                    <a:pt x="1181206" y="1083893"/>
                  </a:lnTo>
                  <a:lnTo>
                    <a:pt x="1183852" y="1081248"/>
                  </a:lnTo>
                  <a:lnTo>
                    <a:pt x="1186233" y="1078339"/>
                  </a:lnTo>
                  <a:lnTo>
                    <a:pt x="1188878" y="1075429"/>
                  </a:lnTo>
                  <a:lnTo>
                    <a:pt x="1190994" y="1072255"/>
                  </a:lnTo>
                  <a:lnTo>
                    <a:pt x="1193111" y="1069081"/>
                  </a:lnTo>
                  <a:lnTo>
                    <a:pt x="1194963" y="1065643"/>
                  </a:lnTo>
                  <a:lnTo>
                    <a:pt x="1196814" y="1062469"/>
                  </a:lnTo>
                  <a:lnTo>
                    <a:pt x="1198402" y="1058766"/>
                  </a:lnTo>
                  <a:lnTo>
                    <a:pt x="1199725" y="1055063"/>
                  </a:lnTo>
                  <a:lnTo>
                    <a:pt x="1201047" y="1051360"/>
                  </a:lnTo>
                  <a:lnTo>
                    <a:pt x="1202105" y="1047922"/>
                  </a:lnTo>
                  <a:lnTo>
                    <a:pt x="1202899" y="1043955"/>
                  </a:lnTo>
                  <a:lnTo>
                    <a:pt x="1203693" y="1039987"/>
                  </a:lnTo>
                  <a:lnTo>
                    <a:pt x="1204222" y="1036020"/>
                  </a:lnTo>
                  <a:lnTo>
                    <a:pt x="1204486" y="1031788"/>
                  </a:lnTo>
                  <a:lnTo>
                    <a:pt x="1204486" y="1027820"/>
                  </a:lnTo>
                  <a:lnTo>
                    <a:pt x="1204486" y="1027556"/>
                  </a:lnTo>
                  <a:lnTo>
                    <a:pt x="1204486" y="1027291"/>
                  </a:lnTo>
                  <a:lnTo>
                    <a:pt x="1204486" y="1026762"/>
                  </a:lnTo>
                  <a:lnTo>
                    <a:pt x="1204486" y="1025176"/>
                  </a:lnTo>
                  <a:lnTo>
                    <a:pt x="1204751" y="1013009"/>
                  </a:lnTo>
                  <a:lnTo>
                    <a:pt x="1205280" y="1004016"/>
                  </a:lnTo>
                  <a:lnTo>
                    <a:pt x="1205809" y="993701"/>
                  </a:lnTo>
                  <a:lnTo>
                    <a:pt x="1206338" y="982063"/>
                  </a:lnTo>
                  <a:lnTo>
                    <a:pt x="1207661" y="969896"/>
                  </a:lnTo>
                  <a:lnTo>
                    <a:pt x="1208984" y="957994"/>
                  </a:lnTo>
                  <a:lnTo>
                    <a:pt x="1211100" y="946092"/>
                  </a:lnTo>
                  <a:lnTo>
                    <a:pt x="1211894" y="943183"/>
                  </a:lnTo>
                  <a:lnTo>
                    <a:pt x="1212952" y="939480"/>
                  </a:lnTo>
                  <a:lnTo>
                    <a:pt x="1215068" y="935512"/>
                  </a:lnTo>
                  <a:lnTo>
                    <a:pt x="1217185" y="931280"/>
                  </a:lnTo>
                  <a:lnTo>
                    <a:pt x="1220095" y="927313"/>
                  </a:lnTo>
                  <a:lnTo>
                    <a:pt x="1223005" y="923081"/>
                  </a:lnTo>
                  <a:lnTo>
                    <a:pt x="1226708" y="918585"/>
                  </a:lnTo>
                  <a:lnTo>
                    <a:pt x="1230677" y="913824"/>
                  </a:lnTo>
                  <a:lnTo>
                    <a:pt x="1239936" y="903773"/>
                  </a:lnTo>
                  <a:lnTo>
                    <a:pt x="1250253" y="892929"/>
                  </a:lnTo>
                  <a:lnTo>
                    <a:pt x="1258719" y="883936"/>
                  </a:lnTo>
                  <a:lnTo>
                    <a:pt x="1267713" y="873885"/>
                  </a:lnTo>
                  <a:lnTo>
                    <a:pt x="1276972" y="863570"/>
                  </a:lnTo>
                  <a:lnTo>
                    <a:pt x="1286496" y="852461"/>
                  </a:lnTo>
                  <a:lnTo>
                    <a:pt x="1296020" y="840559"/>
                  </a:lnTo>
                  <a:lnTo>
                    <a:pt x="1300517" y="834211"/>
                  </a:lnTo>
                  <a:lnTo>
                    <a:pt x="1305279" y="827335"/>
                  </a:lnTo>
                  <a:lnTo>
                    <a:pt x="1309776" y="820722"/>
                  </a:lnTo>
                  <a:lnTo>
                    <a:pt x="1314274" y="813581"/>
                  </a:lnTo>
                  <a:lnTo>
                    <a:pt x="1318506" y="806175"/>
                  </a:lnTo>
                  <a:lnTo>
                    <a:pt x="1322739" y="798505"/>
                  </a:lnTo>
                  <a:lnTo>
                    <a:pt x="1326972" y="790570"/>
                  </a:lnTo>
                  <a:lnTo>
                    <a:pt x="1330940" y="782371"/>
                  </a:lnTo>
                  <a:lnTo>
                    <a:pt x="1334908" y="773907"/>
                  </a:lnTo>
                  <a:lnTo>
                    <a:pt x="1338612" y="765179"/>
                  </a:lnTo>
                  <a:lnTo>
                    <a:pt x="1341787" y="755922"/>
                  </a:lnTo>
                  <a:lnTo>
                    <a:pt x="1344961" y="746135"/>
                  </a:lnTo>
                  <a:lnTo>
                    <a:pt x="1347871" y="736614"/>
                  </a:lnTo>
                  <a:lnTo>
                    <a:pt x="1350517" y="726563"/>
                  </a:lnTo>
                  <a:lnTo>
                    <a:pt x="1352898" y="715983"/>
                  </a:lnTo>
                  <a:lnTo>
                    <a:pt x="1355014" y="705403"/>
                  </a:lnTo>
                  <a:lnTo>
                    <a:pt x="1357130" y="694030"/>
                  </a:lnTo>
                  <a:lnTo>
                    <a:pt x="1358453" y="682657"/>
                  </a:lnTo>
                  <a:lnTo>
                    <a:pt x="1359511" y="670755"/>
                  </a:lnTo>
                  <a:lnTo>
                    <a:pt x="1360834" y="658588"/>
                  </a:lnTo>
                  <a:lnTo>
                    <a:pt x="1361099" y="646157"/>
                  </a:lnTo>
                  <a:lnTo>
                    <a:pt x="1361363" y="633197"/>
                  </a:lnTo>
                  <a:lnTo>
                    <a:pt x="1361099" y="619443"/>
                  </a:lnTo>
                  <a:lnTo>
                    <a:pt x="1360041" y="605689"/>
                  </a:lnTo>
                  <a:lnTo>
                    <a:pt x="1358718" y="591936"/>
                  </a:lnTo>
                  <a:lnTo>
                    <a:pt x="1356866" y="578447"/>
                  </a:lnTo>
                  <a:lnTo>
                    <a:pt x="1354220" y="565222"/>
                  </a:lnTo>
                  <a:lnTo>
                    <a:pt x="1351046" y="552262"/>
                  </a:lnTo>
                  <a:lnTo>
                    <a:pt x="1347871" y="539302"/>
                  </a:lnTo>
                  <a:lnTo>
                    <a:pt x="1343639" y="526606"/>
                  </a:lnTo>
                  <a:lnTo>
                    <a:pt x="1339141" y="514439"/>
                  </a:lnTo>
                  <a:lnTo>
                    <a:pt x="1334115" y="502008"/>
                  </a:lnTo>
                  <a:lnTo>
                    <a:pt x="1328824" y="490106"/>
                  </a:lnTo>
                  <a:lnTo>
                    <a:pt x="1322739" y="478468"/>
                  </a:lnTo>
                  <a:lnTo>
                    <a:pt x="1316390" y="467095"/>
                  </a:lnTo>
                  <a:lnTo>
                    <a:pt x="1309512" y="455986"/>
                  </a:lnTo>
                  <a:lnTo>
                    <a:pt x="1302369" y="445407"/>
                  </a:lnTo>
                  <a:lnTo>
                    <a:pt x="1294697" y="434562"/>
                  </a:lnTo>
                  <a:lnTo>
                    <a:pt x="1287819" y="425570"/>
                  </a:lnTo>
                  <a:lnTo>
                    <a:pt x="1280412" y="416841"/>
                  </a:lnTo>
                  <a:lnTo>
                    <a:pt x="1272740" y="408642"/>
                  </a:lnTo>
                  <a:lnTo>
                    <a:pt x="1265068" y="400443"/>
                  </a:lnTo>
                  <a:lnTo>
                    <a:pt x="1256867" y="392508"/>
                  </a:lnTo>
                  <a:lnTo>
                    <a:pt x="1248401" y="384838"/>
                  </a:lnTo>
                  <a:lnTo>
                    <a:pt x="1239671" y="377696"/>
                  </a:lnTo>
                  <a:lnTo>
                    <a:pt x="1230677" y="370555"/>
                  </a:lnTo>
                  <a:lnTo>
                    <a:pt x="1221417" y="363943"/>
                  </a:lnTo>
                  <a:lnTo>
                    <a:pt x="1211894" y="357330"/>
                  </a:lnTo>
                  <a:lnTo>
                    <a:pt x="1202370" y="351247"/>
                  </a:lnTo>
                  <a:lnTo>
                    <a:pt x="1192317" y="345693"/>
                  </a:lnTo>
                  <a:lnTo>
                    <a:pt x="1182000" y="340403"/>
                  </a:lnTo>
                  <a:lnTo>
                    <a:pt x="1171947" y="334848"/>
                  </a:lnTo>
                  <a:lnTo>
                    <a:pt x="1161365" y="330352"/>
                  </a:lnTo>
                  <a:lnTo>
                    <a:pt x="1150783" y="325856"/>
                  </a:lnTo>
                  <a:lnTo>
                    <a:pt x="1151048" y="324269"/>
                  </a:lnTo>
                  <a:lnTo>
                    <a:pt x="1126180" y="317392"/>
                  </a:lnTo>
                  <a:lnTo>
                    <a:pt x="1119302" y="315276"/>
                  </a:lnTo>
                  <a:lnTo>
                    <a:pt x="1111895" y="313424"/>
                  </a:lnTo>
                  <a:lnTo>
                    <a:pt x="1104752" y="311573"/>
                  </a:lnTo>
                  <a:lnTo>
                    <a:pt x="1097345" y="310251"/>
                  </a:lnTo>
                  <a:lnTo>
                    <a:pt x="1089673" y="308928"/>
                  </a:lnTo>
                  <a:lnTo>
                    <a:pt x="1082530" y="307606"/>
                  </a:lnTo>
                  <a:lnTo>
                    <a:pt x="1074858" y="306548"/>
                  </a:lnTo>
                  <a:lnTo>
                    <a:pt x="1067186" y="305754"/>
                  </a:lnTo>
                  <a:lnTo>
                    <a:pt x="1064541" y="305490"/>
                  </a:lnTo>
                  <a:lnTo>
                    <a:pt x="1064276" y="305490"/>
                  </a:lnTo>
                  <a:lnTo>
                    <a:pt x="1049197" y="304432"/>
                  </a:lnTo>
                  <a:lnTo>
                    <a:pt x="1041525" y="303903"/>
                  </a:lnTo>
                  <a:lnTo>
                    <a:pt x="1033588" y="303903"/>
                  </a:lnTo>
                  <a:lnTo>
                    <a:pt x="1032795" y="303903"/>
                  </a:lnTo>
                  <a:lnTo>
                    <a:pt x="1032530" y="303903"/>
                  </a:lnTo>
                  <a:lnTo>
                    <a:pt x="1032001" y="303903"/>
                  </a:lnTo>
                  <a:lnTo>
                    <a:pt x="1024065" y="303903"/>
                  </a:lnTo>
                  <a:close/>
                  <a:moveTo>
                    <a:pt x="1388083" y="226671"/>
                  </a:moveTo>
                  <a:lnTo>
                    <a:pt x="1384643" y="226935"/>
                  </a:lnTo>
                  <a:lnTo>
                    <a:pt x="1381204" y="227464"/>
                  </a:lnTo>
                  <a:lnTo>
                    <a:pt x="1377765" y="228258"/>
                  </a:lnTo>
                  <a:lnTo>
                    <a:pt x="1374591" y="229316"/>
                  </a:lnTo>
                  <a:lnTo>
                    <a:pt x="1371416" y="230903"/>
                  </a:lnTo>
                  <a:lnTo>
                    <a:pt x="1368241" y="232490"/>
                  </a:lnTo>
                  <a:lnTo>
                    <a:pt x="1365596" y="234606"/>
                  </a:lnTo>
                  <a:lnTo>
                    <a:pt x="1362686" y="237250"/>
                  </a:lnTo>
                  <a:lnTo>
                    <a:pt x="1273269" y="326649"/>
                  </a:lnTo>
                  <a:lnTo>
                    <a:pt x="1280147" y="332468"/>
                  </a:lnTo>
                  <a:lnTo>
                    <a:pt x="1286496" y="338551"/>
                  </a:lnTo>
                  <a:lnTo>
                    <a:pt x="1293110" y="344899"/>
                  </a:lnTo>
                  <a:lnTo>
                    <a:pt x="1299195" y="351247"/>
                  </a:lnTo>
                  <a:lnTo>
                    <a:pt x="1305279" y="357859"/>
                  </a:lnTo>
                  <a:lnTo>
                    <a:pt x="1311364" y="364736"/>
                  </a:lnTo>
                  <a:lnTo>
                    <a:pt x="1317184" y="371348"/>
                  </a:lnTo>
                  <a:lnTo>
                    <a:pt x="1322739" y="378490"/>
                  </a:lnTo>
                  <a:lnTo>
                    <a:pt x="1413479" y="288033"/>
                  </a:lnTo>
                  <a:lnTo>
                    <a:pt x="1416125" y="285388"/>
                  </a:lnTo>
                  <a:lnTo>
                    <a:pt x="1417976" y="282479"/>
                  </a:lnTo>
                  <a:lnTo>
                    <a:pt x="1420093" y="279305"/>
                  </a:lnTo>
                  <a:lnTo>
                    <a:pt x="1421416" y="276131"/>
                  </a:lnTo>
                  <a:lnTo>
                    <a:pt x="1422474" y="272957"/>
                  </a:lnTo>
                  <a:lnTo>
                    <a:pt x="1423267" y="269519"/>
                  </a:lnTo>
                  <a:lnTo>
                    <a:pt x="1423797" y="266080"/>
                  </a:lnTo>
                  <a:lnTo>
                    <a:pt x="1423797" y="262642"/>
                  </a:lnTo>
                  <a:lnTo>
                    <a:pt x="1423797" y="259203"/>
                  </a:lnTo>
                  <a:lnTo>
                    <a:pt x="1423267" y="255765"/>
                  </a:lnTo>
                  <a:lnTo>
                    <a:pt x="1422474" y="252327"/>
                  </a:lnTo>
                  <a:lnTo>
                    <a:pt x="1421416" y="249153"/>
                  </a:lnTo>
                  <a:lnTo>
                    <a:pt x="1420093" y="245979"/>
                  </a:lnTo>
                  <a:lnTo>
                    <a:pt x="1417976" y="242805"/>
                  </a:lnTo>
                  <a:lnTo>
                    <a:pt x="1416125" y="240160"/>
                  </a:lnTo>
                  <a:lnTo>
                    <a:pt x="1413479" y="237250"/>
                  </a:lnTo>
                  <a:lnTo>
                    <a:pt x="1410834" y="234606"/>
                  </a:lnTo>
                  <a:lnTo>
                    <a:pt x="1407924" y="232490"/>
                  </a:lnTo>
                  <a:lnTo>
                    <a:pt x="1404749" y="230903"/>
                  </a:lnTo>
                  <a:lnTo>
                    <a:pt x="1401839" y="229316"/>
                  </a:lnTo>
                  <a:lnTo>
                    <a:pt x="1398400" y="228258"/>
                  </a:lnTo>
                  <a:lnTo>
                    <a:pt x="1394961" y="227464"/>
                  </a:lnTo>
                  <a:lnTo>
                    <a:pt x="1391522" y="226935"/>
                  </a:lnTo>
                  <a:lnTo>
                    <a:pt x="1388083" y="226671"/>
                  </a:lnTo>
                  <a:close/>
                  <a:moveTo>
                    <a:pt x="677243" y="226671"/>
                  </a:moveTo>
                  <a:lnTo>
                    <a:pt x="673803" y="226935"/>
                  </a:lnTo>
                  <a:lnTo>
                    <a:pt x="670629" y="227464"/>
                  </a:lnTo>
                  <a:lnTo>
                    <a:pt x="667190" y="228258"/>
                  </a:lnTo>
                  <a:lnTo>
                    <a:pt x="663751" y="229316"/>
                  </a:lnTo>
                  <a:lnTo>
                    <a:pt x="660576" y="230903"/>
                  </a:lnTo>
                  <a:lnTo>
                    <a:pt x="657666" y="232490"/>
                  </a:lnTo>
                  <a:lnTo>
                    <a:pt x="654491" y="234606"/>
                  </a:lnTo>
                  <a:lnTo>
                    <a:pt x="651846" y="237250"/>
                  </a:lnTo>
                  <a:lnTo>
                    <a:pt x="649465" y="240160"/>
                  </a:lnTo>
                  <a:lnTo>
                    <a:pt x="647084" y="242805"/>
                  </a:lnTo>
                  <a:lnTo>
                    <a:pt x="645497" y="245979"/>
                  </a:lnTo>
                  <a:lnTo>
                    <a:pt x="644174" y="249153"/>
                  </a:lnTo>
                  <a:lnTo>
                    <a:pt x="642587" y="252327"/>
                  </a:lnTo>
                  <a:lnTo>
                    <a:pt x="642058" y="255765"/>
                  </a:lnTo>
                  <a:lnTo>
                    <a:pt x="641529" y="259203"/>
                  </a:lnTo>
                  <a:lnTo>
                    <a:pt x="641264" y="262642"/>
                  </a:lnTo>
                  <a:lnTo>
                    <a:pt x="641529" y="266080"/>
                  </a:lnTo>
                  <a:lnTo>
                    <a:pt x="642058" y="269519"/>
                  </a:lnTo>
                  <a:lnTo>
                    <a:pt x="642587" y="272957"/>
                  </a:lnTo>
                  <a:lnTo>
                    <a:pt x="644174" y="276131"/>
                  </a:lnTo>
                  <a:lnTo>
                    <a:pt x="645497" y="279305"/>
                  </a:lnTo>
                  <a:lnTo>
                    <a:pt x="647084" y="282479"/>
                  </a:lnTo>
                  <a:lnTo>
                    <a:pt x="649465" y="285388"/>
                  </a:lnTo>
                  <a:lnTo>
                    <a:pt x="651846" y="288033"/>
                  </a:lnTo>
                  <a:lnTo>
                    <a:pt x="742321" y="378490"/>
                  </a:lnTo>
                  <a:lnTo>
                    <a:pt x="748406" y="371348"/>
                  </a:lnTo>
                  <a:lnTo>
                    <a:pt x="753961" y="364736"/>
                  </a:lnTo>
                  <a:lnTo>
                    <a:pt x="760046" y="357859"/>
                  </a:lnTo>
                  <a:lnTo>
                    <a:pt x="765866" y="351247"/>
                  </a:lnTo>
                  <a:lnTo>
                    <a:pt x="772480" y="344899"/>
                  </a:lnTo>
                  <a:lnTo>
                    <a:pt x="778564" y="338551"/>
                  </a:lnTo>
                  <a:lnTo>
                    <a:pt x="785443" y="332468"/>
                  </a:lnTo>
                  <a:lnTo>
                    <a:pt x="791792" y="326649"/>
                  </a:lnTo>
                  <a:lnTo>
                    <a:pt x="702639" y="237250"/>
                  </a:lnTo>
                  <a:lnTo>
                    <a:pt x="699994" y="234606"/>
                  </a:lnTo>
                  <a:lnTo>
                    <a:pt x="696819" y="232490"/>
                  </a:lnTo>
                  <a:lnTo>
                    <a:pt x="694174" y="230903"/>
                  </a:lnTo>
                  <a:lnTo>
                    <a:pt x="690734" y="229316"/>
                  </a:lnTo>
                  <a:lnTo>
                    <a:pt x="687295" y="228258"/>
                  </a:lnTo>
                  <a:lnTo>
                    <a:pt x="683856" y="227464"/>
                  </a:lnTo>
                  <a:lnTo>
                    <a:pt x="680682" y="226935"/>
                  </a:lnTo>
                  <a:lnTo>
                    <a:pt x="677243" y="226671"/>
                  </a:lnTo>
                  <a:close/>
                  <a:moveTo>
                    <a:pt x="1032795" y="79348"/>
                  </a:moveTo>
                  <a:lnTo>
                    <a:pt x="1029091" y="79877"/>
                  </a:lnTo>
                  <a:lnTo>
                    <a:pt x="1025387" y="80406"/>
                  </a:lnTo>
                  <a:lnTo>
                    <a:pt x="1021948" y="81200"/>
                  </a:lnTo>
                  <a:lnTo>
                    <a:pt x="1018774" y="82257"/>
                  </a:lnTo>
                  <a:lnTo>
                    <a:pt x="1015599" y="83844"/>
                  </a:lnTo>
                  <a:lnTo>
                    <a:pt x="1012425" y="85696"/>
                  </a:lnTo>
                  <a:lnTo>
                    <a:pt x="1010044" y="87547"/>
                  </a:lnTo>
                  <a:lnTo>
                    <a:pt x="1007134" y="90192"/>
                  </a:lnTo>
                  <a:lnTo>
                    <a:pt x="1005017" y="92573"/>
                  </a:lnTo>
                  <a:lnTo>
                    <a:pt x="1002901" y="95482"/>
                  </a:lnTo>
                  <a:lnTo>
                    <a:pt x="1001049" y="98392"/>
                  </a:lnTo>
                  <a:lnTo>
                    <a:pt x="999726" y="101301"/>
                  </a:lnTo>
                  <a:lnTo>
                    <a:pt x="998404" y="104739"/>
                  </a:lnTo>
                  <a:lnTo>
                    <a:pt x="997610" y="108178"/>
                  </a:lnTo>
                  <a:lnTo>
                    <a:pt x="997081" y="111881"/>
                  </a:lnTo>
                  <a:lnTo>
                    <a:pt x="996816" y="115319"/>
                  </a:lnTo>
                  <a:lnTo>
                    <a:pt x="996816" y="236986"/>
                  </a:lnTo>
                  <a:lnTo>
                    <a:pt x="1005546" y="236192"/>
                  </a:lnTo>
                  <a:lnTo>
                    <a:pt x="1014276" y="235664"/>
                  </a:lnTo>
                  <a:lnTo>
                    <a:pt x="1023007" y="235399"/>
                  </a:lnTo>
                  <a:lnTo>
                    <a:pt x="1031737" y="235135"/>
                  </a:lnTo>
                  <a:lnTo>
                    <a:pt x="1032795" y="235135"/>
                  </a:lnTo>
                  <a:lnTo>
                    <a:pt x="1033588" y="235135"/>
                  </a:lnTo>
                  <a:lnTo>
                    <a:pt x="1042583" y="235399"/>
                  </a:lnTo>
                  <a:lnTo>
                    <a:pt x="1051313" y="235664"/>
                  </a:lnTo>
                  <a:lnTo>
                    <a:pt x="1060043" y="236192"/>
                  </a:lnTo>
                  <a:lnTo>
                    <a:pt x="1068773" y="236986"/>
                  </a:lnTo>
                  <a:lnTo>
                    <a:pt x="1068773" y="115319"/>
                  </a:lnTo>
                  <a:lnTo>
                    <a:pt x="1068509" y="111881"/>
                  </a:lnTo>
                  <a:lnTo>
                    <a:pt x="1067715" y="108178"/>
                  </a:lnTo>
                  <a:lnTo>
                    <a:pt x="1066922" y="104739"/>
                  </a:lnTo>
                  <a:lnTo>
                    <a:pt x="1065863" y="101301"/>
                  </a:lnTo>
                  <a:lnTo>
                    <a:pt x="1064276" y="98392"/>
                  </a:lnTo>
                  <a:lnTo>
                    <a:pt x="1062424" y="95482"/>
                  </a:lnTo>
                  <a:lnTo>
                    <a:pt x="1060308" y="92573"/>
                  </a:lnTo>
                  <a:lnTo>
                    <a:pt x="1057927" y="90192"/>
                  </a:lnTo>
                  <a:lnTo>
                    <a:pt x="1055546" y="87547"/>
                  </a:lnTo>
                  <a:lnTo>
                    <a:pt x="1052636" y="85696"/>
                  </a:lnTo>
                  <a:lnTo>
                    <a:pt x="1049990" y="83844"/>
                  </a:lnTo>
                  <a:lnTo>
                    <a:pt x="1046816" y="82257"/>
                  </a:lnTo>
                  <a:lnTo>
                    <a:pt x="1043377" y="81200"/>
                  </a:lnTo>
                  <a:lnTo>
                    <a:pt x="1039938" y="80406"/>
                  </a:lnTo>
                  <a:lnTo>
                    <a:pt x="1036498" y="79877"/>
                  </a:lnTo>
                  <a:lnTo>
                    <a:pt x="1032795" y="79348"/>
                  </a:lnTo>
                  <a:close/>
                  <a:moveTo>
                    <a:pt x="986234" y="0"/>
                  </a:moveTo>
                  <a:lnTo>
                    <a:pt x="1012954" y="265"/>
                  </a:lnTo>
                  <a:lnTo>
                    <a:pt x="1039938" y="1058"/>
                  </a:lnTo>
                  <a:lnTo>
                    <a:pt x="1066922" y="2381"/>
                  </a:lnTo>
                  <a:lnTo>
                    <a:pt x="1093641" y="4232"/>
                  </a:lnTo>
                  <a:lnTo>
                    <a:pt x="1120096" y="6612"/>
                  </a:lnTo>
                  <a:lnTo>
                    <a:pt x="1146286" y="8993"/>
                  </a:lnTo>
                  <a:lnTo>
                    <a:pt x="1172212" y="12431"/>
                  </a:lnTo>
                  <a:lnTo>
                    <a:pt x="1198137" y="16134"/>
                  </a:lnTo>
                  <a:lnTo>
                    <a:pt x="1223798" y="20366"/>
                  </a:lnTo>
                  <a:lnTo>
                    <a:pt x="1248930" y="25127"/>
                  </a:lnTo>
                  <a:lnTo>
                    <a:pt x="1274327" y="30417"/>
                  </a:lnTo>
                  <a:lnTo>
                    <a:pt x="1298930" y="35971"/>
                  </a:lnTo>
                  <a:lnTo>
                    <a:pt x="1323268" y="42055"/>
                  </a:lnTo>
                  <a:lnTo>
                    <a:pt x="1347871" y="48931"/>
                  </a:lnTo>
                  <a:lnTo>
                    <a:pt x="1371681" y="56073"/>
                  </a:lnTo>
                  <a:lnTo>
                    <a:pt x="1395225" y="64007"/>
                  </a:lnTo>
                  <a:lnTo>
                    <a:pt x="1418506" y="72207"/>
                  </a:lnTo>
                  <a:lnTo>
                    <a:pt x="1441521" y="80935"/>
                  </a:lnTo>
                  <a:lnTo>
                    <a:pt x="1464272" y="90192"/>
                  </a:lnTo>
                  <a:lnTo>
                    <a:pt x="1486494" y="99979"/>
                  </a:lnTo>
                  <a:lnTo>
                    <a:pt x="1508716" y="110029"/>
                  </a:lnTo>
                  <a:lnTo>
                    <a:pt x="1530145" y="120873"/>
                  </a:lnTo>
                  <a:lnTo>
                    <a:pt x="1551309" y="131982"/>
                  </a:lnTo>
                  <a:lnTo>
                    <a:pt x="1572208" y="143884"/>
                  </a:lnTo>
                  <a:lnTo>
                    <a:pt x="1592313" y="156051"/>
                  </a:lnTo>
                  <a:lnTo>
                    <a:pt x="1612684" y="168747"/>
                  </a:lnTo>
                  <a:lnTo>
                    <a:pt x="1631996" y="181971"/>
                  </a:lnTo>
                  <a:lnTo>
                    <a:pt x="1651043" y="195725"/>
                  </a:lnTo>
                  <a:lnTo>
                    <a:pt x="1660567" y="202602"/>
                  </a:lnTo>
                  <a:lnTo>
                    <a:pt x="1669826" y="210008"/>
                  </a:lnTo>
                  <a:lnTo>
                    <a:pt x="1678821" y="217413"/>
                  </a:lnTo>
                  <a:lnTo>
                    <a:pt x="1687815" y="224819"/>
                  </a:lnTo>
                  <a:lnTo>
                    <a:pt x="1696810" y="232225"/>
                  </a:lnTo>
                  <a:lnTo>
                    <a:pt x="1705804" y="240160"/>
                  </a:lnTo>
                  <a:lnTo>
                    <a:pt x="1714535" y="247830"/>
                  </a:lnTo>
                  <a:lnTo>
                    <a:pt x="1723000" y="255765"/>
                  </a:lnTo>
                  <a:lnTo>
                    <a:pt x="1731466" y="263964"/>
                  </a:lnTo>
                  <a:lnTo>
                    <a:pt x="1739931" y="272164"/>
                  </a:lnTo>
                  <a:lnTo>
                    <a:pt x="1747868" y="280098"/>
                  </a:lnTo>
                  <a:lnTo>
                    <a:pt x="1756069" y="288827"/>
                  </a:lnTo>
                  <a:lnTo>
                    <a:pt x="1764005" y="297290"/>
                  </a:lnTo>
                  <a:lnTo>
                    <a:pt x="1771941" y="306019"/>
                  </a:lnTo>
                  <a:lnTo>
                    <a:pt x="1779349" y="314747"/>
                  </a:lnTo>
                  <a:lnTo>
                    <a:pt x="1787021" y="323740"/>
                  </a:lnTo>
                  <a:lnTo>
                    <a:pt x="1794163" y="332997"/>
                  </a:lnTo>
                  <a:lnTo>
                    <a:pt x="1801571" y="341990"/>
                  </a:lnTo>
                  <a:lnTo>
                    <a:pt x="1808714" y="351512"/>
                  </a:lnTo>
                  <a:lnTo>
                    <a:pt x="1815592" y="360769"/>
                  </a:lnTo>
                  <a:lnTo>
                    <a:pt x="1822735" y="370291"/>
                  </a:lnTo>
                  <a:lnTo>
                    <a:pt x="1829348" y="380077"/>
                  </a:lnTo>
                  <a:lnTo>
                    <a:pt x="1835962" y="389863"/>
                  </a:lnTo>
                  <a:lnTo>
                    <a:pt x="1842311" y="399914"/>
                  </a:lnTo>
                  <a:lnTo>
                    <a:pt x="1848396" y="409964"/>
                  </a:lnTo>
                  <a:lnTo>
                    <a:pt x="1854745" y="420280"/>
                  </a:lnTo>
                  <a:lnTo>
                    <a:pt x="1860830" y="430330"/>
                  </a:lnTo>
                  <a:lnTo>
                    <a:pt x="1866385" y="441175"/>
                  </a:lnTo>
                  <a:lnTo>
                    <a:pt x="1872470" y="451490"/>
                  </a:lnTo>
                  <a:lnTo>
                    <a:pt x="1877761" y="462070"/>
                  </a:lnTo>
                  <a:lnTo>
                    <a:pt x="1883316" y="473178"/>
                  </a:lnTo>
                  <a:lnTo>
                    <a:pt x="1888342" y="484023"/>
                  </a:lnTo>
                  <a:lnTo>
                    <a:pt x="1893369" y="495396"/>
                  </a:lnTo>
                  <a:lnTo>
                    <a:pt x="1898395" y="506240"/>
                  </a:lnTo>
                  <a:lnTo>
                    <a:pt x="1903157" y="517613"/>
                  </a:lnTo>
                  <a:lnTo>
                    <a:pt x="1907654" y="529251"/>
                  </a:lnTo>
                  <a:lnTo>
                    <a:pt x="1912152" y="540624"/>
                  </a:lnTo>
                  <a:lnTo>
                    <a:pt x="1916385" y="552526"/>
                  </a:lnTo>
                  <a:lnTo>
                    <a:pt x="1920617" y="564428"/>
                  </a:lnTo>
                  <a:lnTo>
                    <a:pt x="1924586" y="576331"/>
                  </a:lnTo>
                  <a:lnTo>
                    <a:pt x="1928289" y="588497"/>
                  </a:lnTo>
                  <a:lnTo>
                    <a:pt x="1931993" y="600664"/>
                  </a:lnTo>
                  <a:lnTo>
                    <a:pt x="1935432" y="612831"/>
                  </a:lnTo>
                  <a:lnTo>
                    <a:pt x="1938607" y="625526"/>
                  </a:lnTo>
                  <a:lnTo>
                    <a:pt x="1941781" y="637958"/>
                  </a:lnTo>
                  <a:lnTo>
                    <a:pt x="1944691" y="650918"/>
                  </a:lnTo>
                  <a:lnTo>
                    <a:pt x="1947337" y="663613"/>
                  </a:lnTo>
                  <a:lnTo>
                    <a:pt x="1950247" y="676574"/>
                  </a:lnTo>
                  <a:lnTo>
                    <a:pt x="1952363" y="689798"/>
                  </a:lnTo>
                  <a:lnTo>
                    <a:pt x="1954744" y="703023"/>
                  </a:lnTo>
                  <a:lnTo>
                    <a:pt x="1956596" y="716248"/>
                  </a:lnTo>
                  <a:lnTo>
                    <a:pt x="1958448" y="729737"/>
                  </a:lnTo>
                  <a:lnTo>
                    <a:pt x="1960299" y="743490"/>
                  </a:lnTo>
                  <a:lnTo>
                    <a:pt x="1961622" y="757244"/>
                  </a:lnTo>
                  <a:lnTo>
                    <a:pt x="1962945" y="770998"/>
                  </a:lnTo>
                  <a:lnTo>
                    <a:pt x="1964268" y="785016"/>
                  </a:lnTo>
                  <a:lnTo>
                    <a:pt x="1965061" y="799034"/>
                  </a:lnTo>
                  <a:lnTo>
                    <a:pt x="1965855" y="813317"/>
                  </a:lnTo>
                  <a:lnTo>
                    <a:pt x="1966384" y="827599"/>
                  </a:lnTo>
                  <a:lnTo>
                    <a:pt x="1966649" y="842411"/>
                  </a:lnTo>
                  <a:lnTo>
                    <a:pt x="1966913" y="856958"/>
                  </a:lnTo>
                  <a:lnTo>
                    <a:pt x="1966913" y="871769"/>
                  </a:lnTo>
                  <a:lnTo>
                    <a:pt x="1966649" y="886581"/>
                  </a:lnTo>
                  <a:lnTo>
                    <a:pt x="1966120" y="901393"/>
                  </a:lnTo>
                  <a:lnTo>
                    <a:pt x="1965590" y="916733"/>
                  </a:lnTo>
                  <a:lnTo>
                    <a:pt x="1964797" y="931809"/>
                  </a:lnTo>
                  <a:lnTo>
                    <a:pt x="1964003" y="947150"/>
                  </a:lnTo>
                  <a:lnTo>
                    <a:pt x="1962416" y="962755"/>
                  </a:lnTo>
                  <a:lnTo>
                    <a:pt x="1961093" y="978360"/>
                  </a:lnTo>
                  <a:lnTo>
                    <a:pt x="1959506" y="994230"/>
                  </a:lnTo>
                  <a:lnTo>
                    <a:pt x="1957654" y="1010099"/>
                  </a:lnTo>
                  <a:lnTo>
                    <a:pt x="1955802" y="1026233"/>
                  </a:lnTo>
                  <a:lnTo>
                    <a:pt x="1953950" y="1038929"/>
                  </a:lnTo>
                  <a:lnTo>
                    <a:pt x="1952363" y="1051360"/>
                  </a:lnTo>
                  <a:lnTo>
                    <a:pt x="1950247" y="1064056"/>
                  </a:lnTo>
                  <a:lnTo>
                    <a:pt x="1947866" y="1076752"/>
                  </a:lnTo>
                  <a:lnTo>
                    <a:pt x="1944956" y="1089447"/>
                  </a:lnTo>
                  <a:lnTo>
                    <a:pt x="1942046" y="1101879"/>
                  </a:lnTo>
                  <a:lnTo>
                    <a:pt x="1938607" y="1114574"/>
                  </a:lnTo>
                  <a:lnTo>
                    <a:pt x="1935167" y="1127005"/>
                  </a:lnTo>
                  <a:lnTo>
                    <a:pt x="1931199" y="1139701"/>
                  </a:lnTo>
                  <a:lnTo>
                    <a:pt x="1927231" y="1152132"/>
                  </a:lnTo>
                  <a:lnTo>
                    <a:pt x="1922998" y="1164828"/>
                  </a:lnTo>
                  <a:lnTo>
                    <a:pt x="1918501" y="1177524"/>
                  </a:lnTo>
                  <a:lnTo>
                    <a:pt x="1913210" y="1189955"/>
                  </a:lnTo>
                  <a:lnTo>
                    <a:pt x="1908448" y="1202386"/>
                  </a:lnTo>
                  <a:lnTo>
                    <a:pt x="1903157" y="1214817"/>
                  </a:lnTo>
                  <a:lnTo>
                    <a:pt x="1897866" y="1227513"/>
                  </a:lnTo>
                  <a:lnTo>
                    <a:pt x="1892311" y="1239944"/>
                  </a:lnTo>
                  <a:lnTo>
                    <a:pt x="1886491" y="1252111"/>
                  </a:lnTo>
                  <a:lnTo>
                    <a:pt x="1880142" y="1264806"/>
                  </a:lnTo>
                  <a:lnTo>
                    <a:pt x="1874321" y="1276973"/>
                  </a:lnTo>
                  <a:lnTo>
                    <a:pt x="1861359" y="1301571"/>
                  </a:lnTo>
                  <a:lnTo>
                    <a:pt x="1847867" y="1325904"/>
                  </a:lnTo>
                  <a:lnTo>
                    <a:pt x="1834110" y="1350238"/>
                  </a:lnTo>
                  <a:lnTo>
                    <a:pt x="1819825" y="1374306"/>
                  </a:lnTo>
                  <a:lnTo>
                    <a:pt x="1805274" y="1397846"/>
                  </a:lnTo>
                  <a:lnTo>
                    <a:pt x="1790195" y="1421386"/>
                  </a:lnTo>
                  <a:lnTo>
                    <a:pt x="1774851" y="1444662"/>
                  </a:lnTo>
                  <a:lnTo>
                    <a:pt x="1759772" y="1467673"/>
                  </a:lnTo>
                  <a:lnTo>
                    <a:pt x="1744164" y="1490154"/>
                  </a:lnTo>
                  <a:lnTo>
                    <a:pt x="1728820" y="1512636"/>
                  </a:lnTo>
                  <a:lnTo>
                    <a:pt x="1697868" y="1556278"/>
                  </a:lnTo>
                  <a:lnTo>
                    <a:pt x="1667974" y="1598332"/>
                  </a:lnTo>
                  <a:lnTo>
                    <a:pt x="1639403" y="1638535"/>
                  </a:lnTo>
                  <a:lnTo>
                    <a:pt x="1625647" y="1658108"/>
                  </a:lnTo>
                  <a:lnTo>
                    <a:pt x="1612419" y="1676887"/>
                  </a:lnTo>
                  <a:lnTo>
                    <a:pt x="1599985" y="1695401"/>
                  </a:lnTo>
                  <a:lnTo>
                    <a:pt x="1587816" y="1713387"/>
                  </a:lnTo>
                  <a:lnTo>
                    <a:pt x="1576705" y="1730843"/>
                  </a:lnTo>
                  <a:lnTo>
                    <a:pt x="1566388" y="1748035"/>
                  </a:lnTo>
                  <a:lnTo>
                    <a:pt x="1607393" y="2062253"/>
                  </a:lnTo>
                  <a:lnTo>
                    <a:pt x="1556070" y="2077329"/>
                  </a:lnTo>
                  <a:lnTo>
                    <a:pt x="1479087" y="2100605"/>
                  </a:lnTo>
                  <a:lnTo>
                    <a:pt x="1371681" y="2133931"/>
                  </a:lnTo>
                  <a:lnTo>
                    <a:pt x="1245491" y="2173076"/>
                  </a:lnTo>
                  <a:lnTo>
                    <a:pt x="1113217" y="2214601"/>
                  </a:lnTo>
                  <a:lnTo>
                    <a:pt x="986499" y="2254804"/>
                  </a:lnTo>
                  <a:lnTo>
                    <a:pt x="877241" y="2289188"/>
                  </a:lnTo>
                  <a:lnTo>
                    <a:pt x="797347" y="2314844"/>
                  </a:lnTo>
                  <a:lnTo>
                    <a:pt x="772480" y="2323043"/>
                  </a:lnTo>
                  <a:lnTo>
                    <a:pt x="759252" y="2327275"/>
                  </a:lnTo>
                  <a:lnTo>
                    <a:pt x="710046" y="2094521"/>
                  </a:lnTo>
                  <a:lnTo>
                    <a:pt x="701846" y="2097431"/>
                  </a:lnTo>
                  <a:lnTo>
                    <a:pt x="680153" y="2105630"/>
                  </a:lnTo>
                  <a:lnTo>
                    <a:pt x="664544" y="2110920"/>
                  </a:lnTo>
                  <a:lnTo>
                    <a:pt x="646820" y="2117003"/>
                  </a:lnTo>
                  <a:lnTo>
                    <a:pt x="626978" y="2123351"/>
                  </a:lnTo>
                  <a:lnTo>
                    <a:pt x="605550" y="2129699"/>
                  </a:lnTo>
                  <a:lnTo>
                    <a:pt x="582799" y="2136576"/>
                  </a:lnTo>
                  <a:lnTo>
                    <a:pt x="559254" y="2142923"/>
                  </a:lnTo>
                  <a:lnTo>
                    <a:pt x="535180" y="2149007"/>
                  </a:lnTo>
                  <a:lnTo>
                    <a:pt x="523011" y="2151652"/>
                  </a:lnTo>
                  <a:lnTo>
                    <a:pt x="511107" y="2154297"/>
                  </a:lnTo>
                  <a:lnTo>
                    <a:pt x="498937" y="2156413"/>
                  </a:lnTo>
                  <a:lnTo>
                    <a:pt x="486768" y="2158793"/>
                  </a:lnTo>
                  <a:lnTo>
                    <a:pt x="475128" y="2160644"/>
                  </a:lnTo>
                  <a:lnTo>
                    <a:pt x="463488" y="2162496"/>
                  </a:lnTo>
                  <a:lnTo>
                    <a:pt x="452112" y="2163554"/>
                  </a:lnTo>
                  <a:lnTo>
                    <a:pt x="441001" y="2164612"/>
                  </a:lnTo>
                  <a:lnTo>
                    <a:pt x="430419" y="2165141"/>
                  </a:lnTo>
                  <a:lnTo>
                    <a:pt x="420102" y="2165141"/>
                  </a:lnTo>
                  <a:lnTo>
                    <a:pt x="410049" y="2164876"/>
                  </a:lnTo>
                  <a:lnTo>
                    <a:pt x="400261" y="2164083"/>
                  </a:lnTo>
                  <a:lnTo>
                    <a:pt x="391002" y="2162760"/>
                  </a:lnTo>
                  <a:lnTo>
                    <a:pt x="382272" y="2160644"/>
                  </a:lnTo>
                  <a:lnTo>
                    <a:pt x="373806" y="2158264"/>
                  </a:lnTo>
                  <a:lnTo>
                    <a:pt x="365870" y="2155355"/>
                  </a:lnTo>
                  <a:lnTo>
                    <a:pt x="357933" y="2151916"/>
                  </a:lnTo>
                  <a:lnTo>
                    <a:pt x="350790" y="2148213"/>
                  </a:lnTo>
                  <a:lnTo>
                    <a:pt x="343648" y="2144246"/>
                  </a:lnTo>
                  <a:lnTo>
                    <a:pt x="337034" y="2139749"/>
                  </a:lnTo>
                  <a:lnTo>
                    <a:pt x="330685" y="2135253"/>
                  </a:lnTo>
                  <a:lnTo>
                    <a:pt x="324600" y="2129963"/>
                  </a:lnTo>
                  <a:lnTo>
                    <a:pt x="319045" y="2124938"/>
                  </a:lnTo>
                  <a:lnTo>
                    <a:pt x="313489" y="2119384"/>
                  </a:lnTo>
                  <a:lnTo>
                    <a:pt x="308463" y="2114094"/>
                  </a:lnTo>
                  <a:lnTo>
                    <a:pt x="303966" y="2108539"/>
                  </a:lnTo>
                  <a:lnTo>
                    <a:pt x="299468" y="2102456"/>
                  </a:lnTo>
                  <a:lnTo>
                    <a:pt x="295500" y="2096902"/>
                  </a:lnTo>
                  <a:lnTo>
                    <a:pt x="291796" y="2091083"/>
                  </a:lnTo>
                  <a:lnTo>
                    <a:pt x="288357" y="2085264"/>
                  </a:lnTo>
                  <a:lnTo>
                    <a:pt x="285183" y="2079445"/>
                  </a:lnTo>
                  <a:lnTo>
                    <a:pt x="282537" y="2073891"/>
                  </a:lnTo>
                  <a:lnTo>
                    <a:pt x="279892" y="2068336"/>
                  </a:lnTo>
                  <a:lnTo>
                    <a:pt x="277511" y="2062782"/>
                  </a:lnTo>
                  <a:lnTo>
                    <a:pt x="275394" y="2057757"/>
                  </a:lnTo>
                  <a:lnTo>
                    <a:pt x="273807" y="2052467"/>
                  </a:lnTo>
                  <a:lnTo>
                    <a:pt x="272220" y="2047706"/>
                  </a:lnTo>
                  <a:lnTo>
                    <a:pt x="271162" y="2042945"/>
                  </a:lnTo>
                  <a:lnTo>
                    <a:pt x="270103" y="2038713"/>
                  </a:lnTo>
                  <a:lnTo>
                    <a:pt x="269574" y="2035275"/>
                  </a:lnTo>
                  <a:lnTo>
                    <a:pt x="269310" y="2031572"/>
                  </a:lnTo>
                  <a:lnTo>
                    <a:pt x="269045" y="2028398"/>
                  </a:lnTo>
                  <a:lnTo>
                    <a:pt x="269045" y="2025489"/>
                  </a:lnTo>
                  <a:lnTo>
                    <a:pt x="269310" y="2022050"/>
                  </a:lnTo>
                  <a:lnTo>
                    <a:pt x="270632" y="2013851"/>
                  </a:lnTo>
                  <a:lnTo>
                    <a:pt x="272484" y="2004329"/>
                  </a:lnTo>
                  <a:lnTo>
                    <a:pt x="274865" y="1993749"/>
                  </a:lnTo>
                  <a:lnTo>
                    <a:pt x="280156" y="1969680"/>
                  </a:lnTo>
                  <a:lnTo>
                    <a:pt x="282802" y="1957249"/>
                  </a:lnTo>
                  <a:lnTo>
                    <a:pt x="284918" y="1944289"/>
                  </a:lnTo>
                  <a:lnTo>
                    <a:pt x="285712" y="1937677"/>
                  </a:lnTo>
                  <a:lnTo>
                    <a:pt x="286770" y="1931329"/>
                  </a:lnTo>
                  <a:lnTo>
                    <a:pt x="287034" y="1924981"/>
                  </a:lnTo>
                  <a:lnTo>
                    <a:pt x="287299" y="1918633"/>
                  </a:lnTo>
                  <a:lnTo>
                    <a:pt x="287564" y="1912285"/>
                  </a:lnTo>
                  <a:lnTo>
                    <a:pt x="287299" y="1906202"/>
                  </a:lnTo>
                  <a:lnTo>
                    <a:pt x="286770" y="1900383"/>
                  </a:lnTo>
                  <a:lnTo>
                    <a:pt x="285712" y="1894564"/>
                  </a:lnTo>
                  <a:lnTo>
                    <a:pt x="284654" y="1889010"/>
                  </a:lnTo>
                  <a:lnTo>
                    <a:pt x="283066" y="1883985"/>
                  </a:lnTo>
                  <a:lnTo>
                    <a:pt x="280950" y="1878695"/>
                  </a:lnTo>
                  <a:lnTo>
                    <a:pt x="278569" y="1873934"/>
                  </a:lnTo>
                  <a:lnTo>
                    <a:pt x="275659" y="1869438"/>
                  </a:lnTo>
                  <a:lnTo>
                    <a:pt x="272220" y="1865735"/>
                  </a:lnTo>
                  <a:lnTo>
                    <a:pt x="268781" y="1862032"/>
                  </a:lnTo>
                  <a:lnTo>
                    <a:pt x="264283" y="1858593"/>
                  </a:lnTo>
                  <a:lnTo>
                    <a:pt x="235712" y="1840343"/>
                  </a:lnTo>
                  <a:lnTo>
                    <a:pt x="215077" y="1826854"/>
                  </a:lnTo>
                  <a:lnTo>
                    <a:pt x="198146" y="1816274"/>
                  </a:lnTo>
                  <a:lnTo>
                    <a:pt x="194443" y="1807017"/>
                  </a:lnTo>
                  <a:lnTo>
                    <a:pt x="191004" y="1797231"/>
                  </a:lnTo>
                  <a:lnTo>
                    <a:pt x="187300" y="1785064"/>
                  </a:lnTo>
                  <a:lnTo>
                    <a:pt x="185448" y="1778981"/>
                  </a:lnTo>
                  <a:lnTo>
                    <a:pt x="184125" y="1772369"/>
                  </a:lnTo>
                  <a:lnTo>
                    <a:pt x="182803" y="1766285"/>
                  </a:lnTo>
                  <a:lnTo>
                    <a:pt x="182009" y="1759937"/>
                  </a:lnTo>
                  <a:lnTo>
                    <a:pt x="181744" y="1754383"/>
                  </a:lnTo>
                  <a:lnTo>
                    <a:pt x="181744" y="1749093"/>
                  </a:lnTo>
                  <a:lnTo>
                    <a:pt x="182009" y="1746977"/>
                  </a:lnTo>
                  <a:lnTo>
                    <a:pt x="182538" y="1744597"/>
                  </a:lnTo>
                  <a:lnTo>
                    <a:pt x="183067" y="1742745"/>
                  </a:lnTo>
                  <a:lnTo>
                    <a:pt x="183861" y="1740629"/>
                  </a:lnTo>
                  <a:lnTo>
                    <a:pt x="186242" y="1737191"/>
                  </a:lnTo>
                  <a:lnTo>
                    <a:pt x="188623" y="1734017"/>
                  </a:lnTo>
                  <a:lnTo>
                    <a:pt x="191797" y="1730579"/>
                  </a:lnTo>
                  <a:lnTo>
                    <a:pt x="194707" y="1727140"/>
                  </a:lnTo>
                  <a:lnTo>
                    <a:pt x="201586" y="1720792"/>
                  </a:lnTo>
                  <a:lnTo>
                    <a:pt x="208199" y="1714445"/>
                  </a:lnTo>
                  <a:lnTo>
                    <a:pt x="214548" y="1709155"/>
                  </a:lnTo>
                  <a:lnTo>
                    <a:pt x="219310" y="1704394"/>
                  </a:lnTo>
                  <a:lnTo>
                    <a:pt x="220897" y="1702542"/>
                  </a:lnTo>
                  <a:lnTo>
                    <a:pt x="221691" y="1700691"/>
                  </a:lnTo>
                  <a:lnTo>
                    <a:pt x="222220" y="1699369"/>
                  </a:lnTo>
                  <a:lnTo>
                    <a:pt x="221956" y="1698840"/>
                  </a:lnTo>
                  <a:lnTo>
                    <a:pt x="221691" y="1698311"/>
                  </a:lnTo>
                  <a:lnTo>
                    <a:pt x="220104" y="1697253"/>
                  </a:lnTo>
                  <a:lnTo>
                    <a:pt x="216929" y="1695666"/>
                  </a:lnTo>
                  <a:lnTo>
                    <a:pt x="207141" y="1691169"/>
                  </a:lnTo>
                  <a:lnTo>
                    <a:pt x="193914" y="1686144"/>
                  </a:lnTo>
                  <a:lnTo>
                    <a:pt x="178834" y="1680061"/>
                  </a:lnTo>
                  <a:lnTo>
                    <a:pt x="163491" y="1674242"/>
                  </a:lnTo>
                  <a:lnTo>
                    <a:pt x="148940" y="1668158"/>
                  </a:lnTo>
                  <a:lnTo>
                    <a:pt x="137300" y="1663133"/>
                  </a:lnTo>
                  <a:lnTo>
                    <a:pt x="132803" y="1661282"/>
                  </a:lnTo>
                  <a:lnTo>
                    <a:pt x="129628" y="1659166"/>
                  </a:lnTo>
                  <a:lnTo>
                    <a:pt x="128570" y="1658372"/>
                  </a:lnTo>
                  <a:lnTo>
                    <a:pt x="127248" y="1657314"/>
                  </a:lnTo>
                  <a:lnTo>
                    <a:pt x="124602" y="1654140"/>
                  </a:lnTo>
                  <a:lnTo>
                    <a:pt x="122221" y="1649908"/>
                  </a:lnTo>
                  <a:lnTo>
                    <a:pt x="119576" y="1645147"/>
                  </a:lnTo>
                  <a:lnTo>
                    <a:pt x="116930" y="1639593"/>
                  </a:lnTo>
                  <a:lnTo>
                    <a:pt x="115078" y="1633774"/>
                  </a:lnTo>
                  <a:lnTo>
                    <a:pt x="112697" y="1627162"/>
                  </a:lnTo>
                  <a:lnTo>
                    <a:pt x="111375" y="1620814"/>
                  </a:lnTo>
                  <a:lnTo>
                    <a:pt x="110052" y="1613937"/>
                  </a:lnTo>
                  <a:lnTo>
                    <a:pt x="109258" y="1607589"/>
                  </a:lnTo>
                  <a:lnTo>
                    <a:pt x="108994" y="1601506"/>
                  </a:lnTo>
                  <a:lnTo>
                    <a:pt x="109258" y="1595158"/>
                  </a:lnTo>
                  <a:lnTo>
                    <a:pt x="109523" y="1592513"/>
                  </a:lnTo>
                  <a:lnTo>
                    <a:pt x="110052" y="1589868"/>
                  </a:lnTo>
                  <a:lnTo>
                    <a:pt x="110846" y="1587488"/>
                  </a:lnTo>
                  <a:lnTo>
                    <a:pt x="111639" y="1585107"/>
                  </a:lnTo>
                  <a:lnTo>
                    <a:pt x="112697" y="1582992"/>
                  </a:lnTo>
                  <a:lnTo>
                    <a:pt x="114285" y="1581140"/>
                  </a:lnTo>
                  <a:lnTo>
                    <a:pt x="115607" y="1579553"/>
                  </a:lnTo>
                  <a:lnTo>
                    <a:pt x="117195" y="1578231"/>
                  </a:lnTo>
                  <a:lnTo>
                    <a:pt x="120898" y="1575321"/>
                  </a:lnTo>
                  <a:lnTo>
                    <a:pt x="124338" y="1572412"/>
                  </a:lnTo>
                  <a:lnTo>
                    <a:pt x="127512" y="1569502"/>
                  </a:lnTo>
                  <a:lnTo>
                    <a:pt x="130158" y="1566328"/>
                  </a:lnTo>
                  <a:lnTo>
                    <a:pt x="132803" y="1563155"/>
                  </a:lnTo>
                  <a:lnTo>
                    <a:pt x="134655" y="1560245"/>
                  </a:lnTo>
                  <a:lnTo>
                    <a:pt x="136771" y="1556807"/>
                  </a:lnTo>
                  <a:lnTo>
                    <a:pt x="138094" y="1553368"/>
                  </a:lnTo>
                  <a:lnTo>
                    <a:pt x="139417" y="1549930"/>
                  </a:lnTo>
                  <a:lnTo>
                    <a:pt x="140475" y="1546756"/>
                  </a:lnTo>
                  <a:lnTo>
                    <a:pt x="141004" y="1543318"/>
                  </a:lnTo>
                  <a:lnTo>
                    <a:pt x="141004" y="1539879"/>
                  </a:lnTo>
                  <a:lnTo>
                    <a:pt x="141004" y="1536705"/>
                  </a:lnTo>
                  <a:lnTo>
                    <a:pt x="140475" y="1533531"/>
                  </a:lnTo>
                  <a:lnTo>
                    <a:pt x="139417" y="1530093"/>
                  </a:lnTo>
                  <a:lnTo>
                    <a:pt x="138359" y="1526919"/>
                  </a:lnTo>
                  <a:lnTo>
                    <a:pt x="136771" y="1524010"/>
                  </a:lnTo>
                  <a:lnTo>
                    <a:pt x="134655" y="1521100"/>
                  </a:lnTo>
                  <a:lnTo>
                    <a:pt x="132539" y="1518455"/>
                  </a:lnTo>
                  <a:lnTo>
                    <a:pt x="129628" y="1515546"/>
                  </a:lnTo>
                  <a:lnTo>
                    <a:pt x="126718" y="1512901"/>
                  </a:lnTo>
                  <a:lnTo>
                    <a:pt x="123279" y="1510520"/>
                  </a:lnTo>
                  <a:lnTo>
                    <a:pt x="119576" y="1508404"/>
                  </a:lnTo>
                  <a:lnTo>
                    <a:pt x="115343" y="1506289"/>
                  </a:lnTo>
                  <a:lnTo>
                    <a:pt x="110581" y="1504702"/>
                  </a:lnTo>
                  <a:lnTo>
                    <a:pt x="105555" y="1502850"/>
                  </a:lnTo>
                  <a:lnTo>
                    <a:pt x="100264" y="1501792"/>
                  </a:lnTo>
                  <a:lnTo>
                    <a:pt x="94179" y="1500734"/>
                  </a:lnTo>
                  <a:lnTo>
                    <a:pt x="88094" y="1499676"/>
                  </a:lnTo>
                  <a:lnTo>
                    <a:pt x="81481" y="1499147"/>
                  </a:lnTo>
                  <a:lnTo>
                    <a:pt x="74338" y="1498883"/>
                  </a:lnTo>
                  <a:lnTo>
                    <a:pt x="66666" y="1498883"/>
                  </a:lnTo>
                  <a:lnTo>
                    <a:pt x="60846" y="1498883"/>
                  </a:lnTo>
                  <a:lnTo>
                    <a:pt x="55026" y="1498354"/>
                  </a:lnTo>
                  <a:lnTo>
                    <a:pt x="49735" y="1497560"/>
                  </a:lnTo>
                  <a:lnTo>
                    <a:pt x="44709" y="1496238"/>
                  </a:lnTo>
                  <a:lnTo>
                    <a:pt x="39947" y="1494386"/>
                  </a:lnTo>
                  <a:lnTo>
                    <a:pt x="35449" y="1492270"/>
                  </a:lnTo>
                  <a:lnTo>
                    <a:pt x="31217" y="1489625"/>
                  </a:lnTo>
                  <a:lnTo>
                    <a:pt x="27248" y="1486981"/>
                  </a:lnTo>
                  <a:lnTo>
                    <a:pt x="23545" y="1483807"/>
                  </a:lnTo>
                  <a:lnTo>
                    <a:pt x="20106" y="1480368"/>
                  </a:lnTo>
                  <a:lnTo>
                    <a:pt x="17196" y="1476665"/>
                  </a:lnTo>
                  <a:lnTo>
                    <a:pt x="14286" y="1472962"/>
                  </a:lnTo>
                  <a:lnTo>
                    <a:pt x="11640" y="1468995"/>
                  </a:lnTo>
                  <a:lnTo>
                    <a:pt x="9524" y="1464499"/>
                  </a:lnTo>
                  <a:lnTo>
                    <a:pt x="7407" y="1460002"/>
                  </a:lnTo>
                  <a:lnTo>
                    <a:pt x="5820" y="1455506"/>
                  </a:lnTo>
                  <a:lnTo>
                    <a:pt x="4233" y="1450745"/>
                  </a:lnTo>
                  <a:lnTo>
                    <a:pt x="2910" y="1445720"/>
                  </a:lnTo>
                  <a:lnTo>
                    <a:pt x="1852" y="1440959"/>
                  </a:lnTo>
                  <a:lnTo>
                    <a:pt x="1058" y="1435669"/>
                  </a:lnTo>
                  <a:lnTo>
                    <a:pt x="529" y="1430643"/>
                  </a:lnTo>
                  <a:lnTo>
                    <a:pt x="265" y="1425354"/>
                  </a:lnTo>
                  <a:lnTo>
                    <a:pt x="0" y="1420328"/>
                  </a:lnTo>
                  <a:lnTo>
                    <a:pt x="0" y="1415303"/>
                  </a:lnTo>
                  <a:lnTo>
                    <a:pt x="265" y="1410278"/>
                  </a:lnTo>
                  <a:lnTo>
                    <a:pt x="794" y="1405252"/>
                  </a:lnTo>
                  <a:lnTo>
                    <a:pt x="1323" y="1400227"/>
                  </a:lnTo>
                  <a:lnTo>
                    <a:pt x="2116" y="1395466"/>
                  </a:lnTo>
                  <a:lnTo>
                    <a:pt x="2910" y="1390705"/>
                  </a:lnTo>
                  <a:lnTo>
                    <a:pt x="4233" y="1386209"/>
                  </a:lnTo>
                  <a:lnTo>
                    <a:pt x="5556" y="1381977"/>
                  </a:lnTo>
                  <a:lnTo>
                    <a:pt x="6878" y="1377745"/>
                  </a:lnTo>
                  <a:lnTo>
                    <a:pt x="11640" y="1365843"/>
                  </a:lnTo>
                  <a:lnTo>
                    <a:pt x="19048" y="1349444"/>
                  </a:lnTo>
                  <a:lnTo>
                    <a:pt x="39947" y="1303687"/>
                  </a:lnTo>
                  <a:lnTo>
                    <a:pt x="65608" y="1245763"/>
                  </a:lnTo>
                  <a:lnTo>
                    <a:pt x="79629" y="1214288"/>
                  </a:lnTo>
                  <a:lnTo>
                    <a:pt x="93650" y="1182020"/>
                  </a:lnTo>
                  <a:lnTo>
                    <a:pt x="107406" y="1149487"/>
                  </a:lnTo>
                  <a:lnTo>
                    <a:pt x="120634" y="1117484"/>
                  </a:lnTo>
                  <a:lnTo>
                    <a:pt x="133068" y="1086802"/>
                  </a:lnTo>
                  <a:lnTo>
                    <a:pt x="138623" y="1072255"/>
                  </a:lnTo>
                  <a:lnTo>
                    <a:pt x="143914" y="1057973"/>
                  </a:lnTo>
                  <a:lnTo>
                    <a:pt x="148411" y="1044748"/>
                  </a:lnTo>
                  <a:lnTo>
                    <a:pt x="152909" y="1031788"/>
                  </a:lnTo>
                  <a:lnTo>
                    <a:pt x="156612" y="1019886"/>
                  </a:lnTo>
                  <a:lnTo>
                    <a:pt x="159787" y="1009041"/>
                  </a:lnTo>
                  <a:lnTo>
                    <a:pt x="162168" y="999255"/>
                  </a:lnTo>
                  <a:lnTo>
                    <a:pt x="164020" y="990527"/>
                  </a:lnTo>
                  <a:lnTo>
                    <a:pt x="164813" y="982857"/>
                  </a:lnTo>
                  <a:lnTo>
                    <a:pt x="165078" y="979683"/>
                  </a:lnTo>
                  <a:lnTo>
                    <a:pt x="165078" y="976509"/>
                  </a:lnTo>
                  <a:lnTo>
                    <a:pt x="164549" y="965929"/>
                  </a:lnTo>
                  <a:lnTo>
                    <a:pt x="163755" y="956143"/>
                  </a:lnTo>
                  <a:lnTo>
                    <a:pt x="162697" y="947944"/>
                  </a:lnTo>
                  <a:lnTo>
                    <a:pt x="161374" y="940273"/>
                  </a:lnTo>
                  <a:lnTo>
                    <a:pt x="160051" y="933396"/>
                  </a:lnTo>
                  <a:lnTo>
                    <a:pt x="158729" y="927578"/>
                  </a:lnTo>
                  <a:lnTo>
                    <a:pt x="157141" y="922288"/>
                  </a:lnTo>
                  <a:lnTo>
                    <a:pt x="155554" y="917527"/>
                  </a:lnTo>
                  <a:lnTo>
                    <a:pt x="152380" y="908799"/>
                  </a:lnTo>
                  <a:lnTo>
                    <a:pt x="149999" y="900864"/>
                  </a:lnTo>
                  <a:lnTo>
                    <a:pt x="148940" y="897425"/>
                  </a:lnTo>
                  <a:lnTo>
                    <a:pt x="148147" y="893458"/>
                  </a:lnTo>
                  <a:lnTo>
                    <a:pt x="147618" y="889226"/>
                  </a:lnTo>
                  <a:lnTo>
                    <a:pt x="147353" y="884730"/>
                  </a:lnTo>
                  <a:lnTo>
                    <a:pt x="147618" y="861190"/>
                  </a:lnTo>
                  <a:lnTo>
                    <a:pt x="148411" y="837385"/>
                  </a:lnTo>
                  <a:lnTo>
                    <a:pt x="149734" y="814374"/>
                  </a:lnTo>
                  <a:lnTo>
                    <a:pt x="151321" y="791364"/>
                  </a:lnTo>
                  <a:lnTo>
                    <a:pt x="153438" y="768617"/>
                  </a:lnTo>
                  <a:lnTo>
                    <a:pt x="156083" y="745871"/>
                  </a:lnTo>
                  <a:lnTo>
                    <a:pt x="159258" y="723653"/>
                  </a:lnTo>
                  <a:lnTo>
                    <a:pt x="162697" y="701700"/>
                  </a:lnTo>
                  <a:lnTo>
                    <a:pt x="166665" y="679747"/>
                  </a:lnTo>
                  <a:lnTo>
                    <a:pt x="171163" y="657795"/>
                  </a:lnTo>
                  <a:lnTo>
                    <a:pt x="176189" y="636371"/>
                  </a:lnTo>
                  <a:lnTo>
                    <a:pt x="181744" y="615476"/>
                  </a:lnTo>
                  <a:lnTo>
                    <a:pt x="187300" y="594316"/>
                  </a:lnTo>
                  <a:lnTo>
                    <a:pt x="193649" y="573686"/>
                  </a:lnTo>
                  <a:lnTo>
                    <a:pt x="200263" y="553320"/>
                  </a:lnTo>
                  <a:lnTo>
                    <a:pt x="207406" y="533218"/>
                  </a:lnTo>
                  <a:lnTo>
                    <a:pt x="215077" y="513117"/>
                  </a:lnTo>
                  <a:lnTo>
                    <a:pt x="223014" y="493809"/>
                  </a:lnTo>
                  <a:lnTo>
                    <a:pt x="231215" y="474501"/>
                  </a:lnTo>
                  <a:lnTo>
                    <a:pt x="239945" y="455457"/>
                  </a:lnTo>
                  <a:lnTo>
                    <a:pt x="249204" y="436943"/>
                  </a:lnTo>
                  <a:lnTo>
                    <a:pt x="259257" y="418428"/>
                  </a:lnTo>
                  <a:lnTo>
                    <a:pt x="269045" y="400443"/>
                  </a:lnTo>
                  <a:lnTo>
                    <a:pt x="279627" y="382722"/>
                  </a:lnTo>
                  <a:lnTo>
                    <a:pt x="290209" y="365265"/>
                  </a:lnTo>
                  <a:lnTo>
                    <a:pt x="301585" y="348073"/>
                  </a:lnTo>
                  <a:lnTo>
                    <a:pt x="313225" y="331410"/>
                  </a:lnTo>
                  <a:lnTo>
                    <a:pt x="325394" y="315011"/>
                  </a:lnTo>
                  <a:lnTo>
                    <a:pt x="337828" y="299142"/>
                  </a:lnTo>
                  <a:lnTo>
                    <a:pt x="350261" y="283272"/>
                  </a:lnTo>
                  <a:lnTo>
                    <a:pt x="363489" y="267932"/>
                  </a:lnTo>
                  <a:lnTo>
                    <a:pt x="376981" y="252856"/>
                  </a:lnTo>
                  <a:lnTo>
                    <a:pt x="391002" y="238044"/>
                  </a:lnTo>
                  <a:lnTo>
                    <a:pt x="405552" y="224026"/>
                  </a:lnTo>
                  <a:lnTo>
                    <a:pt x="420102" y="210008"/>
                  </a:lnTo>
                  <a:lnTo>
                    <a:pt x="434917" y="196519"/>
                  </a:lnTo>
                  <a:lnTo>
                    <a:pt x="450261" y="183558"/>
                  </a:lnTo>
                  <a:lnTo>
                    <a:pt x="466133" y="171127"/>
                  </a:lnTo>
                  <a:lnTo>
                    <a:pt x="482006" y="158696"/>
                  </a:lnTo>
                  <a:lnTo>
                    <a:pt x="498673" y="146794"/>
                  </a:lnTo>
                  <a:lnTo>
                    <a:pt x="515339" y="135421"/>
                  </a:lnTo>
                  <a:lnTo>
                    <a:pt x="532270" y="124312"/>
                  </a:lnTo>
                  <a:lnTo>
                    <a:pt x="549731" y="113732"/>
                  </a:lnTo>
                  <a:lnTo>
                    <a:pt x="567455" y="103681"/>
                  </a:lnTo>
                  <a:lnTo>
                    <a:pt x="585709" y="93895"/>
                  </a:lnTo>
                  <a:lnTo>
                    <a:pt x="603963" y="84638"/>
                  </a:lnTo>
                  <a:lnTo>
                    <a:pt x="622746" y="75645"/>
                  </a:lnTo>
                  <a:lnTo>
                    <a:pt x="641793" y="67446"/>
                  </a:lnTo>
                  <a:lnTo>
                    <a:pt x="661105" y="59247"/>
                  </a:lnTo>
                  <a:lnTo>
                    <a:pt x="680946" y="51841"/>
                  </a:lnTo>
                  <a:lnTo>
                    <a:pt x="700787" y="44964"/>
                  </a:lnTo>
                  <a:lnTo>
                    <a:pt x="721157" y="38616"/>
                  </a:lnTo>
                  <a:lnTo>
                    <a:pt x="741528" y="32533"/>
                  </a:lnTo>
                  <a:lnTo>
                    <a:pt x="762427" y="26978"/>
                  </a:lnTo>
                  <a:lnTo>
                    <a:pt x="783326" y="21953"/>
                  </a:lnTo>
                  <a:lnTo>
                    <a:pt x="805019" y="17457"/>
                  </a:lnTo>
                  <a:lnTo>
                    <a:pt x="826712" y="13489"/>
                  </a:lnTo>
                  <a:lnTo>
                    <a:pt x="848405" y="9786"/>
                  </a:lnTo>
                  <a:lnTo>
                    <a:pt x="870627" y="7141"/>
                  </a:lnTo>
                  <a:lnTo>
                    <a:pt x="893378" y="4497"/>
                  </a:lnTo>
                  <a:lnTo>
                    <a:pt x="916129" y="2645"/>
                  </a:lnTo>
                  <a:lnTo>
                    <a:pt x="939145" y="1058"/>
                  </a:lnTo>
                  <a:lnTo>
                    <a:pt x="962425" y="265"/>
                  </a:lnTo>
                  <a:lnTo>
                    <a:pt x="986234"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9" name="椭圆 18"/>
            <p:cNvSpPr/>
            <p:nvPr/>
          </p:nvSpPr>
          <p:spPr>
            <a:xfrm>
              <a:off x="9711363" y="2118492"/>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869726" y="4637598"/>
            <a:ext cx="721703" cy="721703"/>
            <a:chOff x="11661169" y="1135083"/>
            <a:chExt cx="914400" cy="914400"/>
          </a:xfrm>
        </p:grpSpPr>
        <p:sp>
          <p:nvSpPr>
            <p:cNvPr id="21" name="KSO_Shape"/>
            <p:cNvSpPr/>
            <p:nvPr/>
          </p:nvSpPr>
          <p:spPr bwMode="auto">
            <a:xfrm>
              <a:off x="11818552" y="1292466"/>
              <a:ext cx="599634" cy="599634"/>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2" name="椭圆 21"/>
            <p:cNvSpPr/>
            <p:nvPr/>
          </p:nvSpPr>
          <p:spPr>
            <a:xfrm>
              <a:off x="11661169" y="1135083"/>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1869726" y="760930"/>
            <a:ext cx="721703" cy="721703"/>
            <a:chOff x="13675582" y="2465383"/>
            <a:chExt cx="914400" cy="914400"/>
          </a:xfrm>
        </p:grpSpPr>
        <p:sp>
          <p:nvSpPr>
            <p:cNvPr id="24" name="KSO_Shape"/>
            <p:cNvSpPr/>
            <p:nvPr/>
          </p:nvSpPr>
          <p:spPr bwMode="auto">
            <a:xfrm>
              <a:off x="13832965" y="2715210"/>
              <a:ext cx="599634" cy="414747"/>
            </a:xfrm>
            <a:custGeom>
              <a:avLst/>
              <a:gdLst>
                <a:gd name="T0" fmla="*/ 1009661 w 2006600"/>
                <a:gd name="T1" fmla="*/ 391160 h 1387475"/>
                <a:gd name="T2" fmla="*/ 1011251 w 2006600"/>
                <a:gd name="T3" fmla="*/ 509270 h 1387475"/>
                <a:gd name="T4" fmla="*/ 1084401 w 2006600"/>
                <a:gd name="T5" fmla="*/ 630555 h 1387475"/>
                <a:gd name="T6" fmla="*/ 1213209 w 2006600"/>
                <a:gd name="T7" fmla="*/ 691833 h 1387475"/>
                <a:gd name="T8" fmla="*/ 1322616 w 2006600"/>
                <a:gd name="T9" fmla="*/ 683895 h 1387475"/>
                <a:gd name="T10" fmla="*/ 1373821 w 2006600"/>
                <a:gd name="T11" fmla="*/ 722948 h 1387475"/>
                <a:gd name="T12" fmla="*/ 1348695 w 2006600"/>
                <a:gd name="T13" fmla="*/ 830580 h 1387475"/>
                <a:gd name="T14" fmla="*/ 1289857 w 2006600"/>
                <a:gd name="T15" fmla="*/ 930276 h 1387475"/>
                <a:gd name="T16" fmla="*/ 1172499 w 2006600"/>
                <a:gd name="T17" fmla="*/ 1024573 h 1387475"/>
                <a:gd name="T18" fmla="*/ 1069135 w 2006600"/>
                <a:gd name="T19" fmla="*/ 1059498 h 1387475"/>
                <a:gd name="T20" fmla="*/ 955912 w 2006600"/>
                <a:gd name="T21" fmla="*/ 1062356 h 1387475"/>
                <a:gd name="T22" fmla="*/ 850321 w 2006600"/>
                <a:gd name="T23" fmla="*/ 1032511 h 1387475"/>
                <a:gd name="T24" fmla="*/ 740914 w 2006600"/>
                <a:gd name="T25" fmla="*/ 956628 h 1387475"/>
                <a:gd name="T26" fmla="*/ 664902 w 2006600"/>
                <a:gd name="T27" fmla="*/ 847408 h 1387475"/>
                <a:gd name="T28" fmla="*/ 634688 w 2006600"/>
                <a:gd name="T29" fmla="*/ 741998 h 1387475"/>
                <a:gd name="T30" fmla="*/ 637550 w 2006600"/>
                <a:gd name="T31" fmla="*/ 628968 h 1387475"/>
                <a:gd name="T32" fmla="*/ 672535 w 2006600"/>
                <a:gd name="T33" fmla="*/ 525780 h 1387475"/>
                <a:gd name="T34" fmla="*/ 767312 w 2006600"/>
                <a:gd name="T35" fmla="*/ 408623 h 1387475"/>
                <a:gd name="T36" fmla="*/ 867178 w 2006600"/>
                <a:gd name="T37" fmla="*/ 349885 h 1387475"/>
                <a:gd name="T38" fmla="*/ 974676 w 2006600"/>
                <a:gd name="T39" fmla="*/ 324803 h 1387475"/>
                <a:gd name="T40" fmla="*/ 889318 w 2006600"/>
                <a:gd name="T41" fmla="*/ 202109 h 1387475"/>
                <a:gd name="T42" fmla="*/ 752158 w 2006600"/>
                <a:gd name="T43" fmla="*/ 256364 h 1387475"/>
                <a:gd name="T44" fmla="*/ 637858 w 2006600"/>
                <a:gd name="T45" fmla="*/ 346155 h 1387475"/>
                <a:gd name="T46" fmla="*/ 553720 w 2006600"/>
                <a:gd name="T47" fmla="*/ 464501 h 1387475"/>
                <a:gd name="T48" fmla="*/ 506412 w 2006600"/>
                <a:gd name="T49" fmla="*/ 604740 h 1387475"/>
                <a:gd name="T50" fmla="*/ 502602 w 2006600"/>
                <a:gd name="T51" fmla="*/ 758304 h 1387475"/>
                <a:gd name="T52" fmla="*/ 543242 w 2006600"/>
                <a:gd name="T53" fmla="*/ 901399 h 1387475"/>
                <a:gd name="T54" fmla="*/ 621665 w 2006600"/>
                <a:gd name="T55" fmla="*/ 1023552 h 1387475"/>
                <a:gd name="T56" fmla="*/ 731203 w 2006600"/>
                <a:gd name="T57" fmla="*/ 1118737 h 1387475"/>
                <a:gd name="T58" fmla="*/ 865188 w 2006600"/>
                <a:gd name="T59" fmla="*/ 1179338 h 1387475"/>
                <a:gd name="T60" fmla="*/ 1016317 w 2006600"/>
                <a:gd name="T61" fmla="*/ 1198058 h 1387475"/>
                <a:gd name="T62" fmla="*/ 1164907 w 2006600"/>
                <a:gd name="T63" fmla="*/ 1171723 h 1387475"/>
                <a:gd name="T64" fmla="*/ 1295400 w 2006600"/>
                <a:gd name="T65" fmla="*/ 1105094 h 1387475"/>
                <a:gd name="T66" fmla="*/ 1400175 w 2006600"/>
                <a:gd name="T67" fmla="*/ 1005150 h 1387475"/>
                <a:gd name="T68" fmla="*/ 1473200 w 2006600"/>
                <a:gd name="T69" fmla="*/ 878554 h 1387475"/>
                <a:gd name="T70" fmla="*/ 1506537 w 2006600"/>
                <a:gd name="T71" fmla="*/ 732605 h 1387475"/>
                <a:gd name="T72" fmla="*/ 1495107 w 2006600"/>
                <a:gd name="T73" fmla="*/ 580309 h 1387475"/>
                <a:gd name="T74" fmla="*/ 1441133 w 2006600"/>
                <a:gd name="T75" fmla="*/ 442926 h 1387475"/>
                <a:gd name="T76" fmla="*/ 1351280 w 2006600"/>
                <a:gd name="T77" fmla="*/ 329022 h 1387475"/>
                <a:gd name="T78" fmla="*/ 1232853 w 2006600"/>
                <a:gd name="T79" fmla="*/ 244625 h 1387475"/>
                <a:gd name="T80" fmla="*/ 1092517 w 2006600"/>
                <a:gd name="T81" fmla="*/ 197349 h 1387475"/>
                <a:gd name="T82" fmla="*/ 1067117 w 2006600"/>
                <a:gd name="T83" fmla="*/ 2221 h 1387475"/>
                <a:gd name="T84" fmla="*/ 1316355 w 2006600"/>
                <a:gd name="T85" fmla="*/ 48227 h 1387475"/>
                <a:gd name="T86" fmla="*/ 1546543 w 2006600"/>
                <a:gd name="T87" fmla="*/ 149440 h 1387475"/>
                <a:gd name="T88" fmla="*/ 1745297 w 2006600"/>
                <a:gd name="T89" fmla="*/ 297611 h 1387475"/>
                <a:gd name="T90" fmla="*/ 1900555 w 2006600"/>
                <a:gd name="T91" fmla="*/ 485442 h 1387475"/>
                <a:gd name="T92" fmla="*/ 2000885 w 2006600"/>
                <a:gd name="T93" fmla="*/ 704684 h 1387475"/>
                <a:gd name="T94" fmla="*/ 1921510 w 2006600"/>
                <a:gd name="T95" fmla="*/ 911552 h 1387475"/>
                <a:gd name="T96" fmla="*/ 1774507 w 2006600"/>
                <a:gd name="T97" fmla="*/ 1088913 h 1387475"/>
                <a:gd name="T98" fmla="*/ 1582103 w 2006600"/>
                <a:gd name="T99" fmla="*/ 1231055 h 1387475"/>
                <a:gd name="T100" fmla="*/ 1356677 w 2006600"/>
                <a:gd name="T101" fmla="*/ 1331316 h 1387475"/>
                <a:gd name="T102" fmla="*/ 1109345 w 2006600"/>
                <a:gd name="T103" fmla="*/ 1382399 h 1387475"/>
                <a:gd name="T104" fmla="*/ 852805 w 2006600"/>
                <a:gd name="T105" fmla="*/ 1377639 h 1387475"/>
                <a:gd name="T106" fmla="*/ 611187 w 2006600"/>
                <a:gd name="T107" fmla="*/ 1317990 h 1387475"/>
                <a:gd name="T108" fmla="*/ 397510 w 2006600"/>
                <a:gd name="T109" fmla="*/ 1210114 h 1387475"/>
                <a:gd name="T110" fmla="*/ 216852 w 2006600"/>
                <a:gd name="T111" fmla="*/ 1061309 h 1387475"/>
                <a:gd name="T112" fmla="*/ 75882 w 2006600"/>
                <a:gd name="T113" fmla="*/ 879189 h 1387475"/>
                <a:gd name="T114" fmla="*/ 22225 w 2006600"/>
                <a:gd name="T115" fmla="*/ 666610 h 1387475"/>
                <a:gd name="T116" fmla="*/ 140970 w 2006600"/>
                <a:gd name="T117" fmla="*/ 451810 h 1387475"/>
                <a:gd name="T118" fmla="*/ 302260 w 2006600"/>
                <a:gd name="T119" fmla="*/ 270324 h 1387475"/>
                <a:gd name="T120" fmla="*/ 500380 w 2006600"/>
                <a:gd name="T121" fmla="*/ 128817 h 1387475"/>
                <a:gd name="T122" fmla="*/ 728980 w 2006600"/>
                <a:gd name="T123" fmla="*/ 36487 h 1387475"/>
                <a:gd name="T124" fmla="*/ 981393 w 2006600"/>
                <a:gd name="T125" fmla="*/ 317 h 1387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06600" h="1387475">
                  <a:moveTo>
                    <a:pt x="1003300" y="323850"/>
                  </a:moveTo>
                  <a:lnTo>
                    <a:pt x="1019520" y="324168"/>
                  </a:lnTo>
                  <a:lnTo>
                    <a:pt x="1035740" y="325120"/>
                  </a:lnTo>
                  <a:lnTo>
                    <a:pt x="1031924" y="332423"/>
                  </a:lnTo>
                  <a:lnTo>
                    <a:pt x="1028425" y="339090"/>
                  </a:lnTo>
                  <a:lnTo>
                    <a:pt x="1025245" y="346075"/>
                  </a:lnTo>
                  <a:lnTo>
                    <a:pt x="1022065" y="353378"/>
                  </a:lnTo>
                  <a:lnTo>
                    <a:pt x="1019202" y="360680"/>
                  </a:lnTo>
                  <a:lnTo>
                    <a:pt x="1016658" y="367983"/>
                  </a:lnTo>
                  <a:lnTo>
                    <a:pt x="1014113" y="375285"/>
                  </a:lnTo>
                  <a:lnTo>
                    <a:pt x="1011887" y="383223"/>
                  </a:lnTo>
                  <a:lnTo>
                    <a:pt x="1009661" y="391160"/>
                  </a:lnTo>
                  <a:lnTo>
                    <a:pt x="1008071" y="398780"/>
                  </a:lnTo>
                  <a:lnTo>
                    <a:pt x="1006480" y="406718"/>
                  </a:lnTo>
                  <a:lnTo>
                    <a:pt x="1005526" y="414655"/>
                  </a:lnTo>
                  <a:lnTo>
                    <a:pt x="1004572" y="422910"/>
                  </a:lnTo>
                  <a:lnTo>
                    <a:pt x="1003618" y="430848"/>
                  </a:lnTo>
                  <a:lnTo>
                    <a:pt x="1003300" y="439103"/>
                  </a:lnTo>
                  <a:lnTo>
                    <a:pt x="1003300" y="447358"/>
                  </a:lnTo>
                  <a:lnTo>
                    <a:pt x="1003618" y="460058"/>
                  </a:lnTo>
                  <a:lnTo>
                    <a:pt x="1004572" y="472758"/>
                  </a:lnTo>
                  <a:lnTo>
                    <a:pt x="1006162" y="485140"/>
                  </a:lnTo>
                  <a:lnTo>
                    <a:pt x="1008389" y="497205"/>
                  </a:lnTo>
                  <a:lnTo>
                    <a:pt x="1011251" y="509270"/>
                  </a:lnTo>
                  <a:lnTo>
                    <a:pt x="1014432" y="521018"/>
                  </a:lnTo>
                  <a:lnTo>
                    <a:pt x="1018248" y="532448"/>
                  </a:lnTo>
                  <a:lnTo>
                    <a:pt x="1022701" y="543560"/>
                  </a:lnTo>
                  <a:lnTo>
                    <a:pt x="1027471" y="554673"/>
                  </a:lnTo>
                  <a:lnTo>
                    <a:pt x="1033196" y="565150"/>
                  </a:lnTo>
                  <a:lnTo>
                    <a:pt x="1038921" y="575628"/>
                  </a:lnTo>
                  <a:lnTo>
                    <a:pt x="1045600" y="585470"/>
                  </a:lnTo>
                  <a:lnTo>
                    <a:pt x="1052597" y="595313"/>
                  </a:lnTo>
                  <a:lnTo>
                    <a:pt x="1059594" y="604838"/>
                  </a:lnTo>
                  <a:lnTo>
                    <a:pt x="1067545" y="613728"/>
                  </a:lnTo>
                  <a:lnTo>
                    <a:pt x="1075814" y="622300"/>
                  </a:lnTo>
                  <a:lnTo>
                    <a:pt x="1084401" y="630555"/>
                  </a:lnTo>
                  <a:lnTo>
                    <a:pt x="1093306" y="638175"/>
                  </a:lnTo>
                  <a:lnTo>
                    <a:pt x="1102848" y="645478"/>
                  </a:lnTo>
                  <a:lnTo>
                    <a:pt x="1112389" y="652463"/>
                  </a:lnTo>
                  <a:lnTo>
                    <a:pt x="1122566" y="658813"/>
                  </a:lnTo>
                  <a:lnTo>
                    <a:pt x="1132744" y="664845"/>
                  </a:lnTo>
                  <a:lnTo>
                    <a:pt x="1143557" y="670243"/>
                  </a:lnTo>
                  <a:lnTo>
                    <a:pt x="1154689" y="675323"/>
                  </a:lnTo>
                  <a:lnTo>
                    <a:pt x="1165820" y="679450"/>
                  </a:lnTo>
                  <a:lnTo>
                    <a:pt x="1177270" y="683578"/>
                  </a:lnTo>
                  <a:lnTo>
                    <a:pt x="1189037" y="686753"/>
                  </a:lnTo>
                  <a:lnTo>
                    <a:pt x="1201123" y="689610"/>
                  </a:lnTo>
                  <a:lnTo>
                    <a:pt x="1213209" y="691833"/>
                  </a:lnTo>
                  <a:lnTo>
                    <a:pt x="1225613" y="693420"/>
                  </a:lnTo>
                  <a:lnTo>
                    <a:pt x="1238016" y="694055"/>
                  </a:lnTo>
                  <a:lnTo>
                    <a:pt x="1251056" y="694690"/>
                  </a:lnTo>
                  <a:lnTo>
                    <a:pt x="1259325" y="694690"/>
                  </a:lnTo>
                  <a:lnTo>
                    <a:pt x="1267276" y="694055"/>
                  </a:lnTo>
                  <a:lnTo>
                    <a:pt x="1275545" y="693420"/>
                  </a:lnTo>
                  <a:lnTo>
                    <a:pt x="1283815" y="692468"/>
                  </a:lnTo>
                  <a:lnTo>
                    <a:pt x="1291766" y="691198"/>
                  </a:lnTo>
                  <a:lnTo>
                    <a:pt x="1299399" y="689928"/>
                  </a:lnTo>
                  <a:lnTo>
                    <a:pt x="1307350" y="688023"/>
                  </a:lnTo>
                  <a:lnTo>
                    <a:pt x="1315301" y="686118"/>
                  </a:lnTo>
                  <a:lnTo>
                    <a:pt x="1322616" y="683895"/>
                  </a:lnTo>
                  <a:lnTo>
                    <a:pt x="1330249" y="681355"/>
                  </a:lnTo>
                  <a:lnTo>
                    <a:pt x="1337564" y="678815"/>
                  </a:lnTo>
                  <a:lnTo>
                    <a:pt x="1345197" y="675958"/>
                  </a:lnTo>
                  <a:lnTo>
                    <a:pt x="1352194" y="672783"/>
                  </a:lnTo>
                  <a:lnTo>
                    <a:pt x="1359509" y="669608"/>
                  </a:lnTo>
                  <a:lnTo>
                    <a:pt x="1366188" y="666115"/>
                  </a:lnTo>
                  <a:lnTo>
                    <a:pt x="1372867" y="661988"/>
                  </a:lnTo>
                  <a:lnTo>
                    <a:pt x="1374139" y="678498"/>
                  </a:lnTo>
                  <a:lnTo>
                    <a:pt x="1374775" y="694690"/>
                  </a:lnTo>
                  <a:lnTo>
                    <a:pt x="1374457" y="704215"/>
                  </a:lnTo>
                  <a:lnTo>
                    <a:pt x="1374139" y="713740"/>
                  </a:lnTo>
                  <a:lnTo>
                    <a:pt x="1373821" y="722948"/>
                  </a:lnTo>
                  <a:lnTo>
                    <a:pt x="1372549" y="732790"/>
                  </a:lnTo>
                  <a:lnTo>
                    <a:pt x="1371595" y="741998"/>
                  </a:lnTo>
                  <a:lnTo>
                    <a:pt x="1370640" y="751205"/>
                  </a:lnTo>
                  <a:lnTo>
                    <a:pt x="1368732" y="760413"/>
                  </a:lnTo>
                  <a:lnTo>
                    <a:pt x="1366824" y="769303"/>
                  </a:lnTo>
                  <a:lnTo>
                    <a:pt x="1365234" y="778193"/>
                  </a:lnTo>
                  <a:lnTo>
                    <a:pt x="1363007" y="787083"/>
                  </a:lnTo>
                  <a:lnTo>
                    <a:pt x="1360463" y="795973"/>
                  </a:lnTo>
                  <a:lnTo>
                    <a:pt x="1357919" y="804863"/>
                  </a:lnTo>
                  <a:lnTo>
                    <a:pt x="1355056" y="813435"/>
                  </a:lnTo>
                  <a:lnTo>
                    <a:pt x="1351876" y="822008"/>
                  </a:lnTo>
                  <a:lnTo>
                    <a:pt x="1348695" y="830580"/>
                  </a:lnTo>
                  <a:lnTo>
                    <a:pt x="1345515" y="839153"/>
                  </a:lnTo>
                  <a:lnTo>
                    <a:pt x="1342017" y="847408"/>
                  </a:lnTo>
                  <a:lnTo>
                    <a:pt x="1337882" y="855663"/>
                  </a:lnTo>
                  <a:lnTo>
                    <a:pt x="1334065" y="863283"/>
                  </a:lnTo>
                  <a:lnTo>
                    <a:pt x="1329931" y="871538"/>
                  </a:lnTo>
                  <a:lnTo>
                    <a:pt x="1325478" y="879158"/>
                  </a:lnTo>
                  <a:lnTo>
                    <a:pt x="1321026" y="886778"/>
                  </a:lnTo>
                  <a:lnTo>
                    <a:pt x="1316255" y="894398"/>
                  </a:lnTo>
                  <a:lnTo>
                    <a:pt x="1311166" y="901700"/>
                  </a:lnTo>
                  <a:lnTo>
                    <a:pt x="1306396" y="909320"/>
                  </a:lnTo>
                  <a:lnTo>
                    <a:pt x="1300989" y="916305"/>
                  </a:lnTo>
                  <a:lnTo>
                    <a:pt x="1289857" y="930276"/>
                  </a:lnTo>
                  <a:lnTo>
                    <a:pt x="1278090" y="943928"/>
                  </a:lnTo>
                  <a:lnTo>
                    <a:pt x="1266004" y="956628"/>
                  </a:lnTo>
                  <a:lnTo>
                    <a:pt x="1252964" y="969011"/>
                  </a:lnTo>
                  <a:lnTo>
                    <a:pt x="1239606" y="980758"/>
                  </a:lnTo>
                  <a:lnTo>
                    <a:pt x="1225295" y="991553"/>
                  </a:lnTo>
                  <a:lnTo>
                    <a:pt x="1218297" y="996951"/>
                  </a:lnTo>
                  <a:lnTo>
                    <a:pt x="1210983" y="1002031"/>
                  </a:lnTo>
                  <a:lnTo>
                    <a:pt x="1203667" y="1006793"/>
                  </a:lnTo>
                  <a:lnTo>
                    <a:pt x="1195716" y="1011873"/>
                  </a:lnTo>
                  <a:lnTo>
                    <a:pt x="1188083" y="1016318"/>
                  </a:lnTo>
                  <a:lnTo>
                    <a:pt x="1180450" y="1020763"/>
                  </a:lnTo>
                  <a:lnTo>
                    <a:pt x="1172499" y="1024573"/>
                  </a:lnTo>
                  <a:lnTo>
                    <a:pt x="1164230" y="1029018"/>
                  </a:lnTo>
                  <a:lnTo>
                    <a:pt x="1155961" y="1032511"/>
                  </a:lnTo>
                  <a:lnTo>
                    <a:pt x="1148010" y="1036003"/>
                  </a:lnTo>
                  <a:lnTo>
                    <a:pt x="1139423" y="1039813"/>
                  </a:lnTo>
                  <a:lnTo>
                    <a:pt x="1131154" y="1042988"/>
                  </a:lnTo>
                  <a:lnTo>
                    <a:pt x="1122566" y="1046163"/>
                  </a:lnTo>
                  <a:lnTo>
                    <a:pt x="1113661" y="1048703"/>
                  </a:lnTo>
                  <a:lnTo>
                    <a:pt x="1105074" y="1051561"/>
                  </a:lnTo>
                  <a:lnTo>
                    <a:pt x="1096169" y="1053466"/>
                  </a:lnTo>
                  <a:lnTo>
                    <a:pt x="1087264" y="1056006"/>
                  </a:lnTo>
                  <a:lnTo>
                    <a:pt x="1078358" y="1057911"/>
                  </a:lnTo>
                  <a:lnTo>
                    <a:pt x="1069135" y="1059498"/>
                  </a:lnTo>
                  <a:lnTo>
                    <a:pt x="1059594" y="1061086"/>
                  </a:lnTo>
                  <a:lnTo>
                    <a:pt x="1050370" y="1062356"/>
                  </a:lnTo>
                  <a:lnTo>
                    <a:pt x="1041147" y="1063626"/>
                  </a:lnTo>
                  <a:lnTo>
                    <a:pt x="1031924" y="1064261"/>
                  </a:lnTo>
                  <a:lnTo>
                    <a:pt x="1022383" y="1064896"/>
                  </a:lnTo>
                  <a:lnTo>
                    <a:pt x="1012841" y="1065213"/>
                  </a:lnTo>
                  <a:lnTo>
                    <a:pt x="1003300" y="1065213"/>
                  </a:lnTo>
                  <a:lnTo>
                    <a:pt x="993759" y="1065213"/>
                  </a:lnTo>
                  <a:lnTo>
                    <a:pt x="984218" y="1064896"/>
                  </a:lnTo>
                  <a:lnTo>
                    <a:pt x="974676" y="1064261"/>
                  </a:lnTo>
                  <a:lnTo>
                    <a:pt x="965135" y="1063626"/>
                  </a:lnTo>
                  <a:lnTo>
                    <a:pt x="955912" y="1062356"/>
                  </a:lnTo>
                  <a:lnTo>
                    <a:pt x="946688" y="1061086"/>
                  </a:lnTo>
                  <a:lnTo>
                    <a:pt x="937783" y="1059498"/>
                  </a:lnTo>
                  <a:lnTo>
                    <a:pt x="928560" y="1057911"/>
                  </a:lnTo>
                  <a:lnTo>
                    <a:pt x="919655" y="1056006"/>
                  </a:lnTo>
                  <a:lnTo>
                    <a:pt x="910750" y="1053466"/>
                  </a:lnTo>
                  <a:lnTo>
                    <a:pt x="901526" y="1051561"/>
                  </a:lnTo>
                  <a:lnTo>
                    <a:pt x="892621" y="1048703"/>
                  </a:lnTo>
                  <a:lnTo>
                    <a:pt x="884034" y="1046163"/>
                  </a:lnTo>
                  <a:lnTo>
                    <a:pt x="875765" y="1042988"/>
                  </a:lnTo>
                  <a:lnTo>
                    <a:pt x="867178" y="1039813"/>
                  </a:lnTo>
                  <a:lnTo>
                    <a:pt x="858908" y="1036003"/>
                  </a:lnTo>
                  <a:lnTo>
                    <a:pt x="850321" y="1032511"/>
                  </a:lnTo>
                  <a:lnTo>
                    <a:pt x="842370" y="1029018"/>
                  </a:lnTo>
                  <a:lnTo>
                    <a:pt x="834101" y="1024573"/>
                  </a:lnTo>
                  <a:lnTo>
                    <a:pt x="826468" y="1020763"/>
                  </a:lnTo>
                  <a:lnTo>
                    <a:pt x="818517" y="1016318"/>
                  </a:lnTo>
                  <a:lnTo>
                    <a:pt x="810566" y="1011873"/>
                  </a:lnTo>
                  <a:lnTo>
                    <a:pt x="803251" y="1006793"/>
                  </a:lnTo>
                  <a:lnTo>
                    <a:pt x="795618" y="1002031"/>
                  </a:lnTo>
                  <a:lnTo>
                    <a:pt x="788303" y="996951"/>
                  </a:lnTo>
                  <a:lnTo>
                    <a:pt x="780988" y="991553"/>
                  </a:lnTo>
                  <a:lnTo>
                    <a:pt x="767312" y="980758"/>
                  </a:lnTo>
                  <a:lnTo>
                    <a:pt x="753636" y="969011"/>
                  </a:lnTo>
                  <a:lnTo>
                    <a:pt x="740914" y="956628"/>
                  </a:lnTo>
                  <a:lnTo>
                    <a:pt x="728192" y="943928"/>
                  </a:lnTo>
                  <a:lnTo>
                    <a:pt x="716743" y="930276"/>
                  </a:lnTo>
                  <a:lnTo>
                    <a:pt x="705929" y="916305"/>
                  </a:lnTo>
                  <a:lnTo>
                    <a:pt x="700523" y="909320"/>
                  </a:lnTo>
                  <a:lnTo>
                    <a:pt x="695434" y="901700"/>
                  </a:lnTo>
                  <a:lnTo>
                    <a:pt x="690345" y="894398"/>
                  </a:lnTo>
                  <a:lnTo>
                    <a:pt x="685893" y="886778"/>
                  </a:lnTo>
                  <a:lnTo>
                    <a:pt x="681122" y="879158"/>
                  </a:lnTo>
                  <a:lnTo>
                    <a:pt x="676669" y="871538"/>
                  </a:lnTo>
                  <a:lnTo>
                    <a:pt x="672535" y="863283"/>
                  </a:lnTo>
                  <a:lnTo>
                    <a:pt x="668718" y="855663"/>
                  </a:lnTo>
                  <a:lnTo>
                    <a:pt x="664902" y="847408"/>
                  </a:lnTo>
                  <a:lnTo>
                    <a:pt x="661085" y="839153"/>
                  </a:lnTo>
                  <a:lnTo>
                    <a:pt x="657587" y="830580"/>
                  </a:lnTo>
                  <a:lnTo>
                    <a:pt x="654406" y="822008"/>
                  </a:lnTo>
                  <a:lnTo>
                    <a:pt x="651544" y="813435"/>
                  </a:lnTo>
                  <a:lnTo>
                    <a:pt x="648682" y="804863"/>
                  </a:lnTo>
                  <a:lnTo>
                    <a:pt x="645819" y="795973"/>
                  </a:lnTo>
                  <a:lnTo>
                    <a:pt x="643593" y="787083"/>
                  </a:lnTo>
                  <a:lnTo>
                    <a:pt x="641367" y="778193"/>
                  </a:lnTo>
                  <a:lnTo>
                    <a:pt x="639458" y="769303"/>
                  </a:lnTo>
                  <a:lnTo>
                    <a:pt x="637550" y="760413"/>
                  </a:lnTo>
                  <a:lnTo>
                    <a:pt x="636278" y="751205"/>
                  </a:lnTo>
                  <a:lnTo>
                    <a:pt x="634688" y="741998"/>
                  </a:lnTo>
                  <a:lnTo>
                    <a:pt x="633734" y="732790"/>
                  </a:lnTo>
                  <a:lnTo>
                    <a:pt x="633097" y="722948"/>
                  </a:lnTo>
                  <a:lnTo>
                    <a:pt x="632143" y="713740"/>
                  </a:lnTo>
                  <a:lnTo>
                    <a:pt x="631825" y="704215"/>
                  </a:lnTo>
                  <a:lnTo>
                    <a:pt x="631825" y="694690"/>
                  </a:lnTo>
                  <a:lnTo>
                    <a:pt x="631825" y="684848"/>
                  </a:lnTo>
                  <a:lnTo>
                    <a:pt x="632143" y="675640"/>
                  </a:lnTo>
                  <a:lnTo>
                    <a:pt x="633097" y="666115"/>
                  </a:lnTo>
                  <a:lnTo>
                    <a:pt x="633734" y="656908"/>
                  </a:lnTo>
                  <a:lnTo>
                    <a:pt x="634688" y="647383"/>
                  </a:lnTo>
                  <a:lnTo>
                    <a:pt x="636278" y="638175"/>
                  </a:lnTo>
                  <a:lnTo>
                    <a:pt x="637550" y="628968"/>
                  </a:lnTo>
                  <a:lnTo>
                    <a:pt x="639458" y="620078"/>
                  </a:lnTo>
                  <a:lnTo>
                    <a:pt x="641367" y="610870"/>
                  </a:lnTo>
                  <a:lnTo>
                    <a:pt x="643593" y="601980"/>
                  </a:lnTo>
                  <a:lnTo>
                    <a:pt x="645819" y="593090"/>
                  </a:lnTo>
                  <a:lnTo>
                    <a:pt x="648682" y="584518"/>
                  </a:lnTo>
                  <a:lnTo>
                    <a:pt x="651544" y="575628"/>
                  </a:lnTo>
                  <a:lnTo>
                    <a:pt x="654406" y="567055"/>
                  </a:lnTo>
                  <a:lnTo>
                    <a:pt x="657587" y="558800"/>
                  </a:lnTo>
                  <a:lnTo>
                    <a:pt x="661085" y="550228"/>
                  </a:lnTo>
                  <a:lnTo>
                    <a:pt x="664902" y="541973"/>
                  </a:lnTo>
                  <a:lnTo>
                    <a:pt x="668718" y="534035"/>
                  </a:lnTo>
                  <a:lnTo>
                    <a:pt x="672535" y="525780"/>
                  </a:lnTo>
                  <a:lnTo>
                    <a:pt x="676669" y="517843"/>
                  </a:lnTo>
                  <a:lnTo>
                    <a:pt x="681122" y="509905"/>
                  </a:lnTo>
                  <a:lnTo>
                    <a:pt x="685893" y="502603"/>
                  </a:lnTo>
                  <a:lnTo>
                    <a:pt x="690345" y="494665"/>
                  </a:lnTo>
                  <a:lnTo>
                    <a:pt x="695434" y="487363"/>
                  </a:lnTo>
                  <a:lnTo>
                    <a:pt x="700523" y="480060"/>
                  </a:lnTo>
                  <a:lnTo>
                    <a:pt x="705929" y="472758"/>
                  </a:lnTo>
                  <a:lnTo>
                    <a:pt x="716743" y="458788"/>
                  </a:lnTo>
                  <a:lnTo>
                    <a:pt x="728192" y="445135"/>
                  </a:lnTo>
                  <a:lnTo>
                    <a:pt x="740914" y="432435"/>
                  </a:lnTo>
                  <a:lnTo>
                    <a:pt x="753636" y="420370"/>
                  </a:lnTo>
                  <a:lnTo>
                    <a:pt x="767312" y="408623"/>
                  </a:lnTo>
                  <a:lnTo>
                    <a:pt x="780988" y="397510"/>
                  </a:lnTo>
                  <a:lnTo>
                    <a:pt x="788303" y="392113"/>
                  </a:lnTo>
                  <a:lnTo>
                    <a:pt x="795618" y="387033"/>
                  </a:lnTo>
                  <a:lnTo>
                    <a:pt x="803251" y="382270"/>
                  </a:lnTo>
                  <a:lnTo>
                    <a:pt x="810566" y="377508"/>
                  </a:lnTo>
                  <a:lnTo>
                    <a:pt x="818517" y="373063"/>
                  </a:lnTo>
                  <a:lnTo>
                    <a:pt x="826468" y="368618"/>
                  </a:lnTo>
                  <a:lnTo>
                    <a:pt x="834101" y="364490"/>
                  </a:lnTo>
                  <a:lnTo>
                    <a:pt x="842370" y="360363"/>
                  </a:lnTo>
                  <a:lnTo>
                    <a:pt x="850321" y="356553"/>
                  </a:lnTo>
                  <a:lnTo>
                    <a:pt x="858908" y="353060"/>
                  </a:lnTo>
                  <a:lnTo>
                    <a:pt x="867178" y="349885"/>
                  </a:lnTo>
                  <a:lnTo>
                    <a:pt x="875765" y="346710"/>
                  </a:lnTo>
                  <a:lnTo>
                    <a:pt x="884034" y="343218"/>
                  </a:lnTo>
                  <a:lnTo>
                    <a:pt x="892621" y="340360"/>
                  </a:lnTo>
                  <a:lnTo>
                    <a:pt x="901526" y="338138"/>
                  </a:lnTo>
                  <a:lnTo>
                    <a:pt x="910750" y="335598"/>
                  </a:lnTo>
                  <a:lnTo>
                    <a:pt x="919655" y="333375"/>
                  </a:lnTo>
                  <a:lnTo>
                    <a:pt x="928560" y="331470"/>
                  </a:lnTo>
                  <a:lnTo>
                    <a:pt x="937783" y="329883"/>
                  </a:lnTo>
                  <a:lnTo>
                    <a:pt x="946688" y="327978"/>
                  </a:lnTo>
                  <a:lnTo>
                    <a:pt x="955912" y="327025"/>
                  </a:lnTo>
                  <a:lnTo>
                    <a:pt x="965135" y="326073"/>
                  </a:lnTo>
                  <a:lnTo>
                    <a:pt x="974676" y="324803"/>
                  </a:lnTo>
                  <a:lnTo>
                    <a:pt x="984218" y="324485"/>
                  </a:lnTo>
                  <a:lnTo>
                    <a:pt x="993759" y="324168"/>
                  </a:lnTo>
                  <a:lnTo>
                    <a:pt x="1003300" y="323850"/>
                  </a:lnTo>
                  <a:close/>
                  <a:moveTo>
                    <a:pt x="990283" y="189417"/>
                  </a:moveTo>
                  <a:lnTo>
                    <a:pt x="977265" y="190052"/>
                  </a:lnTo>
                  <a:lnTo>
                    <a:pt x="964565" y="190687"/>
                  </a:lnTo>
                  <a:lnTo>
                    <a:pt x="951865" y="191956"/>
                  </a:lnTo>
                  <a:lnTo>
                    <a:pt x="939165" y="193225"/>
                  </a:lnTo>
                  <a:lnTo>
                    <a:pt x="926465" y="195129"/>
                  </a:lnTo>
                  <a:lnTo>
                    <a:pt x="914083" y="197349"/>
                  </a:lnTo>
                  <a:lnTo>
                    <a:pt x="901383" y="199888"/>
                  </a:lnTo>
                  <a:lnTo>
                    <a:pt x="889318" y="202109"/>
                  </a:lnTo>
                  <a:lnTo>
                    <a:pt x="877253" y="205282"/>
                  </a:lnTo>
                  <a:lnTo>
                    <a:pt x="865188" y="208772"/>
                  </a:lnTo>
                  <a:lnTo>
                    <a:pt x="853440" y="212262"/>
                  </a:lnTo>
                  <a:lnTo>
                    <a:pt x="841693" y="216069"/>
                  </a:lnTo>
                  <a:lnTo>
                    <a:pt x="829945" y="219877"/>
                  </a:lnTo>
                  <a:lnTo>
                    <a:pt x="818515" y="224319"/>
                  </a:lnTo>
                  <a:lnTo>
                    <a:pt x="807085" y="228760"/>
                  </a:lnTo>
                  <a:lnTo>
                    <a:pt x="795655" y="233837"/>
                  </a:lnTo>
                  <a:lnTo>
                    <a:pt x="784543" y="239231"/>
                  </a:lnTo>
                  <a:lnTo>
                    <a:pt x="773748" y="244625"/>
                  </a:lnTo>
                  <a:lnTo>
                    <a:pt x="762953" y="250336"/>
                  </a:lnTo>
                  <a:lnTo>
                    <a:pt x="752158" y="256364"/>
                  </a:lnTo>
                  <a:lnTo>
                    <a:pt x="741680" y="262392"/>
                  </a:lnTo>
                  <a:lnTo>
                    <a:pt x="731203" y="269055"/>
                  </a:lnTo>
                  <a:lnTo>
                    <a:pt x="721360" y="275401"/>
                  </a:lnTo>
                  <a:lnTo>
                    <a:pt x="711200" y="282698"/>
                  </a:lnTo>
                  <a:lnTo>
                    <a:pt x="701358" y="289679"/>
                  </a:lnTo>
                  <a:lnTo>
                    <a:pt x="691833" y="297293"/>
                  </a:lnTo>
                  <a:lnTo>
                    <a:pt x="682308" y="304591"/>
                  </a:lnTo>
                  <a:lnTo>
                    <a:pt x="673100" y="312523"/>
                  </a:lnTo>
                  <a:lnTo>
                    <a:pt x="663893" y="320772"/>
                  </a:lnTo>
                  <a:lnTo>
                    <a:pt x="655003" y="329022"/>
                  </a:lnTo>
                  <a:lnTo>
                    <a:pt x="646430" y="337588"/>
                  </a:lnTo>
                  <a:lnTo>
                    <a:pt x="637858" y="346155"/>
                  </a:lnTo>
                  <a:lnTo>
                    <a:pt x="629602" y="355039"/>
                  </a:lnTo>
                  <a:lnTo>
                    <a:pt x="621665" y="363923"/>
                  </a:lnTo>
                  <a:lnTo>
                    <a:pt x="613727" y="373124"/>
                  </a:lnTo>
                  <a:lnTo>
                    <a:pt x="606107" y="382642"/>
                  </a:lnTo>
                  <a:lnTo>
                    <a:pt x="598805" y="392161"/>
                  </a:lnTo>
                  <a:lnTo>
                    <a:pt x="591502" y="401997"/>
                  </a:lnTo>
                  <a:lnTo>
                    <a:pt x="584835" y="411832"/>
                  </a:lnTo>
                  <a:lnTo>
                    <a:pt x="578167" y="422303"/>
                  </a:lnTo>
                  <a:lnTo>
                    <a:pt x="571817" y="432456"/>
                  </a:lnTo>
                  <a:lnTo>
                    <a:pt x="565150" y="442926"/>
                  </a:lnTo>
                  <a:lnTo>
                    <a:pt x="559435" y="453396"/>
                  </a:lnTo>
                  <a:lnTo>
                    <a:pt x="553720" y="464501"/>
                  </a:lnTo>
                  <a:lnTo>
                    <a:pt x="548005" y="475289"/>
                  </a:lnTo>
                  <a:lnTo>
                    <a:pt x="543242" y="486711"/>
                  </a:lnTo>
                  <a:lnTo>
                    <a:pt x="538162" y="497499"/>
                  </a:lnTo>
                  <a:lnTo>
                    <a:pt x="533400" y="508921"/>
                  </a:lnTo>
                  <a:lnTo>
                    <a:pt x="529272" y="520660"/>
                  </a:lnTo>
                  <a:lnTo>
                    <a:pt x="525145" y="532082"/>
                  </a:lnTo>
                  <a:lnTo>
                    <a:pt x="521017" y="543822"/>
                  </a:lnTo>
                  <a:lnTo>
                    <a:pt x="517525" y="555878"/>
                  </a:lnTo>
                  <a:lnTo>
                    <a:pt x="514350" y="568252"/>
                  </a:lnTo>
                  <a:lnTo>
                    <a:pt x="511492" y="580309"/>
                  </a:lnTo>
                  <a:lnTo>
                    <a:pt x="508635" y="592366"/>
                  </a:lnTo>
                  <a:lnTo>
                    <a:pt x="506412" y="604740"/>
                  </a:lnTo>
                  <a:lnTo>
                    <a:pt x="504190" y="617114"/>
                  </a:lnTo>
                  <a:lnTo>
                    <a:pt x="502602" y="629805"/>
                  </a:lnTo>
                  <a:lnTo>
                    <a:pt x="501015" y="642496"/>
                  </a:lnTo>
                  <a:lnTo>
                    <a:pt x="500062" y="654870"/>
                  </a:lnTo>
                  <a:lnTo>
                    <a:pt x="499110" y="668196"/>
                  </a:lnTo>
                  <a:lnTo>
                    <a:pt x="498792" y="680888"/>
                  </a:lnTo>
                  <a:lnTo>
                    <a:pt x="498157" y="693896"/>
                  </a:lnTo>
                  <a:lnTo>
                    <a:pt x="498792" y="706905"/>
                  </a:lnTo>
                  <a:lnTo>
                    <a:pt x="499110" y="719596"/>
                  </a:lnTo>
                  <a:lnTo>
                    <a:pt x="500062" y="732605"/>
                  </a:lnTo>
                  <a:lnTo>
                    <a:pt x="501015" y="745296"/>
                  </a:lnTo>
                  <a:lnTo>
                    <a:pt x="502602" y="758304"/>
                  </a:lnTo>
                  <a:lnTo>
                    <a:pt x="504190" y="770678"/>
                  </a:lnTo>
                  <a:lnTo>
                    <a:pt x="506412" y="783052"/>
                  </a:lnTo>
                  <a:lnTo>
                    <a:pt x="508635" y="795426"/>
                  </a:lnTo>
                  <a:lnTo>
                    <a:pt x="511492" y="807800"/>
                  </a:lnTo>
                  <a:lnTo>
                    <a:pt x="514350" y="819857"/>
                  </a:lnTo>
                  <a:lnTo>
                    <a:pt x="517525" y="831914"/>
                  </a:lnTo>
                  <a:lnTo>
                    <a:pt x="521017" y="843653"/>
                  </a:lnTo>
                  <a:lnTo>
                    <a:pt x="525145" y="855393"/>
                  </a:lnTo>
                  <a:lnTo>
                    <a:pt x="529272" y="867132"/>
                  </a:lnTo>
                  <a:lnTo>
                    <a:pt x="533400" y="878554"/>
                  </a:lnTo>
                  <a:lnTo>
                    <a:pt x="538162" y="889977"/>
                  </a:lnTo>
                  <a:lnTo>
                    <a:pt x="543242" y="901399"/>
                  </a:lnTo>
                  <a:lnTo>
                    <a:pt x="548005" y="912186"/>
                  </a:lnTo>
                  <a:lnTo>
                    <a:pt x="553720" y="923291"/>
                  </a:lnTo>
                  <a:lnTo>
                    <a:pt x="559435" y="934079"/>
                  </a:lnTo>
                  <a:lnTo>
                    <a:pt x="565150" y="944549"/>
                  </a:lnTo>
                  <a:lnTo>
                    <a:pt x="571817" y="955337"/>
                  </a:lnTo>
                  <a:lnTo>
                    <a:pt x="578167" y="965807"/>
                  </a:lnTo>
                  <a:lnTo>
                    <a:pt x="584835" y="975643"/>
                  </a:lnTo>
                  <a:lnTo>
                    <a:pt x="591502" y="985479"/>
                  </a:lnTo>
                  <a:lnTo>
                    <a:pt x="598805" y="995632"/>
                  </a:lnTo>
                  <a:lnTo>
                    <a:pt x="606107" y="1005150"/>
                  </a:lnTo>
                  <a:lnTo>
                    <a:pt x="613727" y="1014351"/>
                  </a:lnTo>
                  <a:lnTo>
                    <a:pt x="621665" y="1023552"/>
                  </a:lnTo>
                  <a:lnTo>
                    <a:pt x="629602" y="1033071"/>
                  </a:lnTo>
                  <a:lnTo>
                    <a:pt x="637858" y="1041955"/>
                  </a:lnTo>
                  <a:lnTo>
                    <a:pt x="646430" y="1050521"/>
                  </a:lnTo>
                  <a:lnTo>
                    <a:pt x="655003" y="1059088"/>
                  </a:lnTo>
                  <a:lnTo>
                    <a:pt x="663893" y="1067020"/>
                  </a:lnTo>
                  <a:lnTo>
                    <a:pt x="673100" y="1074952"/>
                  </a:lnTo>
                  <a:lnTo>
                    <a:pt x="682308" y="1082884"/>
                  </a:lnTo>
                  <a:lnTo>
                    <a:pt x="691833" y="1090499"/>
                  </a:lnTo>
                  <a:lnTo>
                    <a:pt x="701358" y="1098114"/>
                  </a:lnTo>
                  <a:lnTo>
                    <a:pt x="711200" y="1105094"/>
                  </a:lnTo>
                  <a:lnTo>
                    <a:pt x="721360" y="1112074"/>
                  </a:lnTo>
                  <a:lnTo>
                    <a:pt x="731203" y="1118737"/>
                  </a:lnTo>
                  <a:lnTo>
                    <a:pt x="741680" y="1125083"/>
                  </a:lnTo>
                  <a:lnTo>
                    <a:pt x="752158" y="1131111"/>
                  </a:lnTo>
                  <a:lnTo>
                    <a:pt x="762953" y="1137139"/>
                  </a:lnTo>
                  <a:lnTo>
                    <a:pt x="773748" y="1142850"/>
                  </a:lnTo>
                  <a:lnTo>
                    <a:pt x="784543" y="1148562"/>
                  </a:lnTo>
                  <a:lnTo>
                    <a:pt x="795655" y="1153638"/>
                  </a:lnTo>
                  <a:lnTo>
                    <a:pt x="807085" y="1158715"/>
                  </a:lnTo>
                  <a:lnTo>
                    <a:pt x="818515" y="1163157"/>
                  </a:lnTo>
                  <a:lnTo>
                    <a:pt x="829945" y="1167599"/>
                  </a:lnTo>
                  <a:lnTo>
                    <a:pt x="841693" y="1171723"/>
                  </a:lnTo>
                  <a:lnTo>
                    <a:pt x="853440" y="1175531"/>
                  </a:lnTo>
                  <a:lnTo>
                    <a:pt x="865188" y="1179338"/>
                  </a:lnTo>
                  <a:lnTo>
                    <a:pt x="877253" y="1182511"/>
                  </a:lnTo>
                  <a:lnTo>
                    <a:pt x="889318" y="1185366"/>
                  </a:lnTo>
                  <a:lnTo>
                    <a:pt x="901383" y="1188222"/>
                  </a:lnTo>
                  <a:lnTo>
                    <a:pt x="914083" y="1190126"/>
                  </a:lnTo>
                  <a:lnTo>
                    <a:pt x="926465" y="1192347"/>
                  </a:lnTo>
                  <a:lnTo>
                    <a:pt x="939165" y="1194250"/>
                  </a:lnTo>
                  <a:lnTo>
                    <a:pt x="951865" y="1195519"/>
                  </a:lnTo>
                  <a:lnTo>
                    <a:pt x="964565" y="1196788"/>
                  </a:lnTo>
                  <a:lnTo>
                    <a:pt x="977265" y="1197740"/>
                  </a:lnTo>
                  <a:lnTo>
                    <a:pt x="990283" y="1198058"/>
                  </a:lnTo>
                  <a:lnTo>
                    <a:pt x="1003300" y="1198375"/>
                  </a:lnTo>
                  <a:lnTo>
                    <a:pt x="1016317" y="1198058"/>
                  </a:lnTo>
                  <a:lnTo>
                    <a:pt x="1029335" y="1197740"/>
                  </a:lnTo>
                  <a:lnTo>
                    <a:pt x="1042035" y="1196788"/>
                  </a:lnTo>
                  <a:lnTo>
                    <a:pt x="1055053" y="1195519"/>
                  </a:lnTo>
                  <a:lnTo>
                    <a:pt x="1067435" y="1194250"/>
                  </a:lnTo>
                  <a:lnTo>
                    <a:pt x="1079817" y="1192347"/>
                  </a:lnTo>
                  <a:lnTo>
                    <a:pt x="1092517" y="1190126"/>
                  </a:lnTo>
                  <a:lnTo>
                    <a:pt x="1104900" y="1188222"/>
                  </a:lnTo>
                  <a:lnTo>
                    <a:pt x="1116965" y="1185366"/>
                  </a:lnTo>
                  <a:lnTo>
                    <a:pt x="1129347" y="1182511"/>
                  </a:lnTo>
                  <a:lnTo>
                    <a:pt x="1141095" y="1179338"/>
                  </a:lnTo>
                  <a:lnTo>
                    <a:pt x="1153160" y="1175531"/>
                  </a:lnTo>
                  <a:lnTo>
                    <a:pt x="1164907" y="1171723"/>
                  </a:lnTo>
                  <a:lnTo>
                    <a:pt x="1176973" y="1167599"/>
                  </a:lnTo>
                  <a:lnTo>
                    <a:pt x="1188085" y="1163157"/>
                  </a:lnTo>
                  <a:lnTo>
                    <a:pt x="1199515" y="1158715"/>
                  </a:lnTo>
                  <a:lnTo>
                    <a:pt x="1210945" y="1153638"/>
                  </a:lnTo>
                  <a:lnTo>
                    <a:pt x="1222057" y="1148562"/>
                  </a:lnTo>
                  <a:lnTo>
                    <a:pt x="1232853" y="1142850"/>
                  </a:lnTo>
                  <a:lnTo>
                    <a:pt x="1243647" y="1137139"/>
                  </a:lnTo>
                  <a:lnTo>
                    <a:pt x="1254443" y="1131111"/>
                  </a:lnTo>
                  <a:lnTo>
                    <a:pt x="1264920" y="1125083"/>
                  </a:lnTo>
                  <a:lnTo>
                    <a:pt x="1275080" y="1118737"/>
                  </a:lnTo>
                  <a:lnTo>
                    <a:pt x="1285557" y="1112074"/>
                  </a:lnTo>
                  <a:lnTo>
                    <a:pt x="1295400" y="1105094"/>
                  </a:lnTo>
                  <a:lnTo>
                    <a:pt x="1304925" y="1098114"/>
                  </a:lnTo>
                  <a:lnTo>
                    <a:pt x="1314767" y="1090499"/>
                  </a:lnTo>
                  <a:lnTo>
                    <a:pt x="1324293" y="1082884"/>
                  </a:lnTo>
                  <a:lnTo>
                    <a:pt x="1333500" y="1074952"/>
                  </a:lnTo>
                  <a:lnTo>
                    <a:pt x="1342390" y="1067020"/>
                  </a:lnTo>
                  <a:lnTo>
                    <a:pt x="1351280" y="1059088"/>
                  </a:lnTo>
                  <a:lnTo>
                    <a:pt x="1359853" y="1050521"/>
                  </a:lnTo>
                  <a:lnTo>
                    <a:pt x="1368425" y="1041955"/>
                  </a:lnTo>
                  <a:lnTo>
                    <a:pt x="1376680" y="1033071"/>
                  </a:lnTo>
                  <a:lnTo>
                    <a:pt x="1384935" y="1023552"/>
                  </a:lnTo>
                  <a:lnTo>
                    <a:pt x="1392555" y="1014351"/>
                  </a:lnTo>
                  <a:lnTo>
                    <a:pt x="1400175" y="1005150"/>
                  </a:lnTo>
                  <a:lnTo>
                    <a:pt x="1407477" y="995632"/>
                  </a:lnTo>
                  <a:lnTo>
                    <a:pt x="1414780" y="985479"/>
                  </a:lnTo>
                  <a:lnTo>
                    <a:pt x="1421765" y="975643"/>
                  </a:lnTo>
                  <a:lnTo>
                    <a:pt x="1428433" y="965807"/>
                  </a:lnTo>
                  <a:lnTo>
                    <a:pt x="1435100" y="955337"/>
                  </a:lnTo>
                  <a:lnTo>
                    <a:pt x="1441133" y="944549"/>
                  </a:lnTo>
                  <a:lnTo>
                    <a:pt x="1447165" y="934079"/>
                  </a:lnTo>
                  <a:lnTo>
                    <a:pt x="1452880" y="923291"/>
                  </a:lnTo>
                  <a:lnTo>
                    <a:pt x="1458277" y="912186"/>
                  </a:lnTo>
                  <a:lnTo>
                    <a:pt x="1463675" y="901399"/>
                  </a:lnTo>
                  <a:lnTo>
                    <a:pt x="1468437" y="889977"/>
                  </a:lnTo>
                  <a:lnTo>
                    <a:pt x="1473200" y="878554"/>
                  </a:lnTo>
                  <a:lnTo>
                    <a:pt x="1477327" y="867132"/>
                  </a:lnTo>
                  <a:lnTo>
                    <a:pt x="1481455" y="855393"/>
                  </a:lnTo>
                  <a:lnTo>
                    <a:pt x="1485265" y="843653"/>
                  </a:lnTo>
                  <a:lnTo>
                    <a:pt x="1488757" y="831914"/>
                  </a:lnTo>
                  <a:lnTo>
                    <a:pt x="1491933" y="819857"/>
                  </a:lnTo>
                  <a:lnTo>
                    <a:pt x="1495107" y="807800"/>
                  </a:lnTo>
                  <a:lnTo>
                    <a:pt x="1497647" y="795426"/>
                  </a:lnTo>
                  <a:lnTo>
                    <a:pt x="1500187" y="783052"/>
                  </a:lnTo>
                  <a:lnTo>
                    <a:pt x="1502410" y="770678"/>
                  </a:lnTo>
                  <a:lnTo>
                    <a:pt x="1503997" y="758304"/>
                  </a:lnTo>
                  <a:lnTo>
                    <a:pt x="1505585" y="745296"/>
                  </a:lnTo>
                  <a:lnTo>
                    <a:pt x="1506537" y="732605"/>
                  </a:lnTo>
                  <a:lnTo>
                    <a:pt x="1507490" y="719596"/>
                  </a:lnTo>
                  <a:lnTo>
                    <a:pt x="1508125" y="706905"/>
                  </a:lnTo>
                  <a:lnTo>
                    <a:pt x="1508125" y="693896"/>
                  </a:lnTo>
                  <a:lnTo>
                    <a:pt x="1508125" y="680888"/>
                  </a:lnTo>
                  <a:lnTo>
                    <a:pt x="1507490" y="668196"/>
                  </a:lnTo>
                  <a:lnTo>
                    <a:pt x="1506537" y="654870"/>
                  </a:lnTo>
                  <a:lnTo>
                    <a:pt x="1505585" y="642496"/>
                  </a:lnTo>
                  <a:lnTo>
                    <a:pt x="1503997" y="629805"/>
                  </a:lnTo>
                  <a:lnTo>
                    <a:pt x="1502410" y="617114"/>
                  </a:lnTo>
                  <a:lnTo>
                    <a:pt x="1500187" y="604740"/>
                  </a:lnTo>
                  <a:lnTo>
                    <a:pt x="1497647" y="592366"/>
                  </a:lnTo>
                  <a:lnTo>
                    <a:pt x="1495107" y="580309"/>
                  </a:lnTo>
                  <a:lnTo>
                    <a:pt x="1491933" y="568252"/>
                  </a:lnTo>
                  <a:lnTo>
                    <a:pt x="1488757" y="555878"/>
                  </a:lnTo>
                  <a:lnTo>
                    <a:pt x="1485265" y="543822"/>
                  </a:lnTo>
                  <a:lnTo>
                    <a:pt x="1481455" y="532082"/>
                  </a:lnTo>
                  <a:lnTo>
                    <a:pt x="1477327" y="520660"/>
                  </a:lnTo>
                  <a:lnTo>
                    <a:pt x="1473200" y="508921"/>
                  </a:lnTo>
                  <a:lnTo>
                    <a:pt x="1468437" y="497499"/>
                  </a:lnTo>
                  <a:lnTo>
                    <a:pt x="1463675" y="486711"/>
                  </a:lnTo>
                  <a:lnTo>
                    <a:pt x="1458277" y="475289"/>
                  </a:lnTo>
                  <a:lnTo>
                    <a:pt x="1452880" y="464501"/>
                  </a:lnTo>
                  <a:lnTo>
                    <a:pt x="1447165" y="453396"/>
                  </a:lnTo>
                  <a:lnTo>
                    <a:pt x="1441133" y="442926"/>
                  </a:lnTo>
                  <a:lnTo>
                    <a:pt x="1435100" y="432456"/>
                  </a:lnTo>
                  <a:lnTo>
                    <a:pt x="1428433" y="422303"/>
                  </a:lnTo>
                  <a:lnTo>
                    <a:pt x="1421765" y="411832"/>
                  </a:lnTo>
                  <a:lnTo>
                    <a:pt x="1414780" y="401997"/>
                  </a:lnTo>
                  <a:lnTo>
                    <a:pt x="1407477" y="392161"/>
                  </a:lnTo>
                  <a:lnTo>
                    <a:pt x="1400175" y="382642"/>
                  </a:lnTo>
                  <a:lnTo>
                    <a:pt x="1392555" y="373124"/>
                  </a:lnTo>
                  <a:lnTo>
                    <a:pt x="1384935" y="363923"/>
                  </a:lnTo>
                  <a:lnTo>
                    <a:pt x="1376680" y="355039"/>
                  </a:lnTo>
                  <a:lnTo>
                    <a:pt x="1368425" y="346155"/>
                  </a:lnTo>
                  <a:lnTo>
                    <a:pt x="1359853" y="337588"/>
                  </a:lnTo>
                  <a:lnTo>
                    <a:pt x="1351280" y="329022"/>
                  </a:lnTo>
                  <a:lnTo>
                    <a:pt x="1342390" y="320772"/>
                  </a:lnTo>
                  <a:lnTo>
                    <a:pt x="1333500" y="312523"/>
                  </a:lnTo>
                  <a:lnTo>
                    <a:pt x="1324293" y="304591"/>
                  </a:lnTo>
                  <a:lnTo>
                    <a:pt x="1314767" y="297293"/>
                  </a:lnTo>
                  <a:lnTo>
                    <a:pt x="1304925" y="289679"/>
                  </a:lnTo>
                  <a:lnTo>
                    <a:pt x="1295400" y="282698"/>
                  </a:lnTo>
                  <a:lnTo>
                    <a:pt x="1285557" y="275401"/>
                  </a:lnTo>
                  <a:lnTo>
                    <a:pt x="1275080" y="269055"/>
                  </a:lnTo>
                  <a:lnTo>
                    <a:pt x="1264920" y="262392"/>
                  </a:lnTo>
                  <a:lnTo>
                    <a:pt x="1254443" y="256364"/>
                  </a:lnTo>
                  <a:lnTo>
                    <a:pt x="1243647" y="250336"/>
                  </a:lnTo>
                  <a:lnTo>
                    <a:pt x="1232853" y="244625"/>
                  </a:lnTo>
                  <a:lnTo>
                    <a:pt x="1222057" y="239231"/>
                  </a:lnTo>
                  <a:lnTo>
                    <a:pt x="1210945" y="233837"/>
                  </a:lnTo>
                  <a:lnTo>
                    <a:pt x="1199515" y="228760"/>
                  </a:lnTo>
                  <a:lnTo>
                    <a:pt x="1188085" y="224319"/>
                  </a:lnTo>
                  <a:lnTo>
                    <a:pt x="1176973" y="219877"/>
                  </a:lnTo>
                  <a:lnTo>
                    <a:pt x="1164907" y="216069"/>
                  </a:lnTo>
                  <a:lnTo>
                    <a:pt x="1153160" y="212262"/>
                  </a:lnTo>
                  <a:lnTo>
                    <a:pt x="1141095" y="208772"/>
                  </a:lnTo>
                  <a:lnTo>
                    <a:pt x="1129347" y="205282"/>
                  </a:lnTo>
                  <a:lnTo>
                    <a:pt x="1116965" y="202109"/>
                  </a:lnTo>
                  <a:lnTo>
                    <a:pt x="1104900" y="199888"/>
                  </a:lnTo>
                  <a:lnTo>
                    <a:pt x="1092517" y="197349"/>
                  </a:lnTo>
                  <a:lnTo>
                    <a:pt x="1079817" y="195129"/>
                  </a:lnTo>
                  <a:lnTo>
                    <a:pt x="1067435" y="193225"/>
                  </a:lnTo>
                  <a:lnTo>
                    <a:pt x="1055053" y="191956"/>
                  </a:lnTo>
                  <a:lnTo>
                    <a:pt x="1042035" y="190687"/>
                  </a:lnTo>
                  <a:lnTo>
                    <a:pt x="1029335" y="190052"/>
                  </a:lnTo>
                  <a:lnTo>
                    <a:pt x="1016317" y="189417"/>
                  </a:lnTo>
                  <a:lnTo>
                    <a:pt x="1003300" y="189417"/>
                  </a:lnTo>
                  <a:lnTo>
                    <a:pt x="990283" y="189417"/>
                  </a:lnTo>
                  <a:close/>
                  <a:moveTo>
                    <a:pt x="1003300" y="0"/>
                  </a:moveTo>
                  <a:lnTo>
                    <a:pt x="1024573" y="317"/>
                  </a:lnTo>
                  <a:lnTo>
                    <a:pt x="1046163" y="1269"/>
                  </a:lnTo>
                  <a:lnTo>
                    <a:pt x="1067117" y="2221"/>
                  </a:lnTo>
                  <a:lnTo>
                    <a:pt x="1088390" y="3490"/>
                  </a:lnTo>
                  <a:lnTo>
                    <a:pt x="1109345" y="5711"/>
                  </a:lnTo>
                  <a:lnTo>
                    <a:pt x="1130935" y="8249"/>
                  </a:lnTo>
                  <a:lnTo>
                    <a:pt x="1151890" y="11105"/>
                  </a:lnTo>
                  <a:lnTo>
                    <a:pt x="1172845" y="14278"/>
                  </a:lnTo>
                  <a:lnTo>
                    <a:pt x="1193483" y="17768"/>
                  </a:lnTo>
                  <a:lnTo>
                    <a:pt x="1214120" y="21892"/>
                  </a:lnTo>
                  <a:lnTo>
                    <a:pt x="1234757" y="26334"/>
                  </a:lnTo>
                  <a:lnTo>
                    <a:pt x="1255395" y="31411"/>
                  </a:lnTo>
                  <a:lnTo>
                    <a:pt x="1276033" y="36487"/>
                  </a:lnTo>
                  <a:lnTo>
                    <a:pt x="1296353" y="42199"/>
                  </a:lnTo>
                  <a:lnTo>
                    <a:pt x="1316355" y="48227"/>
                  </a:lnTo>
                  <a:lnTo>
                    <a:pt x="1336675" y="54573"/>
                  </a:lnTo>
                  <a:lnTo>
                    <a:pt x="1356677" y="61553"/>
                  </a:lnTo>
                  <a:lnTo>
                    <a:pt x="1376363" y="68850"/>
                  </a:lnTo>
                  <a:lnTo>
                    <a:pt x="1395730" y="76148"/>
                  </a:lnTo>
                  <a:lnTo>
                    <a:pt x="1415415" y="84080"/>
                  </a:lnTo>
                  <a:lnTo>
                    <a:pt x="1434783" y="92329"/>
                  </a:lnTo>
                  <a:lnTo>
                    <a:pt x="1453833" y="101213"/>
                  </a:lnTo>
                  <a:lnTo>
                    <a:pt x="1472883" y="110097"/>
                  </a:lnTo>
                  <a:lnTo>
                    <a:pt x="1491297" y="119298"/>
                  </a:lnTo>
                  <a:lnTo>
                    <a:pt x="1509713" y="128817"/>
                  </a:lnTo>
                  <a:lnTo>
                    <a:pt x="1528445" y="138970"/>
                  </a:lnTo>
                  <a:lnTo>
                    <a:pt x="1546543" y="149440"/>
                  </a:lnTo>
                  <a:lnTo>
                    <a:pt x="1564323" y="160228"/>
                  </a:lnTo>
                  <a:lnTo>
                    <a:pt x="1582103" y="171015"/>
                  </a:lnTo>
                  <a:lnTo>
                    <a:pt x="1599565" y="182437"/>
                  </a:lnTo>
                  <a:lnTo>
                    <a:pt x="1616710" y="194177"/>
                  </a:lnTo>
                  <a:lnTo>
                    <a:pt x="1633855" y="205916"/>
                  </a:lnTo>
                  <a:lnTo>
                    <a:pt x="1650683" y="218290"/>
                  </a:lnTo>
                  <a:lnTo>
                    <a:pt x="1666875" y="230664"/>
                  </a:lnTo>
                  <a:lnTo>
                    <a:pt x="1683067" y="243355"/>
                  </a:lnTo>
                  <a:lnTo>
                    <a:pt x="1698943" y="256681"/>
                  </a:lnTo>
                  <a:lnTo>
                    <a:pt x="1714500" y="270324"/>
                  </a:lnTo>
                  <a:lnTo>
                    <a:pt x="1730057" y="283650"/>
                  </a:lnTo>
                  <a:lnTo>
                    <a:pt x="1745297" y="297611"/>
                  </a:lnTo>
                  <a:lnTo>
                    <a:pt x="1759903" y="311888"/>
                  </a:lnTo>
                  <a:lnTo>
                    <a:pt x="1774507" y="326483"/>
                  </a:lnTo>
                  <a:lnTo>
                    <a:pt x="1788477" y="341396"/>
                  </a:lnTo>
                  <a:lnTo>
                    <a:pt x="1802130" y="356308"/>
                  </a:lnTo>
                  <a:lnTo>
                    <a:pt x="1815783" y="371537"/>
                  </a:lnTo>
                  <a:lnTo>
                    <a:pt x="1829117" y="387402"/>
                  </a:lnTo>
                  <a:lnTo>
                    <a:pt x="1841817" y="402948"/>
                  </a:lnTo>
                  <a:lnTo>
                    <a:pt x="1854200" y="419130"/>
                  </a:lnTo>
                  <a:lnTo>
                    <a:pt x="1866265" y="435311"/>
                  </a:lnTo>
                  <a:lnTo>
                    <a:pt x="1878013" y="451810"/>
                  </a:lnTo>
                  <a:lnTo>
                    <a:pt x="1889443" y="468309"/>
                  </a:lnTo>
                  <a:lnTo>
                    <a:pt x="1900555" y="485442"/>
                  </a:lnTo>
                  <a:lnTo>
                    <a:pt x="1911350" y="502575"/>
                  </a:lnTo>
                  <a:lnTo>
                    <a:pt x="1921510" y="520026"/>
                  </a:lnTo>
                  <a:lnTo>
                    <a:pt x="1931670" y="537793"/>
                  </a:lnTo>
                  <a:lnTo>
                    <a:pt x="1940877" y="555561"/>
                  </a:lnTo>
                  <a:lnTo>
                    <a:pt x="1950085" y="573329"/>
                  </a:lnTo>
                  <a:lnTo>
                    <a:pt x="1958657" y="592049"/>
                  </a:lnTo>
                  <a:lnTo>
                    <a:pt x="1966913" y="610134"/>
                  </a:lnTo>
                  <a:lnTo>
                    <a:pt x="1974533" y="628536"/>
                  </a:lnTo>
                  <a:lnTo>
                    <a:pt x="1981835" y="647573"/>
                  </a:lnTo>
                  <a:lnTo>
                    <a:pt x="1988820" y="666610"/>
                  </a:lnTo>
                  <a:lnTo>
                    <a:pt x="1995170" y="685647"/>
                  </a:lnTo>
                  <a:lnTo>
                    <a:pt x="2000885" y="704684"/>
                  </a:lnTo>
                  <a:lnTo>
                    <a:pt x="2006600" y="724355"/>
                  </a:lnTo>
                  <a:lnTo>
                    <a:pt x="2000885" y="742123"/>
                  </a:lnTo>
                  <a:lnTo>
                    <a:pt x="1995170" y="759891"/>
                  </a:lnTo>
                  <a:lnTo>
                    <a:pt x="1988820" y="777341"/>
                  </a:lnTo>
                  <a:lnTo>
                    <a:pt x="1981835" y="794792"/>
                  </a:lnTo>
                  <a:lnTo>
                    <a:pt x="1974533" y="811925"/>
                  </a:lnTo>
                  <a:lnTo>
                    <a:pt x="1966913" y="829058"/>
                  </a:lnTo>
                  <a:lnTo>
                    <a:pt x="1958657" y="845874"/>
                  </a:lnTo>
                  <a:lnTo>
                    <a:pt x="1950085" y="862373"/>
                  </a:lnTo>
                  <a:lnTo>
                    <a:pt x="1940877" y="879189"/>
                  </a:lnTo>
                  <a:lnTo>
                    <a:pt x="1931670" y="895053"/>
                  </a:lnTo>
                  <a:lnTo>
                    <a:pt x="1921510" y="911552"/>
                  </a:lnTo>
                  <a:lnTo>
                    <a:pt x="1911350" y="927099"/>
                  </a:lnTo>
                  <a:lnTo>
                    <a:pt x="1900555" y="943280"/>
                  </a:lnTo>
                  <a:lnTo>
                    <a:pt x="1889443" y="958510"/>
                  </a:lnTo>
                  <a:lnTo>
                    <a:pt x="1878013" y="973739"/>
                  </a:lnTo>
                  <a:lnTo>
                    <a:pt x="1866265" y="989286"/>
                  </a:lnTo>
                  <a:lnTo>
                    <a:pt x="1854200" y="1004198"/>
                  </a:lnTo>
                  <a:lnTo>
                    <a:pt x="1841817" y="1018793"/>
                  </a:lnTo>
                  <a:lnTo>
                    <a:pt x="1829117" y="1033388"/>
                  </a:lnTo>
                  <a:lnTo>
                    <a:pt x="1815783" y="1047666"/>
                  </a:lnTo>
                  <a:lnTo>
                    <a:pt x="1802130" y="1061309"/>
                  </a:lnTo>
                  <a:lnTo>
                    <a:pt x="1788477" y="1075269"/>
                  </a:lnTo>
                  <a:lnTo>
                    <a:pt x="1774507" y="1088913"/>
                  </a:lnTo>
                  <a:lnTo>
                    <a:pt x="1759903" y="1101921"/>
                  </a:lnTo>
                  <a:lnTo>
                    <a:pt x="1745297" y="1115247"/>
                  </a:lnTo>
                  <a:lnTo>
                    <a:pt x="1730057" y="1127938"/>
                  </a:lnTo>
                  <a:lnTo>
                    <a:pt x="1714500" y="1140312"/>
                  </a:lnTo>
                  <a:lnTo>
                    <a:pt x="1698943" y="1152686"/>
                  </a:lnTo>
                  <a:lnTo>
                    <a:pt x="1683067" y="1164743"/>
                  </a:lnTo>
                  <a:lnTo>
                    <a:pt x="1666875" y="1176482"/>
                  </a:lnTo>
                  <a:lnTo>
                    <a:pt x="1650683" y="1187905"/>
                  </a:lnTo>
                  <a:lnTo>
                    <a:pt x="1633855" y="1199009"/>
                  </a:lnTo>
                  <a:lnTo>
                    <a:pt x="1616710" y="1210114"/>
                  </a:lnTo>
                  <a:lnTo>
                    <a:pt x="1599565" y="1220902"/>
                  </a:lnTo>
                  <a:lnTo>
                    <a:pt x="1582103" y="1231055"/>
                  </a:lnTo>
                  <a:lnTo>
                    <a:pt x="1564323" y="1241208"/>
                  </a:lnTo>
                  <a:lnTo>
                    <a:pt x="1546543" y="1250726"/>
                  </a:lnTo>
                  <a:lnTo>
                    <a:pt x="1528445" y="1260245"/>
                  </a:lnTo>
                  <a:lnTo>
                    <a:pt x="1509713" y="1269763"/>
                  </a:lnTo>
                  <a:lnTo>
                    <a:pt x="1491297" y="1278647"/>
                  </a:lnTo>
                  <a:lnTo>
                    <a:pt x="1472883" y="1287214"/>
                  </a:lnTo>
                  <a:lnTo>
                    <a:pt x="1453833" y="1295146"/>
                  </a:lnTo>
                  <a:lnTo>
                    <a:pt x="1434783" y="1303078"/>
                  </a:lnTo>
                  <a:lnTo>
                    <a:pt x="1415415" y="1310693"/>
                  </a:lnTo>
                  <a:lnTo>
                    <a:pt x="1395730" y="1317990"/>
                  </a:lnTo>
                  <a:lnTo>
                    <a:pt x="1376363" y="1324653"/>
                  </a:lnTo>
                  <a:lnTo>
                    <a:pt x="1356677" y="1331316"/>
                  </a:lnTo>
                  <a:lnTo>
                    <a:pt x="1336675" y="1337662"/>
                  </a:lnTo>
                  <a:lnTo>
                    <a:pt x="1316355" y="1343373"/>
                  </a:lnTo>
                  <a:lnTo>
                    <a:pt x="1296353" y="1349084"/>
                  </a:lnTo>
                  <a:lnTo>
                    <a:pt x="1276033" y="1354478"/>
                  </a:lnTo>
                  <a:lnTo>
                    <a:pt x="1255395" y="1358920"/>
                  </a:lnTo>
                  <a:lnTo>
                    <a:pt x="1234757" y="1363679"/>
                  </a:lnTo>
                  <a:lnTo>
                    <a:pt x="1214120" y="1367486"/>
                  </a:lnTo>
                  <a:lnTo>
                    <a:pt x="1193483" y="1371294"/>
                  </a:lnTo>
                  <a:lnTo>
                    <a:pt x="1172845" y="1374784"/>
                  </a:lnTo>
                  <a:lnTo>
                    <a:pt x="1151890" y="1377639"/>
                  </a:lnTo>
                  <a:lnTo>
                    <a:pt x="1130935" y="1380178"/>
                  </a:lnTo>
                  <a:lnTo>
                    <a:pt x="1109345" y="1382399"/>
                  </a:lnTo>
                  <a:lnTo>
                    <a:pt x="1088390" y="1384302"/>
                  </a:lnTo>
                  <a:lnTo>
                    <a:pt x="1067117" y="1385571"/>
                  </a:lnTo>
                  <a:lnTo>
                    <a:pt x="1046163" y="1386840"/>
                  </a:lnTo>
                  <a:lnTo>
                    <a:pt x="1024573" y="1387475"/>
                  </a:lnTo>
                  <a:lnTo>
                    <a:pt x="1003300" y="1387475"/>
                  </a:lnTo>
                  <a:lnTo>
                    <a:pt x="981393" y="1387475"/>
                  </a:lnTo>
                  <a:lnTo>
                    <a:pt x="959485" y="1386840"/>
                  </a:lnTo>
                  <a:lnTo>
                    <a:pt x="937895" y="1385571"/>
                  </a:lnTo>
                  <a:lnTo>
                    <a:pt x="916305" y="1384302"/>
                  </a:lnTo>
                  <a:lnTo>
                    <a:pt x="895033" y="1382399"/>
                  </a:lnTo>
                  <a:lnTo>
                    <a:pt x="873760" y="1380178"/>
                  </a:lnTo>
                  <a:lnTo>
                    <a:pt x="852805" y="1377639"/>
                  </a:lnTo>
                  <a:lnTo>
                    <a:pt x="831533" y="1374784"/>
                  </a:lnTo>
                  <a:lnTo>
                    <a:pt x="810578" y="1371294"/>
                  </a:lnTo>
                  <a:lnTo>
                    <a:pt x="789940" y="1367486"/>
                  </a:lnTo>
                  <a:lnTo>
                    <a:pt x="769303" y="1363679"/>
                  </a:lnTo>
                  <a:lnTo>
                    <a:pt x="748983" y="1358920"/>
                  </a:lnTo>
                  <a:lnTo>
                    <a:pt x="728980" y="1354478"/>
                  </a:lnTo>
                  <a:lnTo>
                    <a:pt x="708660" y="1349084"/>
                  </a:lnTo>
                  <a:lnTo>
                    <a:pt x="689293" y="1343373"/>
                  </a:lnTo>
                  <a:lnTo>
                    <a:pt x="669290" y="1337662"/>
                  </a:lnTo>
                  <a:lnTo>
                    <a:pt x="649605" y="1331316"/>
                  </a:lnTo>
                  <a:lnTo>
                    <a:pt x="630555" y="1324653"/>
                  </a:lnTo>
                  <a:lnTo>
                    <a:pt x="611187" y="1317990"/>
                  </a:lnTo>
                  <a:lnTo>
                    <a:pt x="592455" y="1310693"/>
                  </a:lnTo>
                  <a:lnTo>
                    <a:pt x="573722" y="1303078"/>
                  </a:lnTo>
                  <a:lnTo>
                    <a:pt x="554990" y="1295146"/>
                  </a:lnTo>
                  <a:lnTo>
                    <a:pt x="536892" y="1287214"/>
                  </a:lnTo>
                  <a:lnTo>
                    <a:pt x="518477" y="1278647"/>
                  </a:lnTo>
                  <a:lnTo>
                    <a:pt x="500380" y="1269763"/>
                  </a:lnTo>
                  <a:lnTo>
                    <a:pt x="482917" y="1260245"/>
                  </a:lnTo>
                  <a:lnTo>
                    <a:pt x="465137" y="1250726"/>
                  </a:lnTo>
                  <a:lnTo>
                    <a:pt x="447992" y="1241208"/>
                  </a:lnTo>
                  <a:lnTo>
                    <a:pt x="430847" y="1231055"/>
                  </a:lnTo>
                  <a:lnTo>
                    <a:pt x="414020" y="1220902"/>
                  </a:lnTo>
                  <a:lnTo>
                    <a:pt x="397510" y="1210114"/>
                  </a:lnTo>
                  <a:lnTo>
                    <a:pt x="381000" y="1199009"/>
                  </a:lnTo>
                  <a:lnTo>
                    <a:pt x="364807" y="1187905"/>
                  </a:lnTo>
                  <a:lnTo>
                    <a:pt x="348615" y="1176482"/>
                  </a:lnTo>
                  <a:lnTo>
                    <a:pt x="333057" y="1164743"/>
                  </a:lnTo>
                  <a:lnTo>
                    <a:pt x="317817" y="1152686"/>
                  </a:lnTo>
                  <a:lnTo>
                    <a:pt x="302260" y="1140312"/>
                  </a:lnTo>
                  <a:lnTo>
                    <a:pt x="287337" y="1127938"/>
                  </a:lnTo>
                  <a:lnTo>
                    <a:pt x="272732" y="1115247"/>
                  </a:lnTo>
                  <a:lnTo>
                    <a:pt x="258445" y="1101921"/>
                  </a:lnTo>
                  <a:lnTo>
                    <a:pt x="244475" y="1088913"/>
                  </a:lnTo>
                  <a:lnTo>
                    <a:pt x="230505" y="1075269"/>
                  </a:lnTo>
                  <a:lnTo>
                    <a:pt x="216852" y="1061309"/>
                  </a:lnTo>
                  <a:lnTo>
                    <a:pt x="203517" y="1047666"/>
                  </a:lnTo>
                  <a:lnTo>
                    <a:pt x="190182" y="1033388"/>
                  </a:lnTo>
                  <a:lnTo>
                    <a:pt x="177800" y="1018793"/>
                  </a:lnTo>
                  <a:lnTo>
                    <a:pt x="164782" y="1004198"/>
                  </a:lnTo>
                  <a:lnTo>
                    <a:pt x="152717" y="989286"/>
                  </a:lnTo>
                  <a:lnTo>
                    <a:pt x="140970" y="973739"/>
                  </a:lnTo>
                  <a:lnTo>
                    <a:pt x="129222" y="958510"/>
                  </a:lnTo>
                  <a:lnTo>
                    <a:pt x="117792" y="943280"/>
                  </a:lnTo>
                  <a:lnTo>
                    <a:pt x="106997" y="927099"/>
                  </a:lnTo>
                  <a:lnTo>
                    <a:pt x="96202" y="911552"/>
                  </a:lnTo>
                  <a:lnTo>
                    <a:pt x="85725" y="895053"/>
                  </a:lnTo>
                  <a:lnTo>
                    <a:pt x="75882" y="879189"/>
                  </a:lnTo>
                  <a:lnTo>
                    <a:pt x="66040" y="862373"/>
                  </a:lnTo>
                  <a:lnTo>
                    <a:pt x="56515" y="845874"/>
                  </a:lnTo>
                  <a:lnTo>
                    <a:pt x="47307" y="829058"/>
                  </a:lnTo>
                  <a:lnTo>
                    <a:pt x="38735" y="811925"/>
                  </a:lnTo>
                  <a:lnTo>
                    <a:pt x="30162" y="794792"/>
                  </a:lnTo>
                  <a:lnTo>
                    <a:pt x="22225" y="777341"/>
                  </a:lnTo>
                  <a:lnTo>
                    <a:pt x="14287" y="759891"/>
                  </a:lnTo>
                  <a:lnTo>
                    <a:pt x="6667" y="742123"/>
                  </a:lnTo>
                  <a:lnTo>
                    <a:pt x="0" y="724355"/>
                  </a:lnTo>
                  <a:lnTo>
                    <a:pt x="6667" y="704684"/>
                  </a:lnTo>
                  <a:lnTo>
                    <a:pt x="14287" y="685647"/>
                  </a:lnTo>
                  <a:lnTo>
                    <a:pt x="22225" y="666610"/>
                  </a:lnTo>
                  <a:lnTo>
                    <a:pt x="30162" y="647573"/>
                  </a:lnTo>
                  <a:lnTo>
                    <a:pt x="38735" y="628536"/>
                  </a:lnTo>
                  <a:lnTo>
                    <a:pt x="47307" y="610134"/>
                  </a:lnTo>
                  <a:lnTo>
                    <a:pt x="56515" y="592049"/>
                  </a:lnTo>
                  <a:lnTo>
                    <a:pt x="66040" y="573329"/>
                  </a:lnTo>
                  <a:lnTo>
                    <a:pt x="75882" y="555561"/>
                  </a:lnTo>
                  <a:lnTo>
                    <a:pt x="85725" y="537793"/>
                  </a:lnTo>
                  <a:lnTo>
                    <a:pt x="96202" y="520026"/>
                  </a:lnTo>
                  <a:lnTo>
                    <a:pt x="106997" y="502575"/>
                  </a:lnTo>
                  <a:lnTo>
                    <a:pt x="117792" y="485442"/>
                  </a:lnTo>
                  <a:lnTo>
                    <a:pt x="129222" y="468309"/>
                  </a:lnTo>
                  <a:lnTo>
                    <a:pt x="140970" y="451810"/>
                  </a:lnTo>
                  <a:lnTo>
                    <a:pt x="152717" y="435311"/>
                  </a:lnTo>
                  <a:lnTo>
                    <a:pt x="164782" y="419130"/>
                  </a:lnTo>
                  <a:lnTo>
                    <a:pt x="177800" y="402948"/>
                  </a:lnTo>
                  <a:lnTo>
                    <a:pt x="190182" y="387402"/>
                  </a:lnTo>
                  <a:lnTo>
                    <a:pt x="203517" y="371537"/>
                  </a:lnTo>
                  <a:lnTo>
                    <a:pt x="216852" y="356308"/>
                  </a:lnTo>
                  <a:lnTo>
                    <a:pt x="230505" y="341396"/>
                  </a:lnTo>
                  <a:lnTo>
                    <a:pt x="244475" y="326483"/>
                  </a:lnTo>
                  <a:lnTo>
                    <a:pt x="258445" y="311888"/>
                  </a:lnTo>
                  <a:lnTo>
                    <a:pt x="272732" y="297611"/>
                  </a:lnTo>
                  <a:lnTo>
                    <a:pt x="287337" y="283650"/>
                  </a:lnTo>
                  <a:lnTo>
                    <a:pt x="302260" y="270324"/>
                  </a:lnTo>
                  <a:lnTo>
                    <a:pt x="317817" y="256681"/>
                  </a:lnTo>
                  <a:lnTo>
                    <a:pt x="333057" y="243355"/>
                  </a:lnTo>
                  <a:lnTo>
                    <a:pt x="348615" y="230664"/>
                  </a:lnTo>
                  <a:lnTo>
                    <a:pt x="364807" y="218290"/>
                  </a:lnTo>
                  <a:lnTo>
                    <a:pt x="381000" y="205916"/>
                  </a:lnTo>
                  <a:lnTo>
                    <a:pt x="397510" y="194177"/>
                  </a:lnTo>
                  <a:lnTo>
                    <a:pt x="414020" y="182437"/>
                  </a:lnTo>
                  <a:lnTo>
                    <a:pt x="430847" y="171015"/>
                  </a:lnTo>
                  <a:lnTo>
                    <a:pt x="447992" y="160228"/>
                  </a:lnTo>
                  <a:lnTo>
                    <a:pt x="465137" y="149440"/>
                  </a:lnTo>
                  <a:lnTo>
                    <a:pt x="482917" y="138970"/>
                  </a:lnTo>
                  <a:lnTo>
                    <a:pt x="500380" y="128817"/>
                  </a:lnTo>
                  <a:lnTo>
                    <a:pt x="518477" y="119298"/>
                  </a:lnTo>
                  <a:lnTo>
                    <a:pt x="536892" y="110097"/>
                  </a:lnTo>
                  <a:lnTo>
                    <a:pt x="554990" y="101213"/>
                  </a:lnTo>
                  <a:lnTo>
                    <a:pt x="573722" y="92329"/>
                  </a:lnTo>
                  <a:lnTo>
                    <a:pt x="592455" y="84080"/>
                  </a:lnTo>
                  <a:lnTo>
                    <a:pt x="611187" y="76148"/>
                  </a:lnTo>
                  <a:lnTo>
                    <a:pt x="630555" y="68850"/>
                  </a:lnTo>
                  <a:lnTo>
                    <a:pt x="649605" y="61553"/>
                  </a:lnTo>
                  <a:lnTo>
                    <a:pt x="669290" y="54573"/>
                  </a:lnTo>
                  <a:lnTo>
                    <a:pt x="689293" y="48227"/>
                  </a:lnTo>
                  <a:lnTo>
                    <a:pt x="708660" y="42199"/>
                  </a:lnTo>
                  <a:lnTo>
                    <a:pt x="728980" y="36487"/>
                  </a:lnTo>
                  <a:lnTo>
                    <a:pt x="748983" y="31411"/>
                  </a:lnTo>
                  <a:lnTo>
                    <a:pt x="769303" y="26334"/>
                  </a:lnTo>
                  <a:lnTo>
                    <a:pt x="789940" y="21892"/>
                  </a:lnTo>
                  <a:lnTo>
                    <a:pt x="810578" y="17768"/>
                  </a:lnTo>
                  <a:lnTo>
                    <a:pt x="831533" y="14278"/>
                  </a:lnTo>
                  <a:lnTo>
                    <a:pt x="852805" y="11105"/>
                  </a:lnTo>
                  <a:lnTo>
                    <a:pt x="873760" y="8249"/>
                  </a:lnTo>
                  <a:lnTo>
                    <a:pt x="895033" y="5711"/>
                  </a:lnTo>
                  <a:lnTo>
                    <a:pt x="916305" y="3490"/>
                  </a:lnTo>
                  <a:lnTo>
                    <a:pt x="937895" y="2221"/>
                  </a:lnTo>
                  <a:lnTo>
                    <a:pt x="959485" y="1269"/>
                  </a:lnTo>
                  <a:lnTo>
                    <a:pt x="981393" y="317"/>
                  </a:lnTo>
                  <a:lnTo>
                    <a:pt x="1003300"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5" name="椭圆 24"/>
            <p:cNvSpPr/>
            <p:nvPr/>
          </p:nvSpPr>
          <p:spPr>
            <a:xfrm>
              <a:off x="13675582" y="2465383"/>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2210325" y="1482633"/>
            <a:ext cx="0" cy="247464"/>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210325" y="2451799"/>
            <a:ext cx="0" cy="247464"/>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210325" y="3420965"/>
            <a:ext cx="0" cy="247464"/>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210325" y="4390131"/>
            <a:ext cx="0" cy="247464"/>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2210325" y="5359299"/>
            <a:ext cx="0" cy="247464"/>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57941" y="4221442"/>
            <a:ext cx="2674835" cy="1138773"/>
          </a:xfrm>
          <a:prstGeom prst="rect">
            <a:avLst/>
          </a:prstGeom>
          <a:noFill/>
        </p:spPr>
        <p:txBody>
          <a:bodyPr wrap="none">
            <a:spAutoFit/>
          </a:bodyPr>
          <a:lstStyle/>
          <a:p>
            <a:pPr algn="ctr"/>
            <a:r>
              <a:rPr lang="zh-CN" altLang="en-US" sz="4400" b="1" dirty="0" smtClean="0">
                <a:solidFill>
                  <a:schemeClr val="tx1">
                    <a:lumMod val="75000"/>
                    <a:lumOff val="25000"/>
                  </a:schemeClr>
                </a:solidFill>
                <a:latin typeface="微软雅黑" panose="020B0503020204020204" pitchFamily="34" charset="-122"/>
                <a:ea typeface="微软雅黑" panose="020B0503020204020204" pitchFamily="34" charset="-122"/>
              </a:rPr>
              <a:t>课题综述</a:t>
            </a:r>
            <a:endParaRPr lang="en-US" altLang="zh-CN" sz="4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Project Overview</a:t>
            </a:r>
          </a:p>
        </p:txBody>
      </p:sp>
      <p:grpSp>
        <p:nvGrpSpPr>
          <p:cNvPr id="3" name="组合 2"/>
          <p:cNvGrpSpPr/>
          <p:nvPr/>
        </p:nvGrpSpPr>
        <p:grpSpPr>
          <a:xfrm>
            <a:off x="2386069" y="1365879"/>
            <a:ext cx="2418578" cy="2418578"/>
            <a:chOff x="13675582" y="2465383"/>
            <a:chExt cx="914400" cy="914400"/>
          </a:xfrm>
        </p:grpSpPr>
        <p:sp>
          <p:nvSpPr>
            <p:cNvPr id="4" name="KSO_Shape"/>
            <p:cNvSpPr/>
            <p:nvPr/>
          </p:nvSpPr>
          <p:spPr bwMode="auto">
            <a:xfrm>
              <a:off x="13832965" y="2715210"/>
              <a:ext cx="599634" cy="414747"/>
            </a:xfrm>
            <a:custGeom>
              <a:avLst/>
              <a:gdLst>
                <a:gd name="T0" fmla="*/ 1009661 w 2006600"/>
                <a:gd name="T1" fmla="*/ 391160 h 1387475"/>
                <a:gd name="T2" fmla="*/ 1011251 w 2006600"/>
                <a:gd name="T3" fmla="*/ 509270 h 1387475"/>
                <a:gd name="T4" fmla="*/ 1084401 w 2006600"/>
                <a:gd name="T5" fmla="*/ 630555 h 1387475"/>
                <a:gd name="T6" fmla="*/ 1213209 w 2006600"/>
                <a:gd name="T7" fmla="*/ 691833 h 1387475"/>
                <a:gd name="T8" fmla="*/ 1322616 w 2006600"/>
                <a:gd name="T9" fmla="*/ 683895 h 1387475"/>
                <a:gd name="T10" fmla="*/ 1373821 w 2006600"/>
                <a:gd name="T11" fmla="*/ 722948 h 1387475"/>
                <a:gd name="T12" fmla="*/ 1348695 w 2006600"/>
                <a:gd name="T13" fmla="*/ 830580 h 1387475"/>
                <a:gd name="T14" fmla="*/ 1289857 w 2006600"/>
                <a:gd name="T15" fmla="*/ 930276 h 1387475"/>
                <a:gd name="T16" fmla="*/ 1172499 w 2006600"/>
                <a:gd name="T17" fmla="*/ 1024573 h 1387475"/>
                <a:gd name="T18" fmla="*/ 1069135 w 2006600"/>
                <a:gd name="T19" fmla="*/ 1059498 h 1387475"/>
                <a:gd name="T20" fmla="*/ 955912 w 2006600"/>
                <a:gd name="T21" fmla="*/ 1062356 h 1387475"/>
                <a:gd name="T22" fmla="*/ 850321 w 2006600"/>
                <a:gd name="T23" fmla="*/ 1032511 h 1387475"/>
                <a:gd name="T24" fmla="*/ 740914 w 2006600"/>
                <a:gd name="T25" fmla="*/ 956628 h 1387475"/>
                <a:gd name="T26" fmla="*/ 664902 w 2006600"/>
                <a:gd name="T27" fmla="*/ 847408 h 1387475"/>
                <a:gd name="T28" fmla="*/ 634688 w 2006600"/>
                <a:gd name="T29" fmla="*/ 741998 h 1387475"/>
                <a:gd name="T30" fmla="*/ 637550 w 2006600"/>
                <a:gd name="T31" fmla="*/ 628968 h 1387475"/>
                <a:gd name="T32" fmla="*/ 672535 w 2006600"/>
                <a:gd name="T33" fmla="*/ 525780 h 1387475"/>
                <a:gd name="T34" fmla="*/ 767312 w 2006600"/>
                <a:gd name="T35" fmla="*/ 408623 h 1387475"/>
                <a:gd name="T36" fmla="*/ 867178 w 2006600"/>
                <a:gd name="T37" fmla="*/ 349885 h 1387475"/>
                <a:gd name="T38" fmla="*/ 974676 w 2006600"/>
                <a:gd name="T39" fmla="*/ 324803 h 1387475"/>
                <a:gd name="T40" fmla="*/ 889318 w 2006600"/>
                <a:gd name="T41" fmla="*/ 202109 h 1387475"/>
                <a:gd name="T42" fmla="*/ 752158 w 2006600"/>
                <a:gd name="T43" fmla="*/ 256364 h 1387475"/>
                <a:gd name="T44" fmla="*/ 637858 w 2006600"/>
                <a:gd name="T45" fmla="*/ 346155 h 1387475"/>
                <a:gd name="T46" fmla="*/ 553720 w 2006600"/>
                <a:gd name="T47" fmla="*/ 464501 h 1387475"/>
                <a:gd name="T48" fmla="*/ 506412 w 2006600"/>
                <a:gd name="T49" fmla="*/ 604740 h 1387475"/>
                <a:gd name="T50" fmla="*/ 502602 w 2006600"/>
                <a:gd name="T51" fmla="*/ 758304 h 1387475"/>
                <a:gd name="T52" fmla="*/ 543242 w 2006600"/>
                <a:gd name="T53" fmla="*/ 901399 h 1387475"/>
                <a:gd name="T54" fmla="*/ 621665 w 2006600"/>
                <a:gd name="T55" fmla="*/ 1023552 h 1387475"/>
                <a:gd name="T56" fmla="*/ 731203 w 2006600"/>
                <a:gd name="T57" fmla="*/ 1118737 h 1387475"/>
                <a:gd name="T58" fmla="*/ 865188 w 2006600"/>
                <a:gd name="T59" fmla="*/ 1179338 h 1387475"/>
                <a:gd name="T60" fmla="*/ 1016317 w 2006600"/>
                <a:gd name="T61" fmla="*/ 1198058 h 1387475"/>
                <a:gd name="T62" fmla="*/ 1164907 w 2006600"/>
                <a:gd name="T63" fmla="*/ 1171723 h 1387475"/>
                <a:gd name="T64" fmla="*/ 1295400 w 2006600"/>
                <a:gd name="T65" fmla="*/ 1105094 h 1387475"/>
                <a:gd name="T66" fmla="*/ 1400175 w 2006600"/>
                <a:gd name="T67" fmla="*/ 1005150 h 1387475"/>
                <a:gd name="T68" fmla="*/ 1473200 w 2006600"/>
                <a:gd name="T69" fmla="*/ 878554 h 1387475"/>
                <a:gd name="T70" fmla="*/ 1506537 w 2006600"/>
                <a:gd name="T71" fmla="*/ 732605 h 1387475"/>
                <a:gd name="T72" fmla="*/ 1495107 w 2006600"/>
                <a:gd name="T73" fmla="*/ 580309 h 1387475"/>
                <a:gd name="T74" fmla="*/ 1441133 w 2006600"/>
                <a:gd name="T75" fmla="*/ 442926 h 1387475"/>
                <a:gd name="T76" fmla="*/ 1351280 w 2006600"/>
                <a:gd name="T77" fmla="*/ 329022 h 1387475"/>
                <a:gd name="T78" fmla="*/ 1232853 w 2006600"/>
                <a:gd name="T79" fmla="*/ 244625 h 1387475"/>
                <a:gd name="T80" fmla="*/ 1092517 w 2006600"/>
                <a:gd name="T81" fmla="*/ 197349 h 1387475"/>
                <a:gd name="T82" fmla="*/ 1067117 w 2006600"/>
                <a:gd name="T83" fmla="*/ 2221 h 1387475"/>
                <a:gd name="T84" fmla="*/ 1316355 w 2006600"/>
                <a:gd name="T85" fmla="*/ 48227 h 1387475"/>
                <a:gd name="T86" fmla="*/ 1546543 w 2006600"/>
                <a:gd name="T87" fmla="*/ 149440 h 1387475"/>
                <a:gd name="T88" fmla="*/ 1745297 w 2006600"/>
                <a:gd name="T89" fmla="*/ 297611 h 1387475"/>
                <a:gd name="T90" fmla="*/ 1900555 w 2006600"/>
                <a:gd name="T91" fmla="*/ 485442 h 1387475"/>
                <a:gd name="T92" fmla="*/ 2000885 w 2006600"/>
                <a:gd name="T93" fmla="*/ 704684 h 1387475"/>
                <a:gd name="T94" fmla="*/ 1921510 w 2006600"/>
                <a:gd name="T95" fmla="*/ 911552 h 1387475"/>
                <a:gd name="T96" fmla="*/ 1774507 w 2006600"/>
                <a:gd name="T97" fmla="*/ 1088913 h 1387475"/>
                <a:gd name="T98" fmla="*/ 1582103 w 2006600"/>
                <a:gd name="T99" fmla="*/ 1231055 h 1387475"/>
                <a:gd name="T100" fmla="*/ 1356677 w 2006600"/>
                <a:gd name="T101" fmla="*/ 1331316 h 1387475"/>
                <a:gd name="T102" fmla="*/ 1109345 w 2006600"/>
                <a:gd name="T103" fmla="*/ 1382399 h 1387475"/>
                <a:gd name="T104" fmla="*/ 852805 w 2006600"/>
                <a:gd name="T105" fmla="*/ 1377639 h 1387475"/>
                <a:gd name="T106" fmla="*/ 611187 w 2006600"/>
                <a:gd name="T107" fmla="*/ 1317990 h 1387475"/>
                <a:gd name="T108" fmla="*/ 397510 w 2006600"/>
                <a:gd name="T109" fmla="*/ 1210114 h 1387475"/>
                <a:gd name="T110" fmla="*/ 216852 w 2006600"/>
                <a:gd name="T111" fmla="*/ 1061309 h 1387475"/>
                <a:gd name="T112" fmla="*/ 75882 w 2006600"/>
                <a:gd name="T113" fmla="*/ 879189 h 1387475"/>
                <a:gd name="T114" fmla="*/ 22225 w 2006600"/>
                <a:gd name="T115" fmla="*/ 666610 h 1387475"/>
                <a:gd name="T116" fmla="*/ 140970 w 2006600"/>
                <a:gd name="T117" fmla="*/ 451810 h 1387475"/>
                <a:gd name="T118" fmla="*/ 302260 w 2006600"/>
                <a:gd name="T119" fmla="*/ 270324 h 1387475"/>
                <a:gd name="T120" fmla="*/ 500380 w 2006600"/>
                <a:gd name="T121" fmla="*/ 128817 h 1387475"/>
                <a:gd name="T122" fmla="*/ 728980 w 2006600"/>
                <a:gd name="T123" fmla="*/ 36487 h 1387475"/>
                <a:gd name="T124" fmla="*/ 981393 w 2006600"/>
                <a:gd name="T125" fmla="*/ 317 h 1387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06600" h="1387475">
                  <a:moveTo>
                    <a:pt x="1003300" y="323850"/>
                  </a:moveTo>
                  <a:lnTo>
                    <a:pt x="1019520" y="324168"/>
                  </a:lnTo>
                  <a:lnTo>
                    <a:pt x="1035740" y="325120"/>
                  </a:lnTo>
                  <a:lnTo>
                    <a:pt x="1031924" y="332423"/>
                  </a:lnTo>
                  <a:lnTo>
                    <a:pt x="1028425" y="339090"/>
                  </a:lnTo>
                  <a:lnTo>
                    <a:pt x="1025245" y="346075"/>
                  </a:lnTo>
                  <a:lnTo>
                    <a:pt x="1022065" y="353378"/>
                  </a:lnTo>
                  <a:lnTo>
                    <a:pt x="1019202" y="360680"/>
                  </a:lnTo>
                  <a:lnTo>
                    <a:pt x="1016658" y="367983"/>
                  </a:lnTo>
                  <a:lnTo>
                    <a:pt x="1014113" y="375285"/>
                  </a:lnTo>
                  <a:lnTo>
                    <a:pt x="1011887" y="383223"/>
                  </a:lnTo>
                  <a:lnTo>
                    <a:pt x="1009661" y="391160"/>
                  </a:lnTo>
                  <a:lnTo>
                    <a:pt x="1008071" y="398780"/>
                  </a:lnTo>
                  <a:lnTo>
                    <a:pt x="1006480" y="406718"/>
                  </a:lnTo>
                  <a:lnTo>
                    <a:pt x="1005526" y="414655"/>
                  </a:lnTo>
                  <a:lnTo>
                    <a:pt x="1004572" y="422910"/>
                  </a:lnTo>
                  <a:lnTo>
                    <a:pt x="1003618" y="430848"/>
                  </a:lnTo>
                  <a:lnTo>
                    <a:pt x="1003300" y="439103"/>
                  </a:lnTo>
                  <a:lnTo>
                    <a:pt x="1003300" y="447358"/>
                  </a:lnTo>
                  <a:lnTo>
                    <a:pt x="1003618" y="460058"/>
                  </a:lnTo>
                  <a:lnTo>
                    <a:pt x="1004572" y="472758"/>
                  </a:lnTo>
                  <a:lnTo>
                    <a:pt x="1006162" y="485140"/>
                  </a:lnTo>
                  <a:lnTo>
                    <a:pt x="1008389" y="497205"/>
                  </a:lnTo>
                  <a:lnTo>
                    <a:pt x="1011251" y="509270"/>
                  </a:lnTo>
                  <a:lnTo>
                    <a:pt x="1014432" y="521018"/>
                  </a:lnTo>
                  <a:lnTo>
                    <a:pt x="1018248" y="532448"/>
                  </a:lnTo>
                  <a:lnTo>
                    <a:pt x="1022701" y="543560"/>
                  </a:lnTo>
                  <a:lnTo>
                    <a:pt x="1027471" y="554673"/>
                  </a:lnTo>
                  <a:lnTo>
                    <a:pt x="1033196" y="565150"/>
                  </a:lnTo>
                  <a:lnTo>
                    <a:pt x="1038921" y="575628"/>
                  </a:lnTo>
                  <a:lnTo>
                    <a:pt x="1045600" y="585470"/>
                  </a:lnTo>
                  <a:lnTo>
                    <a:pt x="1052597" y="595313"/>
                  </a:lnTo>
                  <a:lnTo>
                    <a:pt x="1059594" y="604838"/>
                  </a:lnTo>
                  <a:lnTo>
                    <a:pt x="1067545" y="613728"/>
                  </a:lnTo>
                  <a:lnTo>
                    <a:pt x="1075814" y="622300"/>
                  </a:lnTo>
                  <a:lnTo>
                    <a:pt x="1084401" y="630555"/>
                  </a:lnTo>
                  <a:lnTo>
                    <a:pt x="1093306" y="638175"/>
                  </a:lnTo>
                  <a:lnTo>
                    <a:pt x="1102848" y="645478"/>
                  </a:lnTo>
                  <a:lnTo>
                    <a:pt x="1112389" y="652463"/>
                  </a:lnTo>
                  <a:lnTo>
                    <a:pt x="1122566" y="658813"/>
                  </a:lnTo>
                  <a:lnTo>
                    <a:pt x="1132744" y="664845"/>
                  </a:lnTo>
                  <a:lnTo>
                    <a:pt x="1143557" y="670243"/>
                  </a:lnTo>
                  <a:lnTo>
                    <a:pt x="1154689" y="675323"/>
                  </a:lnTo>
                  <a:lnTo>
                    <a:pt x="1165820" y="679450"/>
                  </a:lnTo>
                  <a:lnTo>
                    <a:pt x="1177270" y="683578"/>
                  </a:lnTo>
                  <a:lnTo>
                    <a:pt x="1189037" y="686753"/>
                  </a:lnTo>
                  <a:lnTo>
                    <a:pt x="1201123" y="689610"/>
                  </a:lnTo>
                  <a:lnTo>
                    <a:pt x="1213209" y="691833"/>
                  </a:lnTo>
                  <a:lnTo>
                    <a:pt x="1225613" y="693420"/>
                  </a:lnTo>
                  <a:lnTo>
                    <a:pt x="1238016" y="694055"/>
                  </a:lnTo>
                  <a:lnTo>
                    <a:pt x="1251056" y="694690"/>
                  </a:lnTo>
                  <a:lnTo>
                    <a:pt x="1259325" y="694690"/>
                  </a:lnTo>
                  <a:lnTo>
                    <a:pt x="1267276" y="694055"/>
                  </a:lnTo>
                  <a:lnTo>
                    <a:pt x="1275545" y="693420"/>
                  </a:lnTo>
                  <a:lnTo>
                    <a:pt x="1283815" y="692468"/>
                  </a:lnTo>
                  <a:lnTo>
                    <a:pt x="1291766" y="691198"/>
                  </a:lnTo>
                  <a:lnTo>
                    <a:pt x="1299399" y="689928"/>
                  </a:lnTo>
                  <a:lnTo>
                    <a:pt x="1307350" y="688023"/>
                  </a:lnTo>
                  <a:lnTo>
                    <a:pt x="1315301" y="686118"/>
                  </a:lnTo>
                  <a:lnTo>
                    <a:pt x="1322616" y="683895"/>
                  </a:lnTo>
                  <a:lnTo>
                    <a:pt x="1330249" y="681355"/>
                  </a:lnTo>
                  <a:lnTo>
                    <a:pt x="1337564" y="678815"/>
                  </a:lnTo>
                  <a:lnTo>
                    <a:pt x="1345197" y="675958"/>
                  </a:lnTo>
                  <a:lnTo>
                    <a:pt x="1352194" y="672783"/>
                  </a:lnTo>
                  <a:lnTo>
                    <a:pt x="1359509" y="669608"/>
                  </a:lnTo>
                  <a:lnTo>
                    <a:pt x="1366188" y="666115"/>
                  </a:lnTo>
                  <a:lnTo>
                    <a:pt x="1372867" y="661988"/>
                  </a:lnTo>
                  <a:lnTo>
                    <a:pt x="1374139" y="678498"/>
                  </a:lnTo>
                  <a:lnTo>
                    <a:pt x="1374775" y="694690"/>
                  </a:lnTo>
                  <a:lnTo>
                    <a:pt x="1374457" y="704215"/>
                  </a:lnTo>
                  <a:lnTo>
                    <a:pt x="1374139" y="713740"/>
                  </a:lnTo>
                  <a:lnTo>
                    <a:pt x="1373821" y="722948"/>
                  </a:lnTo>
                  <a:lnTo>
                    <a:pt x="1372549" y="732790"/>
                  </a:lnTo>
                  <a:lnTo>
                    <a:pt x="1371595" y="741998"/>
                  </a:lnTo>
                  <a:lnTo>
                    <a:pt x="1370640" y="751205"/>
                  </a:lnTo>
                  <a:lnTo>
                    <a:pt x="1368732" y="760413"/>
                  </a:lnTo>
                  <a:lnTo>
                    <a:pt x="1366824" y="769303"/>
                  </a:lnTo>
                  <a:lnTo>
                    <a:pt x="1365234" y="778193"/>
                  </a:lnTo>
                  <a:lnTo>
                    <a:pt x="1363007" y="787083"/>
                  </a:lnTo>
                  <a:lnTo>
                    <a:pt x="1360463" y="795973"/>
                  </a:lnTo>
                  <a:lnTo>
                    <a:pt x="1357919" y="804863"/>
                  </a:lnTo>
                  <a:lnTo>
                    <a:pt x="1355056" y="813435"/>
                  </a:lnTo>
                  <a:lnTo>
                    <a:pt x="1351876" y="822008"/>
                  </a:lnTo>
                  <a:lnTo>
                    <a:pt x="1348695" y="830580"/>
                  </a:lnTo>
                  <a:lnTo>
                    <a:pt x="1345515" y="839153"/>
                  </a:lnTo>
                  <a:lnTo>
                    <a:pt x="1342017" y="847408"/>
                  </a:lnTo>
                  <a:lnTo>
                    <a:pt x="1337882" y="855663"/>
                  </a:lnTo>
                  <a:lnTo>
                    <a:pt x="1334065" y="863283"/>
                  </a:lnTo>
                  <a:lnTo>
                    <a:pt x="1329931" y="871538"/>
                  </a:lnTo>
                  <a:lnTo>
                    <a:pt x="1325478" y="879158"/>
                  </a:lnTo>
                  <a:lnTo>
                    <a:pt x="1321026" y="886778"/>
                  </a:lnTo>
                  <a:lnTo>
                    <a:pt x="1316255" y="894398"/>
                  </a:lnTo>
                  <a:lnTo>
                    <a:pt x="1311166" y="901700"/>
                  </a:lnTo>
                  <a:lnTo>
                    <a:pt x="1306396" y="909320"/>
                  </a:lnTo>
                  <a:lnTo>
                    <a:pt x="1300989" y="916305"/>
                  </a:lnTo>
                  <a:lnTo>
                    <a:pt x="1289857" y="930276"/>
                  </a:lnTo>
                  <a:lnTo>
                    <a:pt x="1278090" y="943928"/>
                  </a:lnTo>
                  <a:lnTo>
                    <a:pt x="1266004" y="956628"/>
                  </a:lnTo>
                  <a:lnTo>
                    <a:pt x="1252964" y="969011"/>
                  </a:lnTo>
                  <a:lnTo>
                    <a:pt x="1239606" y="980758"/>
                  </a:lnTo>
                  <a:lnTo>
                    <a:pt x="1225295" y="991553"/>
                  </a:lnTo>
                  <a:lnTo>
                    <a:pt x="1218297" y="996951"/>
                  </a:lnTo>
                  <a:lnTo>
                    <a:pt x="1210983" y="1002031"/>
                  </a:lnTo>
                  <a:lnTo>
                    <a:pt x="1203667" y="1006793"/>
                  </a:lnTo>
                  <a:lnTo>
                    <a:pt x="1195716" y="1011873"/>
                  </a:lnTo>
                  <a:lnTo>
                    <a:pt x="1188083" y="1016318"/>
                  </a:lnTo>
                  <a:lnTo>
                    <a:pt x="1180450" y="1020763"/>
                  </a:lnTo>
                  <a:lnTo>
                    <a:pt x="1172499" y="1024573"/>
                  </a:lnTo>
                  <a:lnTo>
                    <a:pt x="1164230" y="1029018"/>
                  </a:lnTo>
                  <a:lnTo>
                    <a:pt x="1155961" y="1032511"/>
                  </a:lnTo>
                  <a:lnTo>
                    <a:pt x="1148010" y="1036003"/>
                  </a:lnTo>
                  <a:lnTo>
                    <a:pt x="1139423" y="1039813"/>
                  </a:lnTo>
                  <a:lnTo>
                    <a:pt x="1131154" y="1042988"/>
                  </a:lnTo>
                  <a:lnTo>
                    <a:pt x="1122566" y="1046163"/>
                  </a:lnTo>
                  <a:lnTo>
                    <a:pt x="1113661" y="1048703"/>
                  </a:lnTo>
                  <a:lnTo>
                    <a:pt x="1105074" y="1051561"/>
                  </a:lnTo>
                  <a:lnTo>
                    <a:pt x="1096169" y="1053466"/>
                  </a:lnTo>
                  <a:lnTo>
                    <a:pt x="1087264" y="1056006"/>
                  </a:lnTo>
                  <a:lnTo>
                    <a:pt x="1078358" y="1057911"/>
                  </a:lnTo>
                  <a:lnTo>
                    <a:pt x="1069135" y="1059498"/>
                  </a:lnTo>
                  <a:lnTo>
                    <a:pt x="1059594" y="1061086"/>
                  </a:lnTo>
                  <a:lnTo>
                    <a:pt x="1050370" y="1062356"/>
                  </a:lnTo>
                  <a:lnTo>
                    <a:pt x="1041147" y="1063626"/>
                  </a:lnTo>
                  <a:lnTo>
                    <a:pt x="1031924" y="1064261"/>
                  </a:lnTo>
                  <a:lnTo>
                    <a:pt x="1022383" y="1064896"/>
                  </a:lnTo>
                  <a:lnTo>
                    <a:pt x="1012841" y="1065213"/>
                  </a:lnTo>
                  <a:lnTo>
                    <a:pt x="1003300" y="1065213"/>
                  </a:lnTo>
                  <a:lnTo>
                    <a:pt x="993759" y="1065213"/>
                  </a:lnTo>
                  <a:lnTo>
                    <a:pt x="984218" y="1064896"/>
                  </a:lnTo>
                  <a:lnTo>
                    <a:pt x="974676" y="1064261"/>
                  </a:lnTo>
                  <a:lnTo>
                    <a:pt x="965135" y="1063626"/>
                  </a:lnTo>
                  <a:lnTo>
                    <a:pt x="955912" y="1062356"/>
                  </a:lnTo>
                  <a:lnTo>
                    <a:pt x="946688" y="1061086"/>
                  </a:lnTo>
                  <a:lnTo>
                    <a:pt x="937783" y="1059498"/>
                  </a:lnTo>
                  <a:lnTo>
                    <a:pt x="928560" y="1057911"/>
                  </a:lnTo>
                  <a:lnTo>
                    <a:pt x="919655" y="1056006"/>
                  </a:lnTo>
                  <a:lnTo>
                    <a:pt x="910750" y="1053466"/>
                  </a:lnTo>
                  <a:lnTo>
                    <a:pt x="901526" y="1051561"/>
                  </a:lnTo>
                  <a:lnTo>
                    <a:pt x="892621" y="1048703"/>
                  </a:lnTo>
                  <a:lnTo>
                    <a:pt x="884034" y="1046163"/>
                  </a:lnTo>
                  <a:lnTo>
                    <a:pt x="875765" y="1042988"/>
                  </a:lnTo>
                  <a:lnTo>
                    <a:pt x="867178" y="1039813"/>
                  </a:lnTo>
                  <a:lnTo>
                    <a:pt x="858908" y="1036003"/>
                  </a:lnTo>
                  <a:lnTo>
                    <a:pt x="850321" y="1032511"/>
                  </a:lnTo>
                  <a:lnTo>
                    <a:pt x="842370" y="1029018"/>
                  </a:lnTo>
                  <a:lnTo>
                    <a:pt x="834101" y="1024573"/>
                  </a:lnTo>
                  <a:lnTo>
                    <a:pt x="826468" y="1020763"/>
                  </a:lnTo>
                  <a:lnTo>
                    <a:pt x="818517" y="1016318"/>
                  </a:lnTo>
                  <a:lnTo>
                    <a:pt x="810566" y="1011873"/>
                  </a:lnTo>
                  <a:lnTo>
                    <a:pt x="803251" y="1006793"/>
                  </a:lnTo>
                  <a:lnTo>
                    <a:pt x="795618" y="1002031"/>
                  </a:lnTo>
                  <a:lnTo>
                    <a:pt x="788303" y="996951"/>
                  </a:lnTo>
                  <a:lnTo>
                    <a:pt x="780988" y="991553"/>
                  </a:lnTo>
                  <a:lnTo>
                    <a:pt x="767312" y="980758"/>
                  </a:lnTo>
                  <a:lnTo>
                    <a:pt x="753636" y="969011"/>
                  </a:lnTo>
                  <a:lnTo>
                    <a:pt x="740914" y="956628"/>
                  </a:lnTo>
                  <a:lnTo>
                    <a:pt x="728192" y="943928"/>
                  </a:lnTo>
                  <a:lnTo>
                    <a:pt x="716743" y="930276"/>
                  </a:lnTo>
                  <a:lnTo>
                    <a:pt x="705929" y="916305"/>
                  </a:lnTo>
                  <a:lnTo>
                    <a:pt x="700523" y="909320"/>
                  </a:lnTo>
                  <a:lnTo>
                    <a:pt x="695434" y="901700"/>
                  </a:lnTo>
                  <a:lnTo>
                    <a:pt x="690345" y="894398"/>
                  </a:lnTo>
                  <a:lnTo>
                    <a:pt x="685893" y="886778"/>
                  </a:lnTo>
                  <a:lnTo>
                    <a:pt x="681122" y="879158"/>
                  </a:lnTo>
                  <a:lnTo>
                    <a:pt x="676669" y="871538"/>
                  </a:lnTo>
                  <a:lnTo>
                    <a:pt x="672535" y="863283"/>
                  </a:lnTo>
                  <a:lnTo>
                    <a:pt x="668718" y="855663"/>
                  </a:lnTo>
                  <a:lnTo>
                    <a:pt x="664902" y="847408"/>
                  </a:lnTo>
                  <a:lnTo>
                    <a:pt x="661085" y="839153"/>
                  </a:lnTo>
                  <a:lnTo>
                    <a:pt x="657587" y="830580"/>
                  </a:lnTo>
                  <a:lnTo>
                    <a:pt x="654406" y="822008"/>
                  </a:lnTo>
                  <a:lnTo>
                    <a:pt x="651544" y="813435"/>
                  </a:lnTo>
                  <a:lnTo>
                    <a:pt x="648682" y="804863"/>
                  </a:lnTo>
                  <a:lnTo>
                    <a:pt x="645819" y="795973"/>
                  </a:lnTo>
                  <a:lnTo>
                    <a:pt x="643593" y="787083"/>
                  </a:lnTo>
                  <a:lnTo>
                    <a:pt x="641367" y="778193"/>
                  </a:lnTo>
                  <a:lnTo>
                    <a:pt x="639458" y="769303"/>
                  </a:lnTo>
                  <a:lnTo>
                    <a:pt x="637550" y="760413"/>
                  </a:lnTo>
                  <a:lnTo>
                    <a:pt x="636278" y="751205"/>
                  </a:lnTo>
                  <a:lnTo>
                    <a:pt x="634688" y="741998"/>
                  </a:lnTo>
                  <a:lnTo>
                    <a:pt x="633734" y="732790"/>
                  </a:lnTo>
                  <a:lnTo>
                    <a:pt x="633097" y="722948"/>
                  </a:lnTo>
                  <a:lnTo>
                    <a:pt x="632143" y="713740"/>
                  </a:lnTo>
                  <a:lnTo>
                    <a:pt x="631825" y="704215"/>
                  </a:lnTo>
                  <a:lnTo>
                    <a:pt x="631825" y="694690"/>
                  </a:lnTo>
                  <a:lnTo>
                    <a:pt x="631825" y="684848"/>
                  </a:lnTo>
                  <a:lnTo>
                    <a:pt x="632143" y="675640"/>
                  </a:lnTo>
                  <a:lnTo>
                    <a:pt x="633097" y="666115"/>
                  </a:lnTo>
                  <a:lnTo>
                    <a:pt x="633734" y="656908"/>
                  </a:lnTo>
                  <a:lnTo>
                    <a:pt x="634688" y="647383"/>
                  </a:lnTo>
                  <a:lnTo>
                    <a:pt x="636278" y="638175"/>
                  </a:lnTo>
                  <a:lnTo>
                    <a:pt x="637550" y="628968"/>
                  </a:lnTo>
                  <a:lnTo>
                    <a:pt x="639458" y="620078"/>
                  </a:lnTo>
                  <a:lnTo>
                    <a:pt x="641367" y="610870"/>
                  </a:lnTo>
                  <a:lnTo>
                    <a:pt x="643593" y="601980"/>
                  </a:lnTo>
                  <a:lnTo>
                    <a:pt x="645819" y="593090"/>
                  </a:lnTo>
                  <a:lnTo>
                    <a:pt x="648682" y="584518"/>
                  </a:lnTo>
                  <a:lnTo>
                    <a:pt x="651544" y="575628"/>
                  </a:lnTo>
                  <a:lnTo>
                    <a:pt x="654406" y="567055"/>
                  </a:lnTo>
                  <a:lnTo>
                    <a:pt x="657587" y="558800"/>
                  </a:lnTo>
                  <a:lnTo>
                    <a:pt x="661085" y="550228"/>
                  </a:lnTo>
                  <a:lnTo>
                    <a:pt x="664902" y="541973"/>
                  </a:lnTo>
                  <a:lnTo>
                    <a:pt x="668718" y="534035"/>
                  </a:lnTo>
                  <a:lnTo>
                    <a:pt x="672535" y="525780"/>
                  </a:lnTo>
                  <a:lnTo>
                    <a:pt x="676669" y="517843"/>
                  </a:lnTo>
                  <a:lnTo>
                    <a:pt x="681122" y="509905"/>
                  </a:lnTo>
                  <a:lnTo>
                    <a:pt x="685893" y="502603"/>
                  </a:lnTo>
                  <a:lnTo>
                    <a:pt x="690345" y="494665"/>
                  </a:lnTo>
                  <a:lnTo>
                    <a:pt x="695434" y="487363"/>
                  </a:lnTo>
                  <a:lnTo>
                    <a:pt x="700523" y="480060"/>
                  </a:lnTo>
                  <a:lnTo>
                    <a:pt x="705929" y="472758"/>
                  </a:lnTo>
                  <a:lnTo>
                    <a:pt x="716743" y="458788"/>
                  </a:lnTo>
                  <a:lnTo>
                    <a:pt x="728192" y="445135"/>
                  </a:lnTo>
                  <a:lnTo>
                    <a:pt x="740914" y="432435"/>
                  </a:lnTo>
                  <a:lnTo>
                    <a:pt x="753636" y="420370"/>
                  </a:lnTo>
                  <a:lnTo>
                    <a:pt x="767312" y="408623"/>
                  </a:lnTo>
                  <a:lnTo>
                    <a:pt x="780988" y="397510"/>
                  </a:lnTo>
                  <a:lnTo>
                    <a:pt x="788303" y="392113"/>
                  </a:lnTo>
                  <a:lnTo>
                    <a:pt x="795618" y="387033"/>
                  </a:lnTo>
                  <a:lnTo>
                    <a:pt x="803251" y="382270"/>
                  </a:lnTo>
                  <a:lnTo>
                    <a:pt x="810566" y="377508"/>
                  </a:lnTo>
                  <a:lnTo>
                    <a:pt x="818517" y="373063"/>
                  </a:lnTo>
                  <a:lnTo>
                    <a:pt x="826468" y="368618"/>
                  </a:lnTo>
                  <a:lnTo>
                    <a:pt x="834101" y="364490"/>
                  </a:lnTo>
                  <a:lnTo>
                    <a:pt x="842370" y="360363"/>
                  </a:lnTo>
                  <a:lnTo>
                    <a:pt x="850321" y="356553"/>
                  </a:lnTo>
                  <a:lnTo>
                    <a:pt x="858908" y="353060"/>
                  </a:lnTo>
                  <a:lnTo>
                    <a:pt x="867178" y="349885"/>
                  </a:lnTo>
                  <a:lnTo>
                    <a:pt x="875765" y="346710"/>
                  </a:lnTo>
                  <a:lnTo>
                    <a:pt x="884034" y="343218"/>
                  </a:lnTo>
                  <a:lnTo>
                    <a:pt x="892621" y="340360"/>
                  </a:lnTo>
                  <a:lnTo>
                    <a:pt x="901526" y="338138"/>
                  </a:lnTo>
                  <a:lnTo>
                    <a:pt x="910750" y="335598"/>
                  </a:lnTo>
                  <a:lnTo>
                    <a:pt x="919655" y="333375"/>
                  </a:lnTo>
                  <a:lnTo>
                    <a:pt x="928560" y="331470"/>
                  </a:lnTo>
                  <a:lnTo>
                    <a:pt x="937783" y="329883"/>
                  </a:lnTo>
                  <a:lnTo>
                    <a:pt x="946688" y="327978"/>
                  </a:lnTo>
                  <a:lnTo>
                    <a:pt x="955912" y="327025"/>
                  </a:lnTo>
                  <a:lnTo>
                    <a:pt x="965135" y="326073"/>
                  </a:lnTo>
                  <a:lnTo>
                    <a:pt x="974676" y="324803"/>
                  </a:lnTo>
                  <a:lnTo>
                    <a:pt x="984218" y="324485"/>
                  </a:lnTo>
                  <a:lnTo>
                    <a:pt x="993759" y="324168"/>
                  </a:lnTo>
                  <a:lnTo>
                    <a:pt x="1003300" y="323850"/>
                  </a:lnTo>
                  <a:close/>
                  <a:moveTo>
                    <a:pt x="990283" y="189417"/>
                  </a:moveTo>
                  <a:lnTo>
                    <a:pt x="977265" y="190052"/>
                  </a:lnTo>
                  <a:lnTo>
                    <a:pt x="964565" y="190687"/>
                  </a:lnTo>
                  <a:lnTo>
                    <a:pt x="951865" y="191956"/>
                  </a:lnTo>
                  <a:lnTo>
                    <a:pt x="939165" y="193225"/>
                  </a:lnTo>
                  <a:lnTo>
                    <a:pt x="926465" y="195129"/>
                  </a:lnTo>
                  <a:lnTo>
                    <a:pt x="914083" y="197349"/>
                  </a:lnTo>
                  <a:lnTo>
                    <a:pt x="901383" y="199888"/>
                  </a:lnTo>
                  <a:lnTo>
                    <a:pt x="889318" y="202109"/>
                  </a:lnTo>
                  <a:lnTo>
                    <a:pt x="877253" y="205282"/>
                  </a:lnTo>
                  <a:lnTo>
                    <a:pt x="865188" y="208772"/>
                  </a:lnTo>
                  <a:lnTo>
                    <a:pt x="853440" y="212262"/>
                  </a:lnTo>
                  <a:lnTo>
                    <a:pt x="841693" y="216069"/>
                  </a:lnTo>
                  <a:lnTo>
                    <a:pt x="829945" y="219877"/>
                  </a:lnTo>
                  <a:lnTo>
                    <a:pt x="818515" y="224319"/>
                  </a:lnTo>
                  <a:lnTo>
                    <a:pt x="807085" y="228760"/>
                  </a:lnTo>
                  <a:lnTo>
                    <a:pt x="795655" y="233837"/>
                  </a:lnTo>
                  <a:lnTo>
                    <a:pt x="784543" y="239231"/>
                  </a:lnTo>
                  <a:lnTo>
                    <a:pt x="773748" y="244625"/>
                  </a:lnTo>
                  <a:lnTo>
                    <a:pt x="762953" y="250336"/>
                  </a:lnTo>
                  <a:lnTo>
                    <a:pt x="752158" y="256364"/>
                  </a:lnTo>
                  <a:lnTo>
                    <a:pt x="741680" y="262392"/>
                  </a:lnTo>
                  <a:lnTo>
                    <a:pt x="731203" y="269055"/>
                  </a:lnTo>
                  <a:lnTo>
                    <a:pt x="721360" y="275401"/>
                  </a:lnTo>
                  <a:lnTo>
                    <a:pt x="711200" y="282698"/>
                  </a:lnTo>
                  <a:lnTo>
                    <a:pt x="701358" y="289679"/>
                  </a:lnTo>
                  <a:lnTo>
                    <a:pt x="691833" y="297293"/>
                  </a:lnTo>
                  <a:lnTo>
                    <a:pt x="682308" y="304591"/>
                  </a:lnTo>
                  <a:lnTo>
                    <a:pt x="673100" y="312523"/>
                  </a:lnTo>
                  <a:lnTo>
                    <a:pt x="663893" y="320772"/>
                  </a:lnTo>
                  <a:lnTo>
                    <a:pt x="655003" y="329022"/>
                  </a:lnTo>
                  <a:lnTo>
                    <a:pt x="646430" y="337588"/>
                  </a:lnTo>
                  <a:lnTo>
                    <a:pt x="637858" y="346155"/>
                  </a:lnTo>
                  <a:lnTo>
                    <a:pt x="629602" y="355039"/>
                  </a:lnTo>
                  <a:lnTo>
                    <a:pt x="621665" y="363923"/>
                  </a:lnTo>
                  <a:lnTo>
                    <a:pt x="613727" y="373124"/>
                  </a:lnTo>
                  <a:lnTo>
                    <a:pt x="606107" y="382642"/>
                  </a:lnTo>
                  <a:lnTo>
                    <a:pt x="598805" y="392161"/>
                  </a:lnTo>
                  <a:lnTo>
                    <a:pt x="591502" y="401997"/>
                  </a:lnTo>
                  <a:lnTo>
                    <a:pt x="584835" y="411832"/>
                  </a:lnTo>
                  <a:lnTo>
                    <a:pt x="578167" y="422303"/>
                  </a:lnTo>
                  <a:lnTo>
                    <a:pt x="571817" y="432456"/>
                  </a:lnTo>
                  <a:lnTo>
                    <a:pt x="565150" y="442926"/>
                  </a:lnTo>
                  <a:lnTo>
                    <a:pt x="559435" y="453396"/>
                  </a:lnTo>
                  <a:lnTo>
                    <a:pt x="553720" y="464501"/>
                  </a:lnTo>
                  <a:lnTo>
                    <a:pt x="548005" y="475289"/>
                  </a:lnTo>
                  <a:lnTo>
                    <a:pt x="543242" y="486711"/>
                  </a:lnTo>
                  <a:lnTo>
                    <a:pt x="538162" y="497499"/>
                  </a:lnTo>
                  <a:lnTo>
                    <a:pt x="533400" y="508921"/>
                  </a:lnTo>
                  <a:lnTo>
                    <a:pt x="529272" y="520660"/>
                  </a:lnTo>
                  <a:lnTo>
                    <a:pt x="525145" y="532082"/>
                  </a:lnTo>
                  <a:lnTo>
                    <a:pt x="521017" y="543822"/>
                  </a:lnTo>
                  <a:lnTo>
                    <a:pt x="517525" y="555878"/>
                  </a:lnTo>
                  <a:lnTo>
                    <a:pt x="514350" y="568252"/>
                  </a:lnTo>
                  <a:lnTo>
                    <a:pt x="511492" y="580309"/>
                  </a:lnTo>
                  <a:lnTo>
                    <a:pt x="508635" y="592366"/>
                  </a:lnTo>
                  <a:lnTo>
                    <a:pt x="506412" y="604740"/>
                  </a:lnTo>
                  <a:lnTo>
                    <a:pt x="504190" y="617114"/>
                  </a:lnTo>
                  <a:lnTo>
                    <a:pt x="502602" y="629805"/>
                  </a:lnTo>
                  <a:lnTo>
                    <a:pt x="501015" y="642496"/>
                  </a:lnTo>
                  <a:lnTo>
                    <a:pt x="500062" y="654870"/>
                  </a:lnTo>
                  <a:lnTo>
                    <a:pt x="499110" y="668196"/>
                  </a:lnTo>
                  <a:lnTo>
                    <a:pt x="498792" y="680888"/>
                  </a:lnTo>
                  <a:lnTo>
                    <a:pt x="498157" y="693896"/>
                  </a:lnTo>
                  <a:lnTo>
                    <a:pt x="498792" y="706905"/>
                  </a:lnTo>
                  <a:lnTo>
                    <a:pt x="499110" y="719596"/>
                  </a:lnTo>
                  <a:lnTo>
                    <a:pt x="500062" y="732605"/>
                  </a:lnTo>
                  <a:lnTo>
                    <a:pt x="501015" y="745296"/>
                  </a:lnTo>
                  <a:lnTo>
                    <a:pt x="502602" y="758304"/>
                  </a:lnTo>
                  <a:lnTo>
                    <a:pt x="504190" y="770678"/>
                  </a:lnTo>
                  <a:lnTo>
                    <a:pt x="506412" y="783052"/>
                  </a:lnTo>
                  <a:lnTo>
                    <a:pt x="508635" y="795426"/>
                  </a:lnTo>
                  <a:lnTo>
                    <a:pt x="511492" y="807800"/>
                  </a:lnTo>
                  <a:lnTo>
                    <a:pt x="514350" y="819857"/>
                  </a:lnTo>
                  <a:lnTo>
                    <a:pt x="517525" y="831914"/>
                  </a:lnTo>
                  <a:lnTo>
                    <a:pt x="521017" y="843653"/>
                  </a:lnTo>
                  <a:lnTo>
                    <a:pt x="525145" y="855393"/>
                  </a:lnTo>
                  <a:lnTo>
                    <a:pt x="529272" y="867132"/>
                  </a:lnTo>
                  <a:lnTo>
                    <a:pt x="533400" y="878554"/>
                  </a:lnTo>
                  <a:lnTo>
                    <a:pt x="538162" y="889977"/>
                  </a:lnTo>
                  <a:lnTo>
                    <a:pt x="543242" y="901399"/>
                  </a:lnTo>
                  <a:lnTo>
                    <a:pt x="548005" y="912186"/>
                  </a:lnTo>
                  <a:lnTo>
                    <a:pt x="553720" y="923291"/>
                  </a:lnTo>
                  <a:lnTo>
                    <a:pt x="559435" y="934079"/>
                  </a:lnTo>
                  <a:lnTo>
                    <a:pt x="565150" y="944549"/>
                  </a:lnTo>
                  <a:lnTo>
                    <a:pt x="571817" y="955337"/>
                  </a:lnTo>
                  <a:lnTo>
                    <a:pt x="578167" y="965807"/>
                  </a:lnTo>
                  <a:lnTo>
                    <a:pt x="584835" y="975643"/>
                  </a:lnTo>
                  <a:lnTo>
                    <a:pt x="591502" y="985479"/>
                  </a:lnTo>
                  <a:lnTo>
                    <a:pt x="598805" y="995632"/>
                  </a:lnTo>
                  <a:lnTo>
                    <a:pt x="606107" y="1005150"/>
                  </a:lnTo>
                  <a:lnTo>
                    <a:pt x="613727" y="1014351"/>
                  </a:lnTo>
                  <a:lnTo>
                    <a:pt x="621665" y="1023552"/>
                  </a:lnTo>
                  <a:lnTo>
                    <a:pt x="629602" y="1033071"/>
                  </a:lnTo>
                  <a:lnTo>
                    <a:pt x="637858" y="1041955"/>
                  </a:lnTo>
                  <a:lnTo>
                    <a:pt x="646430" y="1050521"/>
                  </a:lnTo>
                  <a:lnTo>
                    <a:pt x="655003" y="1059088"/>
                  </a:lnTo>
                  <a:lnTo>
                    <a:pt x="663893" y="1067020"/>
                  </a:lnTo>
                  <a:lnTo>
                    <a:pt x="673100" y="1074952"/>
                  </a:lnTo>
                  <a:lnTo>
                    <a:pt x="682308" y="1082884"/>
                  </a:lnTo>
                  <a:lnTo>
                    <a:pt x="691833" y="1090499"/>
                  </a:lnTo>
                  <a:lnTo>
                    <a:pt x="701358" y="1098114"/>
                  </a:lnTo>
                  <a:lnTo>
                    <a:pt x="711200" y="1105094"/>
                  </a:lnTo>
                  <a:lnTo>
                    <a:pt x="721360" y="1112074"/>
                  </a:lnTo>
                  <a:lnTo>
                    <a:pt x="731203" y="1118737"/>
                  </a:lnTo>
                  <a:lnTo>
                    <a:pt x="741680" y="1125083"/>
                  </a:lnTo>
                  <a:lnTo>
                    <a:pt x="752158" y="1131111"/>
                  </a:lnTo>
                  <a:lnTo>
                    <a:pt x="762953" y="1137139"/>
                  </a:lnTo>
                  <a:lnTo>
                    <a:pt x="773748" y="1142850"/>
                  </a:lnTo>
                  <a:lnTo>
                    <a:pt x="784543" y="1148562"/>
                  </a:lnTo>
                  <a:lnTo>
                    <a:pt x="795655" y="1153638"/>
                  </a:lnTo>
                  <a:lnTo>
                    <a:pt x="807085" y="1158715"/>
                  </a:lnTo>
                  <a:lnTo>
                    <a:pt x="818515" y="1163157"/>
                  </a:lnTo>
                  <a:lnTo>
                    <a:pt x="829945" y="1167599"/>
                  </a:lnTo>
                  <a:lnTo>
                    <a:pt x="841693" y="1171723"/>
                  </a:lnTo>
                  <a:lnTo>
                    <a:pt x="853440" y="1175531"/>
                  </a:lnTo>
                  <a:lnTo>
                    <a:pt x="865188" y="1179338"/>
                  </a:lnTo>
                  <a:lnTo>
                    <a:pt x="877253" y="1182511"/>
                  </a:lnTo>
                  <a:lnTo>
                    <a:pt x="889318" y="1185366"/>
                  </a:lnTo>
                  <a:lnTo>
                    <a:pt x="901383" y="1188222"/>
                  </a:lnTo>
                  <a:lnTo>
                    <a:pt x="914083" y="1190126"/>
                  </a:lnTo>
                  <a:lnTo>
                    <a:pt x="926465" y="1192347"/>
                  </a:lnTo>
                  <a:lnTo>
                    <a:pt x="939165" y="1194250"/>
                  </a:lnTo>
                  <a:lnTo>
                    <a:pt x="951865" y="1195519"/>
                  </a:lnTo>
                  <a:lnTo>
                    <a:pt x="964565" y="1196788"/>
                  </a:lnTo>
                  <a:lnTo>
                    <a:pt x="977265" y="1197740"/>
                  </a:lnTo>
                  <a:lnTo>
                    <a:pt x="990283" y="1198058"/>
                  </a:lnTo>
                  <a:lnTo>
                    <a:pt x="1003300" y="1198375"/>
                  </a:lnTo>
                  <a:lnTo>
                    <a:pt x="1016317" y="1198058"/>
                  </a:lnTo>
                  <a:lnTo>
                    <a:pt x="1029335" y="1197740"/>
                  </a:lnTo>
                  <a:lnTo>
                    <a:pt x="1042035" y="1196788"/>
                  </a:lnTo>
                  <a:lnTo>
                    <a:pt x="1055053" y="1195519"/>
                  </a:lnTo>
                  <a:lnTo>
                    <a:pt x="1067435" y="1194250"/>
                  </a:lnTo>
                  <a:lnTo>
                    <a:pt x="1079817" y="1192347"/>
                  </a:lnTo>
                  <a:lnTo>
                    <a:pt x="1092517" y="1190126"/>
                  </a:lnTo>
                  <a:lnTo>
                    <a:pt x="1104900" y="1188222"/>
                  </a:lnTo>
                  <a:lnTo>
                    <a:pt x="1116965" y="1185366"/>
                  </a:lnTo>
                  <a:lnTo>
                    <a:pt x="1129347" y="1182511"/>
                  </a:lnTo>
                  <a:lnTo>
                    <a:pt x="1141095" y="1179338"/>
                  </a:lnTo>
                  <a:lnTo>
                    <a:pt x="1153160" y="1175531"/>
                  </a:lnTo>
                  <a:lnTo>
                    <a:pt x="1164907" y="1171723"/>
                  </a:lnTo>
                  <a:lnTo>
                    <a:pt x="1176973" y="1167599"/>
                  </a:lnTo>
                  <a:lnTo>
                    <a:pt x="1188085" y="1163157"/>
                  </a:lnTo>
                  <a:lnTo>
                    <a:pt x="1199515" y="1158715"/>
                  </a:lnTo>
                  <a:lnTo>
                    <a:pt x="1210945" y="1153638"/>
                  </a:lnTo>
                  <a:lnTo>
                    <a:pt x="1222057" y="1148562"/>
                  </a:lnTo>
                  <a:lnTo>
                    <a:pt x="1232853" y="1142850"/>
                  </a:lnTo>
                  <a:lnTo>
                    <a:pt x="1243647" y="1137139"/>
                  </a:lnTo>
                  <a:lnTo>
                    <a:pt x="1254443" y="1131111"/>
                  </a:lnTo>
                  <a:lnTo>
                    <a:pt x="1264920" y="1125083"/>
                  </a:lnTo>
                  <a:lnTo>
                    <a:pt x="1275080" y="1118737"/>
                  </a:lnTo>
                  <a:lnTo>
                    <a:pt x="1285557" y="1112074"/>
                  </a:lnTo>
                  <a:lnTo>
                    <a:pt x="1295400" y="1105094"/>
                  </a:lnTo>
                  <a:lnTo>
                    <a:pt x="1304925" y="1098114"/>
                  </a:lnTo>
                  <a:lnTo>
                    <a:pt x="1314767" y="1090499"/>
                  </a:lnTo>
                  <a:lnTo>
                    <a:pt x="1324293" y="1082884"/>
                  </a:lnTo>
                  <a:lnTo>
                    <a:pt x="1333500" y="1074952"/>
                  </a:lnTo>
                  <a:lnTo>
                    <a:pt x="1342390" y="1067020"/>
                  </a:lnTo>
                  <a:lnTo>
                    <a:pt x="1351280" y="1059088"/>
                  </a:lnTo>
                  <a:lnTo>
                    <a:pt x="1359853" y="1050521"/>
                  </a:lnTo>
                  <a:lnTo>
                    <a:pt x="1368425" y="1041955"/>
                  </a:lnTo>
                  <a:lnTo>
                    <a:pt x="1376680" y="1033071"/>
                  </a:lnTo>
                  <a:lnTo>
                    <a:pt x="1384935" y="1023552"/>
                  </a:lnTo>
                  <a:lnTo>
                    <a:pt x="1392555" y="1014351"/>
                  </a:lnTo>
                  <a:lnTo>
                    <a:pt x="1400175" y="1005150"/>
                  </a:lnTo>
                  <a:lnTo>
                    <a:pt x="1407477" y="995632"/>
                  </a:lnTo>
                  <a:lnTo>
                    <a:pt x="1414780" y="985479"/>
                  </a:lnTo>
                  <a:lnTo>
                    <a:pt x="1421765" y="975643"/>
                  </a:lnTo>
                  <a:lnTo>
                    <a:pt x="1428433" y="965807"/>
                  </a:lnTo>
                  <a:lnTo>
                    <a:pt x="1435100" y="955337"/>
                  </a:lnTo>
                  <a:lnTo>
                    <a:pt x="1441133" y="944549"/>
                  </a:lnTo>
                  <a:lnTo>
                    <a:pt x="1447165" y="934079"/>
                  </a:lnTo>
                  <a:lnTo>
                    <a:pt x="1452880" y="923291"/>
                  </a:lnTo>
                  <a:lnTo>
                    <a:pt x="1458277" y="912186"/>
                  </a:lnTo>
                  <a:lnTo>
                    <a:pt x="1463675" y="901399"/>
                  </a:lnTo>
                  <a:lnTo>
                    <a:pt x="1468437" y="889977"/>
                  </a:lnTo>
                  <a:lnTo>
                    <a:pt x="1473200" y="878554"/>
                  </a:lnTo>
                  <a:lnTo>
                    <a:pt x="1477327" y="867132"/>
                  </a:lnTo>
                  <a:lnTo>
                    <a:pt x="1481455" y="855393"/>
                  </a:lnTo>
                  <a:lnTo>
                    <a:pt x="1485265" y="843653"/>
                  </a:lnTo>
                  <a:lnTo>
                    <a:pt x="1488757" y="831914"/>
                  </a:lnTo>
                  <a:lnTo>
                    <a:pt x="1491933" y="819857"/>
                  </a:lnTo>
                  <a:lnTo>
                    <a:pt x="1495107" y="807800"/>
                  </a:lnTo>
                  <a:lnTo>
                    <a:pt x="1497647" y="795426"/>
                  </a:lnTo>
                  <a:lnTo>
                    <a:pt x="1500187" y="783052"/>
                  </a:lnTo>
                  <a:lnTo>
                    <a:pt x="1502410" y="770678"/>
                  </a:lnTo>
                  <a:lnTo>
                    <a:pt x="1503997" y="758304"/>
                  </a:lnTo>
                  <a:lnTo>
                    <a:pt x="1505585" y="745296"/>
                  </a:lnTo>
                  <a:lnTo>
                    <a:pt x="1506537" y="732605"/>
                  </a:lnTo>
                  <a:lnTo>
                    <a:pt x="1507490" y="719596"/>
                  </a:lnTo>
                  <a:lnTo>
                    <a:pt x="1508125" y="706905"/>
                  </a:lnTo>
                  <a:lnTo>
                    <a:pt x="1508125" y="693896"/>
                  </a:lnTo>
                  <a:lnTo>
                    <a:pt x="1508125" y="680888"/>
                  </a:lnTo>
                  <a:lnTo>
                    <a:pt x="1507490" y="668196"/>
                  </a:lnTo>
                  <a:lnTo>
                    <a:pt x="1506537" y="654870"/>
                  </a:lnTo>
                  <a:lnTo>
                    <a:pt x="1505585" y="642496"/>
                  </a:lnTo>
                  <a:lnTo>
                    <a:pt x="1503997" y="629805"/>
                  </a:lnTo>
                  <a:lnTo>
                    <a:pt x="1502410" y="617114"/>
                  </a:lnTo>
                  <a:lnTo>
                    <a:pt x="1500187" y="604740"/>
                  </a:lnTo>
                  <a:lnTo>
                    <a:pt x="1497647" y="592366"/>
                  </a:lnTo>
                  <a:lnTo>
                    <a:pt x="1495107" y="580309"/>
                  </a:lnTo>
                  <a:lnTo>
                    <a:pt x="1491933" y="568252"/>
                  </a:lnTo>
                  <a:lnTo>
                    <a:pt x="1488757" y="555878"/>
                  </a:lnTo>
                  <a:lnTo>
                    <a:pt x="1485265" y="543822"/>
                  </a:lnTo>
                  <a:lnTo>
                    <a:pt x="1481455" y="532082"/>
                  </a:lnTo>
                  <a:lnTo>
                    <a:pt x="1477327" y="520660"/>
                  </a:lnTo>
                  <a:lnTo>
                    <a:pt x="1473200" y="508921"/>
                  </a:lnTo>
                  <a:lnTo>
                    <a:pt x="1468437" y="497499"/>
                  </a:lnTo>
                  <a:lnTo>
                    <a:pt x="1463675" y="486711"/>
                  </a:lnTo>
                  <a:lnTo>
                    <a:pt x="1458277" y="475289"/>
                  </a:lnTo>
                  <a:lnTo>
                    <a:pt x="1452880" y="464501"/>
                  </a:lnTo>
                  <a:lnTo>
                    <a:pt x="1447165" y="453396"/>
                  </a:lnTo>
                  <a:lnTo>
                    <a:pt x="1441133" y="442926"/>
                  </a:lnTo>
                  <a:lnTo>
                    <a:pt x="1435100" y="432456"/>
                  </a:lnTo>
                  <a:lnTo>
                    <a:pt x="1428433" y="422303"/>
                  </a:lnTo>
                  <a:lnTo>
                    <a:pt x="1421765" y="411832"/>
                  </a:lnTo>
                  <a:lnTo>
                    <a:pt x="1414780" y="401997"/>
                  </a:lnTo>
                  <a:lnTo>
                    <a:pt x="1407477" y="392161"/>
                  </a:lnTo>
                  <a:lnTo>
                    <a:pt x="1400175" y="382642"/>
                  </a:lnTo>
                  <a:lnTo>
                    <a:pt x="1392555" y="373124"/>
                  </a:lnTo>
                  <a:lnTo>
                    <a:pt x="1384935" y="363923"/>
                  </a:lnTo>
                  <a:lnTo>
                    <a:pt x="1376680" y="355039"/>
                  </a:lnTo>
                  <a:lnTo>
                    <a:pt x="1368425" y="346155"/>
                  </a:lnTo>
                  <a:lnTo>
                    <a:pt x="1359853" y="337588"/>
                  </a:lnTo>
                  <a:lnTo>
                    <a:pt x="1351280" y="329022"/>
                  </a:lnTo>
                  <a:lnTo>
                    <a:pt x="1342390" y="320772"/>
                  </a:lnTo>
                  <a:lnTo>
                    <a:pt x="1333500" y="312523"/>
                  </a:lnTo>
                  <a:lnTo>
                    <a:pt x="1324293" y="304591"/>
                  </a:lnTo>
                  <a:lnTo>
                    <a:pt x="1314767" y="297293"/>
                  </a:lnTo>
                  <a:lnTo>
                    <a:pt x="1304925" y="289679"/>
                  </a:lnTo>
                  <a:lnTo>
                    <a:pt x="1295400" y="282698"/>
                  </a:lnTo>
                  <a:lnTo>
                    <a:pt x="1285557" y="275401"/>
                  </a:lnTo>
                  <a:lnTo>
                    <a:pt x="1275080" y="269055"/>
                  </a:lnTo>
                  <a:lnTo>
                    <a:pt x="1264920" y="262392"/>
                  </a:lnTo>
                  <a:lnTo>
                    <a:pt x="1254443" y="256364"/>
                  </a:lnTo>
                  <a:lnTo>
                    <a:pt x="1243647" y="250336"/>
                  </a:lnTo>
                  <a:lnTo>
                    <a:pt x="1232853" y="244625"/>
                  </a:lnTo>
                  <a:lnTo>
                    <a:pt x="1222057" y="239231"/>
                  </a:lnTo>
                  <a:lnTo>
                    <a:pt x="1210945" y="233837"/>
                  </a:lnTo>
                  <a:lnTo>
                    <a:pt x="1199515" y="228760"/>
                  </a:lnTo>
                  <a:lnTo>
                    <a:pt x="1188085" y="224319"/>
                  </a:lnTo>
                  <a:lnTo>
                    <a:pt x="1176973" y="219877"/>
                  </a:lnTo>
                  <a:lnTo>
                    <a:pt x="1164907" y="216069"/>
                  </a:lnTo>
                  <a:lnTo>
                    <a:pt x="1153160" y="212262"/>
                  </a:lnTo>
                  <a:lnTo>
                    <a:pt x="1141095" y="208772"/>
                  </a:lnTo>
                  <a:lnTo>
                    <a:pt x="1129347" y="205282"/>
                  </a:lnTo>
                  <a:lnTo>
                    <a:pt x="1116965" y="202109"/>
                  </a:lnTo>
                  <a:lnTo>
                    <a:pt x="1104900" y="199888"/>
                  </a:lnTo>
                  <a:lnTo>
                    <a:pt x="1092517" y="197349"/>
                  </a:lnTo>
                  <a:lnTo>
                    <a:pt x="1079817" y="195129"/>
                  </a:lnTo>
                  <a:lnTo>
                    <a:pt x="1067435" y="193225"/>
                  </a:lnTo>
                  <a:lnTo>
                    <a:pt x="1055053" y="191956"/>
                  </a:lnTo>
                  <a:lnTo>
                    <a:pt x="1042035" y="190687"/>
                  </a:lnTo>
                  <a:lnTo>
                    <a:pt x="1029335" y="190052"/>
                  </a:lnTo>
                  <a:lnTo>
                    <a:pt x="1016317" y="189417"/>
                  </a:lnTo>
                  <a:lnTo>
                    <a:pt x="1003300" y="189417"/>
                  </a:lnTo>
                  <a:lnTo>
                    <a:pt x="990283" y="189417"/>
                  </a:lnTo>
                  <a:close/>
                  <a:moveTo>
                    <a:pt x="1003300" y="0"/>
                  </a:moveTo>
                  <a:lnTo>
                    <a:pt x="1024573" y="317"/>
                  </a:lnTo>
                  <a:lnTo>
                    <a:pt x="1046163" y="1269"/>
                  </a:lnTo>
                  <a:lnTo>
                    <a:pt x="1067117" y="2221"/>
                  </a:lnTo>
                  <a:lnTo>
                    <a:pt x="1088390" y="3490"/>
                  </a:lnTo>
                  <a:lnTo>
                    <a:pt x="1109345" y="5711"/>
                  </a:lnTo>
                  <a:lnTo>
                    <a:pt x="1130935" y="8249"/>
                  </a:lnTo>
                  <a:lnTo>
                    <a:pt x="1151890" y="11105"/>
                  </a:lnTo>
                  <a:lnTo>
                    <a:pt x="1172845" y="14278"/>
                  </a:lnTo>
                  <a:lnTo>
                    <a:pt x="1193483" y="17768"/>
                  </a:lnTo>
                  <a:lnTo>
                    <a:pt x="1214120" y="21892"/>
                  </a:lnTo>
                  <a:lnTo>
                    <a:pt x="1234757" y="26334"/>
                  </a:lnTo>
                  <a:lnTo>
                    <a:pt x="1255395" y="31411"/>
                  </a:lnTo>
                  <a:lnTo>
                    <a:pt x="1276033" y="36487"/>
                  </a:lnTo>
                  <a:lnTo>
                    <a:pt x="1296353" y="42199"/>
                  </a:lnTo>
                  <a:lnTo>
                    <a:pt x="1316355" y="48227"/>
                  </a:lnTo>
                  <a:lnTo>
                    <a:pt x="1336675" y="54573"/>
                  </a:lnTo>
                  <a:lnTo>
                    <a:pt x="1356677" y="61553"/>
                  </a:lnTo>
                  <a:lnTo>
                    <a:pt x="1376363" y="68850"/>
                  </a:lnTo>
                  <a:lnTo>
                    <a:pt x="1395730" y="76148"/>
                  </a:lnTo>
                  <a:lnTo>
                    <a:pt x="1415415" y="84080"/>
                  </a:lnTo>
                  <a:lnTo>
                    <a:pt x="1434783" y="92329"/>
                  </a:lnTo>
                  <a:lnTo>
                    <a:pt x="1453833" y="101213"/>
                  </a:lnTo>
                  <a:lnTo>
                    <a:pt x="1472883" y="110097"/>
                  </a:lnTo>
                  <a:lnTo>
                    <a:pt x="1491297" y="119298"/>
                  </a:lnTo>
                  <a:lnTo>
                    <a:pt x="1509713" y="128817"/>
                  </a:lnTo>
                  <a:lnTo>
                    <a:pt x="1528445" y="138970"/>
                  </a:lnTo>
                  <a:lnTo>
                    <a:pt x="1546543" y="149440"/>
                  </a:lnTo>
                  <a:lnTo>
                    <a:pt x="1564323" y="160228"/>
                  </a:lnTo>
                  <a:lnTo>
                    <a:pt x="1582103" y="171015"/>
                  </a:lnTo>
                  <a:lnTo>
                    <a:pt x="1599565" y="182437"/>
                  </a:lnTo>
                  <a:lnTo>
                    <a:pt x="1616710" y="194177"/>
                  </a:lnTo>
                  <a:lnTo>
                    <a:pt x="1633855" y="205916"/>
                  </a:lnTo>
                  <a:lnTo>
                    <a:pt x="1650683" y="218290"/>
                  </a:lnTo>
                  <a:lnTo>
                    <a:pt x="1666875" y="230664"/>
                  </a:lnTo>
                  <a:lnTo>
                    <a:pt x="1683067" y="243355"/>
                  </a:lnTo>
                  <a:lnTo>
                    <a:pt x="1698943" y="256681"/>
                  </a:lnTo>
                  <a:lnTo>
                    <a:pt x="1714500" y="270324"/>
                  </a:lnTo>
                  <a:lnTo>
                    <a:pt x="1730057" y="283650"/>
                  </a:lnTo>
                  <a:lnTo>
                    <a:pt x="1745297" y="297611"/>
                  </a:lnTo>
                  <a:lnTo>
                    <a:pt x="1759903" y="311888"/>
                  </a:lnTo>
                  <a:lnTo>
                    <a:pt x="1774507" y="326483"/>
                  </a:lnTo>
                  <a:lnTo>
                    <a:pt x="1788477" y="341396"/>
                  </a:lnTo>
                  <a:lnTo>
                    <a:pt x="1802130" y="356308"/>
                  </a:lnTo>
                  <a:lnTo>
                    <a:pt x="1815783" y="371537"/>
                  </a:lnTo>
                  <a:lnTo>
                    <a:pt x="1829117" y="387402"/>
                  </a:lnTo>
                  <a:lnTo>
                    <a:pt x="1841817" y="402948"/>
                  </a:lnTo>
                  <a:lnTo>
                    <a:pt x="1854200" y="419130"/>
                  </a:lnTo>
                  <a:lnTo>
                    <a:pt x="1866265" y="435311"/>
                  </a:lnTo>
                  <a:lnTo>
                    <a:pt x="1878013" y="451810"/>
                  </a:lnTo>
                  <a:lnTo>
                    <a:pt x="1889443" y="468309"/>
                  </a:lnTo>
                  <a:lnTo>
                    <a:pt x="1900555" y="485442"/>
                  </a:lnTo>
                  <a:lnTo>
                    <a:pt x="1911350" y="502575"/>
                  </a:lnTo>
                  <a:lnTo>
                    <a:pt x="1921510" y="520026"/>
                  </a:lnTo>
                  <a:lnTo>
                    <a:pt x="1931670" y="537793"/>
                  </a:lnTo>
                  <a:lnTo>
                    <a:pt x="1940877" y="555561"/>
                  </a:lnTo>
                  <a:lnTo>
                    <a:pt x="1950085" y="573329"/>
                  </a:lnTo>
                  <a:lnTo>
                    <a:pt x="1958657" y="592049"/>
                  </a:lnTo>
                  <a:lnTo>
                    <a:pt x="1966913" y="610134"/>
                  </a:lnTo>
                  <a:lnTo>
                    <a:pt x="1974533" y="628536"/>
                  </a:lnTo>
                  <a:lnTo>
                    <a:pt x="1981835" y="647573"/>
                  </a:lnTo>
                  <a:lnTo>
                    <a:pt x="1988820" y="666610"/>
                  </a:lnTo>
                  <a:lnTo>
                    <a:pt x="1995170" y="685647"/>
                  </a:lnTo>
                  <a:lnTo>
                    <a:pt x="2000885" y="704684"/>
                  </a:lnTo>
                  <a:lnTo>
                    <a:pt x="2006600" y="724355"/>
                  </a:lnTo>
                  <a:lnTo>
                    <a:pt x="2000885" y="742123"/>
                  </a:lnTo>
                  <a:lnTo>
                    <a:pt x="1995170" y="759891"/>
                  </a:lnTo>
                  <a:lnTo>
                    <a:pt x="1988820" y="777341"/>
                  </a:lnTo>
                  <a:lnTo>
                    <a:pt x="1981835" y="794792"/>
                  </a:lnTo>
                  <a:lnTo>
                    <a:pt x="1974533" y="811925"/>
                  </a:lnTo>
                  <a:lnTo>
                    <a:pt x="1966913" y="829058"/>
                  </a:lnTo>
                  <a:lnTo>
                    <a:pt x="1958657" y="845874"/>
                  </a:lnTo>
                  <a:lnTo>
                    <a:pt x="1950085" y="862373"/>
                  </a:lnTo>
                  <a:lnTo>
                    <a:pt x="1940877" y="879189"/>
                  </a:lnTo>
                  <a:lnTo>
                    <a:pt x="1931670" y="895053"/>
                  </a:lnTo>
                  <a:lnTo>
                    <a:pt x="1921510" y="911552"/>
                  </a:lnTo>
                  <a:lnTo>
                    <a:pt x="1911350" y="927099"/>
                  </a:lnTo>
                  <a:lnTo>
                    <a:pt x="1900555" y="943280"/>
                  </a:lnTo>
                  <a:lnTo>
                    <a:pt x="1889443" y="958510"/>
                  </a:lnTo>
                  <a:lnTo>
                    <a:pt x="1878013" y="973739"/>
                  </a:lnTo>
                  <a:lnTo>
                    <a:pt x="1866265" y="989286"/>
                  </a:lnTo>
                  <a:lnTo>
                    <a:pt x="1854200" y="1004198"/>
                  </a:lnTo>
                  <a:lnTo>
                    <a:pt x="1841817" y="1018793"/>
                  </a:lnTo>
                  <a:lnTo>
                    <a:pt x="1829117" y="1033388"/>
                  </a:lnTo>
                  <a:lnTo>
                    <a:pt x="1815783" y="1047666"/>
                  </a:lnTo>
                  <a:lnTo>
                    <a:pt x="1802130" y="1061309"/>
                  </a:lnTo>
                  <a:lnTo>
                    <a:pt x="1788477" y="1075269"/>
                  </a:lnTo>
                  <a:lnTo>
                    <a:pt x="1774507" y="1088913"/>
                  </a:lnTo>
                  <a:lnTo>
                    <a:pt x="1759903" y="1101921"/>
                  </a:lnTo>
                  <a:lnTo>
                    <a:pt x="1745297" y="1115247"/>
                  </a:lnTo>
                  <a:lnTo>
                    <a:pt x="1730057" y="1127938"/>
                  </a:lnTo>
                  <a:lnTo>
                    <a:pt x="1714500" y="1140312"/>
                  </a:lnTo>
                  <a:lnTo>
                    <a:pt x="1698943" y="1152686"/>
                  </a:lnTo>
                  <a:lnTo>
                    <a:pt x="1683067" y="1164743"/>
                  </a:lnTo>
                  <a:lnTo>
                    <a:pt x="1666875" y="1176482"/>
                  </a:lnTo>
                  <a:lnTo>
                    <a:pt x="1650683" y="1187905"/>
                  </a:lnTo>
                  <a:lnTo>
                    <a:pt x="1633855" y="1199009"/>
                  </a:lnTo>
                  <a:lnTo>
                    <a:pt x="1616710" y="1210114"/>
                  </a:lnTo>
                  <a:lnTo>
                    <a:pt x="1599565" y="1220902"/>
                  </a:lnTo>
                  <a:lnTo>
                    <a:pt x="1582103" y="1231055"/>
                  </a:lnTo>
                  <a:lnTo>
                    <a:pt x="1564323" y="1241208"/>
                  </a:lnTo>
                  <a:lnTo>
                    <a:pt x="1546543" y="1250726"/>
                  </a:lnTo>
                  <a:lnTo>
                    <a:pt x="1528445" y="1260245"/>
                  </a:lnTo>
                  <a:lnTo>
                    <a:pt x="1509713" y="1269763"/>
                  </a:lnTo>
                  <a:lnTo>
                    <a:pt x="1491297" y="1278647"/>
                  </a:lnTo>
                  <a:lnTo>
                    <a:pt x="1472883" y="1287214"/>
                  </a:lnTo>
                  <a:lnTo>
                    <a:pt x="1453833" y="1295146"/>
                  </a:lnTo>
                  <a:lnTo>
                    <a:pt x="1434783" y="1303078"/>
                  </a:lnTo>
                  <a:lnTo>
                    <a:pt x="1415415" y="1310693"/>
                  </a:lnTo>
                  <a:lnTo>
                    <a:pt x="1395730" y="1317990"/>
                  </a:lnTo>
                  <a:lnTo>
                    <a:pt x="1376363" y="1324653"/>
                  </a:lnTo>
                  <a:lnTo>
                    <a:pt x="1356677" y="1331316"/>
                  </a:lnTo>
                  <a:lnTo>
                    <a:pt x="1336675" y="1337662"/>
                  </a:lnTo>
                  <a:lnTo>
                    <a:pt x="1316355" y="1343373"/>
                  </a:lnTo>
                  <a:lnTo>
                    <a:pt x="1296353" y="1349084"/>
                  </a:lnTo>
                  <a:lnTo>
                    <a:pt x="1276033" y="1354478"/>
                  </a:lnTo>
                  <a:lnTo>
                    <a:pt x="1255395" y="1358920"/>
                  </a:lnTo>
                  <a:lnTo>
                    <a:pt x="1234757" y="1363679"/>
                  </a:lnTo>
                  <a:lnTo>
                    <a:pt x="1214120" y="1367486"/>
                  </a:lnTo>
                  <a:lnTo>
                    <a:pt x="1193483" y="1371294"/>
                  </a:lnTo>
                  <a:lnTo>
                    <a:pt x="1172845" y="1374784"/>
                  </a:lnTo>
                  <a:lnTo>
                    <a:pt x="1151890" y="1377639"/>
                  </a:lnTo>
                  <a:lnTo>
                    <a:pt x="1130935" y="1380178"/>
                  </a:lnTo>
                  <a:lnTo>
                    <a:pt x="1109345" y="1382399"/>
                  </a:lnTo>
                  <a:lnTo>
                    <a:pt x="1088390" y="1384302"/>
                  </a:lnTo>
                  <a:lnTo>
                    <a:pt x="1067117" y="1385571"/>
                  </a:lnTo>
                  <a:lnTo>
                    <a:pt x="1046163" y="1386840"/>
                  </a:lnTo>
                  <a:lnTo>
                    <a:pt x="1024573" y="1387475"/>
                  </a:lnTo>
                  <a:lnTo>
                    <a:pt x="1003300" y="1387475"/>
                  </a:lnTo>
                  <a:lnTo>
                    <a:pt x="981393" y="1387475"/>
                  </a:lnTo>
                  <a:lnTo>
                    <a:pt x="959485" y="1386840"/>
                  </a:lnTo>
                  <a:lnTo>
                    <a:pt x="937895" y="1385571"/>
                  </a:lnTo>
                  <a:lnTo>
                    <a:pt x="916305" y="1384302"/>
                  </a:lnTo>
                  <a:lnTo>
                    <a:pt x="895033" y="1382399"/>
                  </a:lnTo>
                  <a:lnTo>
                    <a:pt x="873760" y="1380178"/>
                  </a:lnTo>
                  <a:lnTo>
                    <a:pt x="852805" y="1377639"/>
                  </a:lnTo>
                  <a:lnTo>
                    <a:pt x="831533" y="1374784"/>
                  </a:lnTo>
                  <a:lnTo>
                    <a:pt x="810578" y="1371294"/>
                  </a:lnTo>
                  <a:lnTo>
                    <a:pt x="789940" y="1367486"/>
                  </a:lnTo>
                  <a:lnTo>
                    <a:pt x="769303" y="1363679"/>
                  </a:lnTo>
                  <a:lnTo>
                    <a:pt x="748983" y="1358920"/>
                  </a:lnTo>
                  <a:lnTo>
                    <a:pt x="728980" y="1354478"/>
                  </a:lnTo>
                  <a:lnTo>
                    <a:pt x="708660" y="1349084"/>
                  </a:lnTo>
                  <a:lnTo>
                    <a:pt x="689293" y="1343373"/>
                  </a:lnTo>
                  <a:lnTo>
                    <a:pt x="669290" y="1337662"/>
                  </a:lnTo>
                  <a:lnTo>
                    <a:pt x="649605" y="1331316"/>
                  </a:lnTo>
                  <a:lnTo>
                    <a:pt x="630555" y="1324653"/>
                  </a:lnTo>
                  <a:lnTo>
                    <a:pt x="611187" y="1317990"/>
                  </a:lnTo>
                  <a:lnTo>
                    <a:pt x="592455" y="1310693"/>
                  </a:lnTo>
                  <a:lnTo>
                    <a:pt x="573722" y="1303078"/>
                  </a:lnTo>
                  <a:lnTo>
                    <a:pt x="554990" y="1295146"/>
                  </a:lnTo>
                  <a:lnTo>
                    <a:pt x="536892" y="1287214"/>
                  </a:lnTo>
                  <a:lnTo>
                    <a:pt x="518477" y="1278647"/>
                  </a:lnTo>
                  <a:lnTo>
                    <a:pt x="500380" y="1269763"/>
                  </a:lnTo>
                  <a:lnTo>
                    <a:pt x="482917" y="1260245"/>
                  </a:lnTo>
                  <a:lnTo>
                    <a:pt x="465137" y="1250726"/>
                  </a:lnTo>
                  <a:lnTo>
                    <a:pt x="447992" y="1241208"/>
                  </a:lnTo>
                  <a:lnTo>
                    <a:pt x="430847" y="1231055"/>
                  </a:lnTo>
                  <a:lnTo>
                    <a:pt x="414020" y="1220902"/>
                  </a:lnTo>
                  <a:lnTo>
                    <a:pt x="397510" y="1210114"/>
                  </a:lnTo>
                  <a:lnTo>
                    <a:pt x="381000" y="1199009"/>
                  </a:lnTo>
                  <a:lnTo>
                    <a:pt x="364807" y="1187905"/>
                  </a:lnTo>
                  <a:lnTo>
                    <a:pt x="348615" y="1176482"/>
                  </a:lnTo>
                  <a:lnTo>
                    <a:pt x="333057" y="1164743"/>
                  </a:lnTo>
                  <a:lnTo>
                    <a:pt x="317817" y="1152686"/>
                  </a:lnTo>
                  <a:lnTo>
                    <a:pt x="302260" y="1140312"/>
                  </a:lnTo>
                  <a:lnTo>
                    <a:pt x="287337" y="1127938"/>
                  </a:lnTo>
                  <a:lnTo>
                    <a:pt x="272732" y="1115247"/>
                  </a:lnTo>
                  <a:lnTo>
                    <a:pt x="258445" y="1101921"/>
                  </a:lnTo>
                  <a:lnTo>
                    <a:pt x="244475" y="1088913"/>
                  </a:lnTo>
                  <a:lnTo>
                    <a:pt x="230505" y="1075269"/>
                  </a:lnTo>
                  <a:lnTo>
                    <a:pt x="216852" y="1061309"/>
                  </a:lnTo>
                  <a:lnTo>
                    <a:pt x="203517" y="1047666"/>
                  </a:lnTo>
                  <a:lnTo>
                    <a:pt x="190182" y="1033388"/>
                  </a:lnTo>
                  <a:lnTo>
                    <a:pt x="177800" y="1018793"/>
                  </a:lnTo>
                  <a:lnTo>
                    <a:pt x="164782" y="1004198"/>
                  </a:lnTo>
                  <a:lnTo>
                    <a:pt x="152717" y="989286"/>
                  </a:lnTo>
                  <a:lnTo>
                    <a:pt x="140970" y="973739"/>
                  </a:lnTo>
                  <a:lnTo>
                    <a:pt x="129222" y="958510"/>
                  </a:lnTo>
                  <a:lnTo>
                    <a:pt x="117792" y="943280"/>
                  </a:lnTo>
                  <a:lnTo>
                    <a:pt x="106997" y="927099"/>
                  </a:lnTo>
                  <a:lnTo>
                    <a:pt x="96202" y="911552"/>
                  </a:lnTo>
                  <a:lnTo>
                    <a:pt x="85725" y="895053"/>
                  </a:lnTo>
                  <a:lnTo>
                    <a:pt x="75882" y="879189"/>
                  </a:lnTo>
                  <a:lnTo>
                    <a:pt x="66040" y="862373"/>
                  </a:lnTo>
                  <a:lnTo>
                    <a:pt x="56515" y="845874"/>
                  </a:lnTo>
                  <a:lnTo>
                    <a:pt x="47307" y="829058"/>
                  </a:lnTo>
                  <a:lnTo>
                    <a:pt x="38735" y="811925"/>
                  </a:lnTo>
                  <a:lnTo>
                    <a:pt x="30162" y="794792"/>
                  </a:lnTo>
                  <a:lnTo>
                    <a:pt x="22225" y="777341"/>
                  </a:lnTo>
                  <a:lnTo>
                    <a:pt x="14287" y="759891"/>
                  </a:lnTo>
                  <a:lnTo>
                    <a:pt x="6667" y="742123"/>
                  </a:lnTo>
                  <a:lnTo>
                    <a:pt x="0" y="724355"/>
                  </a:lnTo>
                  <a:lnTo>
                    <a:pt x="6667" y="704684"/>
                  </a:lnTo>
                  <a:lnTo>
                    <a:pt x="14287" y="685647"/>
                  </a:lnTo>
                  <a:lnTo>
                    <a:pt x="22225" y="666610"/>
                  </a:lnTo>
                  <a:lnTo>
                    <a:pt x="30162" y="647573"/>
                  </a:lnTo>
                  <a:lnTo>
                    <a:pt x="38735" y="628536"/>
                  </a:lnTo>
                  <a:lnTo>
                    <a:pt x="47307" y="610134"/>
                  </a:lnTo>
                  <a:lnTo>
                    <a:pt x="56515" y="592049"/>
                  </a:lnTo>
                  <a:lnTo>
                    <a:pt x="66040" y="573329"/>
                  </a:lnTo>
                  <a:lnTo>
                    <a:pt x="75882" y="555561"/>
                  </a:lnTo>
                  <a:lnTo>
                    <a:pt x="85725" y="537793"/>
                  </a:lnTo>
                  <a:lnTo>
                    <a:pt x="96202" y="520026"/>
                  </a:lnTo>
                  <a:lnTo>
                    <a:pt x="106997" y="502575"/>
                  </a:lnTo>
                  <a:lnTo>
                    <a:pt x="117792" y="485442"/>
                  </a:lnTo>
                  <a:lnTo>
                    <a:pt x="129222" y="468309"/>
                  </a:lnTo>
                  <a:lnTo>
                    <a:pt x="140970" y="451810"/>
                  </a:lnTo>
                  <a:lnTo>
                    <a:pt x="152717" y="435311"/>
                  </a:lnTo>
                  <a:lnTo>
                    <a:pt x="164782" y="419130"/>
                  </a:lnTo>
                  <a:lnTo>
                    <a:pt x="177800" y="402948"/>
                  </a:lnTo>
                  <a:lnTo>
                    <a:pt x="190182" y="387402"/>
                  </a:lnTo>
                  <a:lnTo>
                    <a:pt x="203517" y="371537"/>
                  </a:lnTo>
                  <a:lnTo>
                    <a:pt x="216852" y="356308"/>
                  </a:lnTo>
                  <a:lnTo>
                    <a:pt x="230505" y="341396"/>
                  </a:lnTo>
                  <a:lnTo>
                    <a:pt x="244475" y="326483"/>
                  </a:lnTo>
                  <a:lnTo>
                    <a:pt x="258445" y="311888"/>
                  </a:lnTo>
                  <a:lnTo>
                    <a:pt x="272732" y="297611"/>
                  </a:lnTo>
                  <a:lnTo>
                    <a:pt x="287337" y="283650"/>
                  </a:lnTo>
                  <a:lnTo>
                    <a:pt x="302260" y="270324"/>
                  </a:lnTo>
                  <a:lnTo>
                    <a:pt x="317817" y="256681"/>
                  </a:lnTo>
                  <a:lnTo>
                    <a:pt x="333057" y="243355"/>
                  </a:lnTo>
                  <a:lnTo>
                    <a:pt x="348615" y="230664"/>
                  </a:lnTo>
                  <a:lnTo>
                    <a:pt x="364807" y="218290"/>
                  </a:lnTo>
                  <a:lnTo>
                    <a:pt x="381000" y="205916"/>
                  </a:lnTo>
                  <a:lnTo>
                    <a:pt x="397510" y="194177"/>
                  </a:lnTo>
                  <a:lnTo>
                    <a:pt x="414020" y="182437"/>
                  </a:lnTo>
                  <a:lnTo>
                    <a:pt x="430847" y="171015"/>
                  </a:lnTo>
                  <a:lnTo>
                    <a:pt x="447992" y="160228"/>
                  </a:lnTo>
                  <a:lnTo>
                    <a:pt x="465137" y="149440"/>
                  </a:lnTo>
                  <a:lnTo>
                    <a:pt x="482917" y="138970"/>
                  </a:lnTo>
                  <a:lnTo>
                    <a:pt x="500380" y="128817"/>
                  </a:lnTo>
                  <a:lnTo>
                    <a:pt x="518477" y="119298"/>
                  </a:lnTo>
                  <a:lnTo>
                    <a:pt x="536892" y="110097"/>
                  </a:lnTo>
                  <a:lnTo>
                    <a:pt x="554990" y="101213"/>
                  </a:lnTo>
                  <a:lnTo>
                    <a:pt x="573722" y="92329"/>
                  </a:lnTo>
                  <a:lnTo>
                    <a:pt x="592455" y="84080"/>
                  </a:lnTo>
                  <a:lnTo>
                    <a:pt x="611187" y="76148"/>
                  </a:lnTo>
                  <a:lnTo>
                    <a:pt x="630555" y="68850"/>
                  </a:lnTo>
                  <a:lnTo>
                    <a:pt x="649605" y="61553"/>
                  </a:lnTo>
                  <a:lnTo>
                    <a:pt x="669290" y="54573"/>
                  </a:lnTo>
                  <a:lnTo>
                    <a:pt x="689293" y="48227"/>
                  </a:lnTo>
                  <a:lnTo>
                    <a:pt x="708660" y="42199"/>
                  </a:lnTo>
                  <a:lnTo>
                    <a:pt x="728980" y="36487"/>
                  </a:lnTo>
                  <a:lnTo>
                    <a:pt x="748983" y="31411"/>
                  </a:lnTo>
                  <a:lnTo>
                    <a:pt x="769303" y="26334"/>
                  </a:lnTo>
                  <a:lnTo>
                    <a:pt x="789940" y="21892"/>
                  </a:lnTo>
                  <a:lnTo>
                    <a:pt x="810578" y="17768"/>
                  </a:lnTo>
                  <a:lnTo>
                    <a:pt x="831533" y="14278"/>
                  </a:lnTo>
                  <a:lnTo>
                    <a:pt x="852805" y="11105"/>
                  </a:lnTo>
                  <a:lnTo>
                    <a:pt x="873760" y="8249"/>
                  </a:lnTo>
                  <a:lnTo>
                    <a:pt x="895033" y="5711"/>
                  </a:lnTo>
                  <a:lnTo>
                    <a:pt x="916305" y="3490"/>
                  </a:lnTo>
                  <a:lnTo>
                    <a:pt x="937895" y="2221"/>
                  </a:lnTo>
                  <a:lnTo>
                    <a:pt x="959485" y="1269"/>
                  </a:lnTo>
                  <a:lnTo>
                    <a:pt x="981393" y="317"/>
                  </a:lnTo>
                  <a:lnTo>
                    <a:pt x="1003300"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椭圆 4"/>
            <p:cNvSpPr/>
            <p:nvPr/>
          </p:nvSpPr>
          <p:spPr>
            <a:xfrm>
              <a:off x="13675582" y="2465383"/>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616845" y="2490799"/>
            <a:ext cx="2560320" cy="2560320"/>
          </a:xfrm>
          <a:prstGeom prst="ellipse">
            <a:avLst/>
          </a:prstGeom>
          <a:noFill/>
          <a:ln w="7620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6"/>
            <a:endCxn id="5" idx="2"/>
          </p:cNvCxnSpPr>
          <p:nvPr/>
        </p:nvCxnSpPr>
        <p:spPr>
          <a:xfrm>
            <a:off x="3177165" y="3770959"/>
            <a:ext cx="3613888" cy="0"/>
          </a:xfrm>
          <a:prstGeom prst="lin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cxnSp>
      <p:sp>
        <p:nvSpPr>
          <p:cNvPr id="5" name="椭圆 4"/>
          <p:cNvSpPr/>
          <p:nvPr/>
        </p:nvSpPr>
        <p:spPr>
          <a:xfrm>
            <a:off x="6791053" y="3210889"/>
            <a:ext cx="1120140" cy="1120140"/>
          </a:xfrm>
          <a:prstGeom prst="ellipse">
            <a:avLst/>
          </a:prstGeom>
          <a:solidFill>
            <a:srgbClr val="9F6633"/>
          </a:solidFill>
          <a:ln w="3810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a:stCxn id="5" idx="0"/>
            <a:endCxn id="13" idx="4"/>
          </p:cNvCxnSpPr>
          <p:nvPr/>
        </p:nvCxnSpPr>
        <p:spPr>
          <a:xfrm flipV="1">
            <a:off x="7351123" y="2339841"/>
            <a:ext cx="0" cy="871048"/>
          </a:xfrm>
          <a:prstGeom prst="lin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cxnSp>
      <p:cxnSp>
        <p:nvCxnSpPr>
          <p:cNvPr id="7" name="直接连接符 6"/>
          <p:cNvCxnSpPr>
            <a:stCxn id="5" idx="7"/>
          </p:cNvCxnSpPr>
          <p:nvPr/>
        </p:nvCxnSpPr>
        <p:spPr>
          <a:xfrm flipV="1">
            <a:off x="7747152" y="2727943"/>
            <a:ext cx="667876" cy="646987"/>
          </a:xfrm>
          <a:prstGeom prst="lin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a:stCxn id="5" idx="5"/>
          </p:cNvCxnSpPr>
          <p:nvPr/>
        </p:nvCxnSpPr>
        <p:spPr>
          <a:xfrm>
            <a:off x="7747152" y="4166988"/>
            <a:ext cx="712681" cy="689340"/>
          </a:xfrm>
          <a:prstGeom prst="lin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p:cNvCxnSpPr>
            <a:stCxn id="5" idx="4"/>
            <a:endCxn id="16" idx="0"/>
          </p:cNvCxnSpPr>
          <p:nvPr/>
        </p:nvCxnSpPr>
        <p:spPr>
          <a:xfrm>
            <a:off x="7351123" y="4331029"/>
            <a:ext cx="11388" cy="842721"/>
          </a:xfrm>
          <a:prstGeom prst="lin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a:stCxn id="5" idx="3"/>
            <a:endCxn id="17" idx="7"/>
          </p:cNvCxnSpPr>
          <p:nvPr/>
        </p:nvCxnSpPr>
        <p:spPr>
          <a:xfrm flipH="1">
            <a:off x="6270885" y="4166988"/>
            <a:ext cx="684209" cy="642842"/>
          </a:xfrm>
          <a:prstGeom prst="lin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a:stCxn id="5" idx="1"/>
          </p:cNvCxnSpPr>
          <p:nvPr/>
        </p:nvCxnSpPr>
        <p:spPr>
          <a:xfrm flipH="1" flipV="1">
            <a:off x="6296231" y="2716066"/>
            <a:ext cx="658863" cy="658864"/>
          </a:xfrm>
          <a:prstGeom prst="lin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cxnSp>
      <p:sp>
        <p:nvSpPr>
          <p:cNvPr id="12" name="椭圆 11"/>
          <p:cNvSpPr/>
          <p:nvPr/>
        </p:nvSpPr>
        <p:spPr>
          <a:xfrm>
            <a:off x="5701657" y="2149566"/>
            <a:ext cx="682468" cy="682468"/>
          </a:xfrm>
          <a:prstGeom prst="ellips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009889" y="1657373"/>
            <a:ext cx="682468" cy="682468"/>
          </a:xfrm>
          <a:prstGeom prst="ellips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308515" y="2137397"/>
            <a:ext cx="682468" cy="682468"/>
          </a:xfrm>
          <a:prstGeom prst="ellips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354235" y="4756825"/>
            <a:ext cx="682468" cy="682468"/>
          </a:xfrm>
          <a:prstGeom prst="ellips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021277" y="5173750"/>
            <a:ext cx="682468" cy="682468"/>
          </a:xfrm>
          <a:prstGeom prst="ellips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688362" y="4709885"/>
            <a:ext cx="682468" cy="682468"/>
          </a:xfrm>
          <a:prstGeom prst="ellips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8752725" y="3426899"/>
            <a:ext cx="682468" cy="682468"/>
          </a:xfrm>
          <a:prstGeom prst="ellipse">
            <a:avLst/>
          </a:prstGeom>
          <a:solidFill>
            <a:srgbClr val="9F6633"/>
          </a:solidFill>
          <a:ln w="635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直接连接符 30"/>
          <p:cNvCxnSpPr>
            <a:stCxn id="5" idx="6"/>
            <a:endCxn id="23" idx="2"/>
          </p:cNvCxnSpPr>
          <p:nvPr/>
        </p:nvCxnSpPr>
        <p:spPr>
          <a:xfrm flipV="1">
            <a:off x="7911193" y="3768133"/>
            <a:ext cx="841532" cy="2826"/>
          </a:xfrm>
          <a:prstGeom prst="lin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直接连接符 31"/>
          <p:cNvCxnSpPr/>
          <p:nvPr/>
        </p:nvCxnSpPr>
        <p:spPr>
          <a:xfrm>
            <a:off x="9442546" y="3770959"/>
            <a:ext cx="910168" cy="0"/>
          </a:xfrm>
          <a:prstGeom prst="lin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cxnSp>
      <p:sp>
        <p:nvSpPr>
          <p:cNvPr id="33" name="椭圆 32"/>
          <p:cNvSpPr/>
          <p:nvPr/>
        </p:nvSpPr>
        <p:spPr>
          <a:xfrm>
            <a:off x="10355990" y="3426899"/>
            <a:ext cx="682468" cy="682468"/>
          </a:xfrm>
          <a:prstGeom prst="ellipse">
            <a:avLst/>
          </a:prstGeom>
          <a:solidFill>
            <a:schemeClr val="tx1">
              <a:lumMod val="75000"/>
              <a:lumOff val="25000"/>
            </a:schemeClr>
          </a:solidFill>
          <a:ln w="635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23" idx="0"/>
            <a:endCxn id="36" idx="3"/>
          </p:cNvCxnSpPr>
          <p:nvPr/>
        </p:nvCxnSpPr>
        <p:spPr>
          <a:xfrm flipV="1">
            <a:off x="9093959" y="2652510"/>
            <a:ext cx="706607" cy="774389"/>
          </a:xfrm>
          <a:prstGeom prst="lin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cxnSp>
      <p:sp>
        <p:nvSpPr>
          <p:cNvPr id="36" name="椭圆 35"/>
          <p:cNvSpPr/>
          <p:nvPr/>
        </p:nvSpPr>
        <p:spPr>
          <a:xfrm>
            <a:off x="9700621" y="2069987"/>
            <a:ext cx="682468" cy="682468"/>
          </a:xfrm>
          <a:prstGeom prst="ellips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a:endCxn id="39" idx="3"/>
          </p:cNvCxnSpPr>
          <p:nvPr/>
        </p:nvCxnSpPr>
        <p:spPr>
          <a:xfrm>
            <a:off x="9104263" y="4109366"/>
            <a:ext cx="706607" cy="774389"/>
          </a:xfrm>
          <a:prstGeom prst="lin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cxnSp>
      <p:sp>
        <p:nvSpPr>
          <p:cNvPr id="39" name="椭圆 38"/>
          <p:cNvSpPr/>
          <p:nvPr/>
        </p:nvSpPr>
        <p:spPr>
          <a:xfrm flipV="1">
            <a:off x="9710925" y="4783810"/>
            <a:ext cx="682468" cy="682468"/>
          </a:xfrm>
          <a:prstGeom prst="ellipse">
            <a:avLst/>
          </a:prstGeom>
          <a:noFill/>
          <a:ln w="12700">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3288441" y="3361296"/>
            <a:ext cx="2975870" cy="338554"/>
          </a:xfrm>
          <a:prstGeom prst="rect">
            <a:avLst/>
          </a:prstGeom>
          <a:noFill/>
        </p:spPr>
        <p:txBody>
          <a:bodyPr wrap="square" rtlCol="0">
            <a:spAutoFit/>
          </a:bodyPr>
          <a:lstStyle/>
          <a:p>
            <a:pPr algn="ctr"/>
            <a:r>
              <a:rPr lang="zh-CN" altLang="en-US" sz="1600" b="1" dirty="0">
                <a:solidFill>
                  <a:srgbClr val="9F6633"/>
                </a:solidFill>
                <a:latin typeface="微软雅黑" panose="020B0503020204020204" pitchFamily="34" charset="-122"/>
                <a:ea typeface="微软雅黑" panose="020B0503020204020204" pitchFamily="34" charset="-122"/>
              </a:rPr>
              <a:t>点击此处添加文字说明</a:t>
            </a:r>
          </a:p>
        </p:txBody>
      </p:sp>
      <p:sp>
        <p:nvSpPr>
          <p:cNvPr id="50" name="矩形 49"/>
          <p:cNvSpPr/>
          <p:nvPr/>
        </p:nvSpPr>
        <p:spPr>
          <a:xfrm>
            <a:off x="3167720" y="3827411"/>
            <a:ext cx="3367883" cy="646331"/>
          </a:xfrm>
          <a:prstGeom prst="rect">
            <a:avLst/>
          </a:prstGeom>
        </p:spPr>
        <p:txBody>
          <a:bodyPr wrap="square">
            <a:spAutoFit/>
          </a:bodyPr>
          <a:lstStyle/>
          <a:p>
            <a:pPr algn="ctr">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This is an example text.</a:t>
            </a:r>
            <a:r>
              <a:rPr lang="ru-RU"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Go ahead and replace it with your own text. </a:t>
            </a:r>
            <a:endParaRPr lang="zh-CN" altLang="en-US" sz="1200" dirty="0">
              <a:latin typeface="微软雅黑" panose="020B0503020204020204" pitchFamily="34" charset="-122"/>
              <a:ea typeface="微软雅黑" panose="020B0503020204020204" pitchFamily="34" charset="-122"/>
            </a:endParaRPr>
          </a:p>
        </p:txBody>
      </p:sp>
      <p:sp>
        <p:nvSpPr>
          <p:cNvPr id="53" name="KSO_Shape"/>
          <p:cNvSpPr/>
          <p:nvPr/>
        </p:nvSpPr>
        <p:spPr bwMode="auto">
          <a:xfrm>
            <a:off x="7118776" y="3410577"/>
            <a:ext cx="464694" cy="698789"/>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4" name="KSO_Shape"/>
          <p:cNvSpPr/>
          <p:nvPr/>
        </p:nvSpPr>
        <p:spPr bwMode="auto">
          <a:xfrm>
            <a:off x="1125826" y="2850663"/>
            <a:ext cx="1593870" cy="1757942"/>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9F663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5" name="KSO_Shape"/>
          <p:cNvSpPr/>
          <p:nvPr/>
        </p:nvSpPr>
        <p:spPr>
          <a:xfrm>
            <a:off x="8522872" y="4883755"/>
            <a:ext cx="368926" cy="381647"/>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9F663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56" name="KSO_Shape"/>
          <p:cNvSpPr/>
          <p:nvPr/>
        </p:nvSpPr>
        <p:spPr>
          <a:xfrm>
            <a:off x="5838772" y="2323428"/>
            <a:ext cx="381647" cy="310406"/>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57" name="KSO_Shape"/>
          <p:cNvSpPr/>
          <p:nvPr/>
        </p:nvSpPr>
        <p:spPr>
          <a:xfrm>
            <a:off x="7187358" y="5326218"/>
            <a:ext cx="381647" cy="355568"/>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58" name="KSO_Shape"/>
          <p:cNvSpPr/>
          <p:nvPr/>
        </p:nvSpPr>
        <p:spPr bwMode="auto">
          <a:xfrm>
            <a:off x="5877750" y="4845638"/>
            <a:ext cx="279875" cy="381647"/>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rgbClr val="9F663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9" name="KSO_Shape"/>
          <p:cNvSpPr/>
          <p:nvPr/>
        </p:nvSpPr>
        <p:spPr bwMode="auto">
          <a:xfrm>
            <a:off x="8469791" y="2287807"/>
            <a:ext cx="374014" cy="381647"/>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9F663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0" name="KSO_Shape"/>
          <p:cNvSpPr/>
          <p:nvPr/>
        </p:nvSpPr>
        <p:spPr bwMode="auto">
          <a:xfrm>
            <a:off x="10446403" y="3620566"/>
            <a:ext cx="501642" cy="295133"/>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1" name="KSO_Shape"/>
          <p:cNvSpPr/>
          <p:nvPr/>
        </p:nvSpPr>
        <p:spPr bwMode="auto">
          <a:xfrm>
            <a:off x="8925239" y="3583492"/>
            <a:ext cx="337439" cy="326191"/>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2" name="KSO_Shape"/>
          <p:cNvSpPr/>
          <p:nvPr/>
        </p:nvSpPr>
        <p:spPr bwMode="auto">
          <a:xfrm>
            <a:off x="7179952" y="1807783"/>
            <a:ext cx="323127" cy="381647"/>
          </a:xfrm>
          <a:custGeom>
            <a:avLst/>
            <a:gdLst>
              <a:gd name="T0" fmla="*/ 928882 w 1282700"/>
              <a:gd name="T1" fmla="*/ 1017606 h 1516063"/>
              <a:gd name="T2" fmla="*/ 953834 w 1282700"/>
              <a:gd name="T3" fmla="*/ 1109512 h 1516063"/>
              <a:gd name="T4" fmla="*/ 917237 w 1282700"/>
              <a:gd name="T5" fmla="*/ 1195446 h 1516063"/>
              <a:gd name="T6" fmla="*/ 718619 w 1282700"/>
              <a:gd name="T7" fmla="*/ 1214690 h 1516063"/>
              <a:gd name="T8" fmla="*/ 666385 w 1282700"/>
              <a:gd name="T9" fmla="*/ 1138046 h 1516063"/>
              <a:gd name="T10" fmla="*/ 672706 w 1282700"/>
              <a:gd name="T11" fmla="*/ 1042491 h 1516063"/>
              <a:gd name="T12" fmla="*/ 734255 w 1282700"/>
              <a:gd name="T13" fmla="*/ 973146 h 1516063"/>
              <a:gd name="T14" fmla="*/ 673760 w 1282700"/>
              <a:gd name="T15" fmla="*/ 453398 h 1516063"/>
              <a:gd name="T16" fmla="*/ 520784 w 1282700"/>
              <a:gd name="T17" fmla="*/ 504920 h 1516063"/>
              <a:gd name="T18" fmla="*/ 387096 w 1282700"/>
              <a:gd name="T19" fmla="*/ 590347 h 1516063"/>
              <a:gd name="T20" fmla="*/ 278018 w 1282700"/>
              <a:gd name="T21" fmla="*/ 704694 h 1516063"/>
              <a:gd name="T22" fmla="*/ 198869 w 1282700"/>
              <a:gd name="T23" fmla="*/ 842641 h 1516063"/>
              <a:gd name="T24" fmla="*/ 154306 w 1282700"/>
              <a:gd name="T25" fmla="*/ 998871 h 1516063"/>
              <a:gd name="T26" fmla="*/ 150316 w 1282700"/>
              <a:gd name="T27" fmla="*/ 1166401 h 1516063"/>
              <a:gd name="T28" fmla="*/ 186897 w 1282700"/>
              <a:gd name="T29" fmla="*/ 1325623 h 1516063"/>
              <a:gd name="T30" fmla="*/ 259394 w 1282700"/>
              <a:gd name="T31" fmla="*/ 1467558 h 1516063"/>
              <a:gd name="T32" fmla="*/ 363152 w 1282700"/>
              <a:gd name="T33" fmla="*/ 1587224 h 1516063"/>
              <a:gd name="T34" fmla="*/ 492184 w 1282700"/>
              <a:gd name="T35" fmla="*/ 1678967 h 1516063"/>
              <a:gd name="T36" fmla="*/ 641834 w 1282700"/>
              <a:gd name="T37" fmla="*/ 1737802 h 1516063"/>
              <a:gd name="T38" fmla="*/ 806783 w 1282700"/>
              <a:gd name="T39" fmla="*/ 1758410 h 1516063"/>
              <a:gd name="T40" fmla="*/ 971398 w 1282700"/>
              <a:gd name="T41" fmla="*/ 1737802 h 1516063"/>
              <a:gd name="T42" fmla="*/ 1120716 w 1282700"/>
              <a:gd name="T43" fmla="*/ 1678967 h 1516063"/>
              <a:gd name="T44" fmla="*/ 1249748 w 1282700"/>
              <a:gd name="T45" fmla="*/ 1587224 h 1516063"/>
              <a:gd name="T46" fmla="*/ 1353506 w 1282700"/>
              <a:gd name="T47" fmla="*/ 1467558 h 1516063"/>
              <a:gd name="T48" fmla="*/ 1426336 w 1282700"/>
              <a:gd name="T49" fmla="*/ 1325623 h 1516063"/>
              <a:gd name="T50" fmla="*/ 1462585 w 1282700"/>
              <a:gd name="T51" fmla="*/ 1166401 h 1516063"/>
              <a:gd name="T52" fmla="*/ 1458594 w 1282700"/>
              <a:gd name="T53" fmla="*/ 998871 h 1516063"/>
              <a:gd name="T54" fmla="*/ 1414031 w 1282700"/>
              <a:gd name="T55" fmla="*/ 842641 h 1516063"/>
              <a:gd name="T56" fmla="*/ 1334882 w 1282700"/>
              <a:gd name="T57" fmla="*/ 704694 h 1516063"/>
              <a:gd name="T58" fmla="*/ 1225804 w 1282700"/>
              <a:gd name="T59" fmla="*/ 590347 h 1516063"/>
              <a:gd name="T60" fmla="*/ 1092449 w 1282700"/>
              <a:gd name="T61" fmla="*/ 504920 h 1516063"/>
              <a:gd name="T62" fmla="*/ 939140 w 1282700"/>
              <a:gd name="T63" fmla="*/ 453398 h 1516063"/>
              <a:gd name="T64" fmla="*/ 953107 w 1282700"/>
              <a:gd name="T65" fmla="*/ 0 h 1516063"/>
              <a:gd name="T66" fmla="*/ 979380 w 1282700"/>
              <a:gd name="T67" fmla="*/ 312459 h 1516063"/>
              <a:gd name="T68" fmla="*/ 1113732 w 1282700"/>
              <a:gd name="T69" fmla="*/ 354342 h 1516063"/>
              <a:gd name="T70" fmla="*/ 1236446 w 1282700"/>
              <a:gd name="T71" fmla="*/ 418163 h 1516063"/>
              <a:gd name="T72" fmla="*/ 1467573 w 1282700"/>
              <a:gd name="T73" fmla="*/ 638879 h 1516063"/>
              <a:gd name="T74" fmla="*/ 1545723 w 1282700"/>
              <a:gd name="T75" fmla="*/ 777822 h 1516063"/>
              <a:gd name="T76" fmla="*/ 1595275 w 1282700"/>
              <a:gd name="T77" fmla="*/ 932723 h 1516063"/>
              <a:gd name="T78" fmla="*/ 1612900 w 1282700"/>
              <a:gd name="T79" fmla="*/ 1099256 h 1516063"/>
              <a:gd name="T80" fmla="*/ 1587626 w 1282700"/>
              <a:gd name="T81" fmla="*/ 1300692 h 1516063"/>
              <a:gd name="T82" fmla="*/ 1515461 w 1282700"/>
              <a:gd name="T83" fmla="*/ 1483181 h 1516063"/>
              <a:gd name="T84" fmla="*/ 1403389 w 1282700"/>
              <a:gd name="T85" fmla="*/ 1641073 h 1516063"/>
              <a:gd name="T86" fmla="*/ 1257397 w 1282700"/>
              <a:gd name="T87" fmla="*/ 1767718 h 1516063"/>
              <a:gd name="T88" fmla="*/ 1083470 w 1282700"/>
              <a:gd name="T89" fmla="*/ 1856137 h 1516063"/>
              <a:gd name="T90" fmla="*/ 888925 w 1282700"/>
              <a:gd name="T91" fmla="*/ 1901012 h 1516063"/>
              <a:gd name="T92" fmla="*/ 683737 w 1282700"/>
              <a:gd name="T93" fmla="*/ 1895693 h 1516063"/>
              <a:gd name="T94" fmla="*/ 492517 w 1282700"/>
              <a:gd name="T95" fmla="*/ 1841844 h 1516063"/>
              <a:gd name="T96" fmla="*/ 323910 w 1282700"/>
              <a:gd name="T97" fmla="*/ 1745115 h 1516063"/>
              <a:gd name="T98" fmla="*/ 184237 w 1282700"/>
              <a:gd name="T99" fmla="*/ 1611821 h 1516063"/>
              <a:gd name="T100" fmla="*/ 79814 w 1282700"/>
              <a:gd name="T101" fmla="*/ 1448612 h 1516063"/>
              <a:gd name="T102" fmla="*/ 16628 w 1282700"/>
              <a:gd name="T103" fmla="*/ 1261468 h 1516063"/>
              <a:gd name="T104" fmla="*/ 1330 w 1282700"/>
              <a:gd name="T105" fmla="*/ 1059700 h 1516063"/>
              <a:gd name="T106" fmla="*/ 32591 w 1282700"/>
              <a:gd name="T107" fmla="*/ 871892 h 1516063"/>
              <a:gd name="T108" fmla="*/ 105088 w 1282700"/>
              <a:gd name="T109" fmla="*/ 701702 h 1516063"/>
              <a:gd name="T110" fmla="*/ 212837 w 1282700"/>
              <a:gd name="T111" fmla="*/ 554448 h 1516063"/>
              <a:gd name="T112" fmla="*/ 350183 w 1282700"/>
              <a:gd name="T113" fmla="*/ 434783 h 1516063"/>
              <a:gd name="T114" fmla="*/ 512802 w 1282700"/>
              <a:gd name="T115" fmla="*/ 348691 h 1516063"/>
              <a:gd name="T116" fmla="*/ 695043 w 1282700"/>
              <a:gd name="T117" fmla="*/ 301157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rgbClr val="9F663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3" name="KSO_Shape"/>
          <p:cNvSpPr/>
          <p:nvPr/>
        </p:nvSpPr>
        <p:spPr>
          <a:xfrm>
            <a:off x="9877322" y="4957492"/>
            <a:ext cx="349673" cy="335103"/>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9F663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64" name="KSO_Shape"/>
          <p:cNvSpPr/>
          <p:nvPr/>
        </p:nvSpPr>
        <p:spPr>
          <a:xfrm>
            <a:off x="9897630" y="2236384"/>
            <a:ext cx="326362" cy="349674"/>
          </a:xfrm>
          <a:custGeom>
            <a:avLst/>
            <a:gdLst>
              <a:gd name="connsiteX0" fmla="*/ 788546 w 4295694"/>
              <a:gd name="connsiteY0" fmla="*/ 3262602 h 4602950"/>
              <a:gd name="connsiteX1" fmla="*/ 722065 w 4295694"/>
              <a:gd name="connsiteY1" fmla="*/ 3276024 h 4602950"/>
              <a:gd name="connsiteX2" fmla="*/ 703443 w 4295694"/>
              <a:gd name="connsiteY2" fmla="*/ 3286707 h 4602950"/>
              <a:gd name="connsiteX3" fmla="*/ 667154 w 4295694"/>
              <a:gd name="connsiteY3" fmla="*/ 3311174 h 4602950"/>
              <a:gd name="connsiteX4" fmla="*/ 650940 w 4295694"/>
              <a:gd name="connsiteY4" fmla="*/ 3329902 h 4602950"/>
              <a:gd name="connsiteX5" fmla="*/ 628475 w 4295694"/>
              <a:gd name="connsiteY5" fmla="*/ 3363222 h 4602950"/>
              <a:gd name="connsiteX6" fmla="*/ 611251 w 4295694"/>
              <a:gd name="connsiteY6" fmla="*/ 3407093 h 4602950"/>
              <a:gd name="connsiteX7" fmla="*/ 611248 w 4295694"/>
              <a:gd name="connsiteY7" fmla="*/ 3407104 h 4602950"/>
              <a:gd name="connsiteX8" fmla="*/ 607571 w 4295694"/>
              <a:gd name="connsiteY8" fmla="*/ 3443577 h 4602950"/>
              <a:gd name="connsiteX9" fmla="*/ 788546 w 4295694"/>
              <a:gd name="connsiteY9" fmla="*/ 3624552 h 4602950"/>
              <a:gd name="connsiteX10" fmla="*/ 969521 w 4295694"/>
              <a:gd name="connsiteY10" fmla="*/ 3443577 h 4602950"/>
              <a:gd name="connsiteX11" fmla="*/ 965845 w 4295694"/>
              <a:gd name="connsiteY11" fmla="*/ 3407104 h 4602950"/>
              <a:gd name="connsiteX12" fmla="*/ 962750 w 4295694"/>
              <a:gd name="connsiteY12" fmla="*/ 3397135 h 4602950"/>
              <a:gd name="connsiteX13" fmla="*/ 962749 w 4295694"/>
              <a:gd name="connsiteY13" fmla="*/ 3397136 h 4602950"/>
              <a:gd name="connsiteX14" fmla="*/ 955298 w 4295694"/>
              <a:gd name="connsiteY14" fmla="*/ 3373133 h 4602950"/>
              <a:gd name="connsiteX15" fmla="*/ 955291 w 4295694"/>
              <a:gd name="connsiteY15" fmla="*/ 3373121 h 4602950"/>
              <a:gd name="connsiteX16" fmla="*/ 920412 w 4295694"/>
              <a:gd name="connsiteY16" fmla="*/ 3321388 h 4602950"/>
              <a:gd name="connsiteX17" fmla="*/ 906965 w 4295694"/>
              <a:gd name="connsiteY17" fmla="*/ 3309169 h 4602950"/>
              <a:gd name="connsiteX18" fmla="*/ 868849 w 4295694"/>
              <a:gd name="connsiteY18" fmla="*/ 3283471 h 4602950"/>
              <a:gd name="connsiteX19" fmla="*/ 852148 w 4295694"/>
              <a:gd name="connsiteY19" fmla="*/ 3275443 h 4602950"/>
              <a:gd name="connsiteX20" fmla="*/ 3704648 w 4295694"/>
              <a:gd name="connsiteY20" fmla="*/ 908397 h 4602950"/>
              <a:gd name="connsiteX21" fmla="*/ 2413156 w 4295694"/>
              <a:gd name="connsiteY21" fmla="*/ 1136122 h 4602950"/>
              <a:gd name="connsiteX22" fmla="*/ 3048940 w 4295694"/>
              <a:gd name="connsiteY22" fmla="*/ 2044116 h 4602950"/>
              <a:gd name="connsiteX23" fmla="*/ 1220089 w 4295694"/>
              <a:gd name="connsiteY23" fmla="*/ 619236 h 4602950"/>
              <a:gd name="connsiteX24" fmla="*/ 1204000 w 4295694"/>
              <a:gd name="connsiteY24" fmla="*/ 653307 h 4602950"/>
              <a:gd name="connsiteX25" fmla="*/ 1404665 w 4295694"/>
              <a:gd name="connsiteY25" fmla="*/ 2518863 h 4602950"/>
              <a:gd name="connsiteX26" fmla="*/ 3089083 w 4295694"/>
              <a:gd name="connsiteY26" fmla="*/ 3345485 h 4602950"/>
              <a:gd name="connsiteX27" fmla="*/ 3126598 w 4295694"/>
              <a:gd name="connsiteY27" fmla="*/ 3342019 h 4602950"/>
              <a:gd name="connsiteX28" fmla="*/ 3126489 w 4295694"/>
              <a:gd name="connsiteY28" fmla="*/ 3342009 h 4602950"/>
              <a:gd name="connsiteX29" fmla="*/ 1575619 w 4295694"/>
              <a:gd name="connsiteY29" fmla="*/ 2399160 h 4602950"/>
              <a:gd name="connsiteX30" fmla="*/ 1220060 w 4295694"/>
              <a:gd name="connsiteY30" fmla="*/ 619347 h 4602950"/>
              <a:gd name="connsiteX31" fmla="*/ 1617635 w 4295694"/>
              <a:gd name="connsiteY31" fmla="*/ 0 h 4602950"/>
              <a:gd name="connsiteX32" fmla="*/ 2292594 w 4295694"/>
              <a:gd name="connsiteY32" fmla="*/ 963942 h 4602950"/>
              <a:gd name="connsiteX33" fmla="*/ 3658628 w 4295694"/>
              <a:gd name="connsiteY33" fmla="*/ 723073 h 4602950"/>
              <a:gd name="connsiteX34" fmla="*/ 3663439 w 4295694"/>
              <a:gd name="connsiteY34" fmla="*/ 662289 h 4602950"/>
              <a:gd name="connsiteX35" fmla="*/ 3794430 w 4295694"/>
              <a:gd name="connsiteY35" fmla="*/ 456674 h 4602950"/>
              <a:gd name="connsiteX36" fmla="*/ 4238061 w 4295694"/>
              <a:gd name="connsiteY36" fmla="*/ 534898 h 4602950"/>
              <a:gd name="connsiteX37" fmla="*/ 4159837 w 4295694"/>
              <a:gd name="connsiteY37" fmla="*/ 978529 h 4602950"/>
              <a:gd name="connsiteX38" fmla="*/ 3921820 w 4295694"/>
              <a:gd name="connsiteY38" fmla="*/ 1031296 h 4602950"/>
              <a:gd name="connsiteX39" fmla="*/ 3863056 w 4295694"/>
              <a:gd name="connsiteY39" fmla="*/ 1015027 h 4602950"/>
              <a:gd name="connsiteX40" fmla="*/ 3169503 w 4295694"/>
              <a:gd name="connsiteY40" fmla="*/ 2216297 h 4602950"/>
              <a:gd name="connsiteX41" fmla="*/ 3844461 w 4295694"/>
              <a:gd name="connsiteY41" fmla="*/ 3180237 h 4602950"/>
              <a:gd name="connsiteX42" fmla="*/ 3708278 w 4295694"/>
              <a:gd name="connsiteY42" fmla="*/ 3265695 h 4602950"/>
              <a:gd name="connsiteX43" fmla="*/ 1410024 w 4295694"/>
              <a:gd name="connsiteY43" fmla="*/ 2964151 h 4602950"/>
              <a:gd name="connsiteX44" fmla="*/ 1376409 w 4295694"/>
              <a:gd name="connsiteY44" fmla="*/ 2928277 h 4602950"/>
              <a:gd name="connsiteX45" fmla="*/ 1156105 w 4295694"/>
              <a:gd name="connsiteY45" fmla="*/ 3177978 h 4602950"/>
              <a:gd name="connsiteX46" fmla="*/ 1202745 w 4295694"/>
              <a:gd name="connsiteY46" fmla="*/ 3230084 h 4602950"/>
              <a:gd name="connsiteX47" fmla="*/ 1236231 w 4295694"/>
              <a:gd name="connsiteY47" fmla="*/ 3297943 h 4602950"/>
              <a:gd name="connsiteX48" fmla="*/ 1246620 w 4295694"/>
              <a:gd name="connsiteY48" fmla="*/ 3361214 h 4602950"/>
              <a:gd name="connsiteX49" fmla="*/ 1138418 w 4295694"/>
              <a:gd name="connsiteY49" fmla="*/ 3948390 h 4602950"/>
              <a:gd name="connsiteX50" fmla="*/ 1183839 w 4295694"/>
              <a:gd name="connsiteY50" fmla="*/ 3969580 h 4602950"/>
              <a:gd name="connsiteX51" fmla="*/ 1566559 w 4295694"/>
              <a:gd name="connsiteY51" fmla="*/ 4498463 h 4602950"/>
              <a:gd name="connsiteX52" fmla="*/ 1577092 w 4295694"/>
              <a:gd name="connsiteY52" fmla="*/ 4602950 h 4602950"/>
              <a:gd name="connsiteX53" fmla="*/ 0 w 4295694"/>
              <a:gd name="connsiteY53" fmla="*/ 4602950 h 4602950"/>
              <a:gd name="connsiteX54" fmla="*/ 10534 w 4295694"/>
              <a:gd name="connsiteY54" fmla="*/ 4498463 h 4602950"/>
              <a:gd name="connsiteX55" fmla="*/ 393255 w 4295694"/>
              <a:gd name="connsiteY55" fmla="*/ 3969580 h 4602950"/>
              <a:gd name="connsiteX56" fmla="*/ 438675 w 4295694"/>
              <a:gd name="connsiteY56" fmla="*/ 3948390 h 4602950"/>
              <a:gd name="connsiteX57" fmla="*/ 330473 w 4295694"/>
              <a:gd name="connsiteY57" fmla="*/ 3361214 h 4602950"/>
              <a:gd name="connsiteX58" fmla="*/ 340862 w 4295694"/>
              <a:gd name="connsiteY58" fmla="*/ 3297943 h 4602950"/>
              <a:gd name="connsiteX59" fmla="*/ 374348 w 4295694"/>
              <a:gd name="connsiteY59" fmla="*/ 3230084 h 4602950"/>
              <a:gd name="connsiteX60" fmla="*/ 400339 w 4295694"/>
              <a:gd name="connsiteY60" fmla="*/ 3201047 h 4602950"/>
              <a:gd name="connsiteX61" fmla="*/ 322880 w 4295694"/>
              <a:gd name="connsiteY61" fmla="*/ 3110756 h 4602950"/>
              <a:gd name="connsiteX62" fmla="*/ 353773 w 4295694"/>
              <a:gd name="connsiteY62" fmla="*/ 2837154 h 4602950"/>
              <a:gd name="connsiteX63" fmla="*/ 405273 w 4295694"/>
              <a:gd name="connsiteY63" fmla="*/ 2780511 h 4602950"/>
              <a:gd name="connsiteX64" fmla="*/ 1005359 w 4295694"/>
              <a:gd name="connsiteY64" fmla="*/ 2395676 h 4602950"/>
              <a:gd name="connsiteX65" fmla="*/ 988063 w 4295694"/>
              <a:gd name="connsiteY65" fmla="*/ 2361529 h 4602950"/>
              <a:gd name="connsiteX66" fmla="*/ 1490754 w 4295694"/>
              <a:gd name="connsiteY66" fmla="*/ 98742 h 460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close/>
                <a:moveTo>
                  <a:pt x="3704648" y="908397"/>
                </a:moveTo>
                <a:lnTo>
                  <a:pt x="2413156" y="1136122"/>
                </a:lnTo>
                <a:lnTo>
                  <a:pt x="3048940" y="2044116"/>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248006" y="1304925"/>
            <a:ext cx="3771900" cy="4913313"/>
          </a:xfrm>
          <a:custGeom>
            <a:avLst/>
            <a:gdLst>
              <a:gd name="connsiteX0" fmla="*/ 0 w 3771900"/>
              <a:gd name="connsiteY0" fmla="*/ 0 h 4914514"/>
              <a:gd name="connsiteX1" fmla="*/ 3771900 w 3771900"/>
              <a:gd name="connsiteY1" fmla="*/ 0 h 4914514"/>
              <a:gd name="connsiteX2" fmla="*/ 3771900 w 3771900"/>
              <a:gd name="connsiteY2" fmla="*/ 1646878 h 4914514"/>
              <a:gd name="connsiteX3" fmla="*/ 3119718 w 3771900"/>
              <a:gd name="connsiteY3" fmla="*/ 2299060 h 4914514"/>
              <a:gd name="connsiteX4" fmla="*/ 3771900 w 3771900"/>
              <a:gd name="connsiteY4" fmla="*/ 2951242 h 4914514"/>
              <a:gd name="connsiteX5" fmla="*/ 3771900 w 3771900"/>
              <a:gd name="connsiteY5" fmla="*/ 4914514 h 4914514"/>
              <a:gd name="connsiteX6" fmla="*/ 0 w 3771900"/>
              <a:gd name="connsiteY6" fmla="*/ 4914514 h 4914514"/>
              <a:gd name="connsiteX7" fmla="*/ 0 w 3771900"/>
              <a:gd name="connsiteY7" fmla="*/ 0 h 491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71900" h="4914514">
                <a:moveTo>
                  <a:pt x="0" y="0"/>
                </a:moveTo>
                <a:lnTo>
                  <a:pt x="3771900" y="0"/>
                </a:lnTo>
                <a:lnTo>
                  <a:pt x="3771900" y="1646878"/>
                </a:lnTo>
                <a:cubicBezTo>
                  <a:pt x="3411710" y="1646878"/>
                  <a:pt x="3119718" y="1938870"/>
                  <a:pt x="3119718" y="2299060"/>
                </a:cubicBezTo>
                <a:cubicBezTo>
                  <a:pt x="3119718" y="2659250"/>
                  <a:pt x="3411710" y="2951242"/>
                  <a:pt x="3771900" y="2951242"/>
                </a:cubicBezTo>
                <a:lnTo>
                  <a:pt x="3771900" y="4914514"/>
                </a:lnTo>
                <a:lnTo>
                  <a:pt x="0" y="4914514"/>
                </a:lnTo>
                <a:lnTo>
                  <a:pt x="0" y="0"/>
                </a:lnTo>
                <a:close/>
              </a:path>
            </a:pathLst>
          </a:custGeom>
          <a:noFill/>
          <a:ln>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任意多边形 2"/>
          <p:cNvSpPr/>
          <p:nvPr/>
        </p:nvSpPr>
        <p:spPr>
          <a:xfrm>
            <a:off x="6570893" y="1304925"/>
            <a:ext cx="4424363" cy="4913313"/>
          </a:xfrm>
          <a:custGeom>
            <a:avLst/>
            <a:gdLst>
              <a:gd name="connsiteX0" fmla="*/ 652182 w 4424082"/>
              <a:gd name="connsiteY0" fmla="*/ 0 h 4914514"/>
              <a:gd name="connsiteX1" fmla="*/ 4424082 w 4424082"/>
              <a:gd name="connsiteY1" fmla="*/ 0 h 4914514"/>
              <a:gd name="connsiteX2" fmla="*/ 4424082 w 4424082"/>
              <a:gd name="connsiteY2" fmla="*/ 4914514 h 4914514"/>
              <a:gd name="connsiteX3" fmla="*/ 652182 w 4424082"/>
              <a:gd name="connsiteY3" fmla="*/ 4914514 h 4914514"/>
              <a:gd name="connsiteX4" fmla="*/ 652182 w 4424082"/>
              <a:gd name="connsiteY4" fmla="*/ 2951242 h 4914514"/>
              <a:gd name="connsiteX5" fmla="*/ 0 w 4424082"/>
              <a:gd name="connsiteY5" fmla="*/ 2299060 h 4914514"/>
              <a:gd name="connsiteX6" fmla="*/ 652182 w 4424082"/>
              <a:gd name="connsiteY6" fmla="*/ 1646878 h 491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4082" h="4914514">
                <a:moveTo>
                  <a:pt x="652182" y="0"/>
                </a:moveTo>
                <a:lnTo>
                  <a:pt x="4424082" y="0"/>
                </a:lnTo>
                <a:lnTo>
                  <a:pt x="4424082" y="4914514"/>
                </a:lnTo>
                <a:lnTo>
                  <a:pt x="652182" y="4914514"/>
                </a:lnTo>
                <a:lnTo>
                  <a:pt x="652182" y="2951242"/>
                </a:lnTo>
                <a:cubicBezTo>
                  <a:pt x="291992" y="2951242"/>
                  <a:pt x="0" y="2659250"/>
                  <a:pt x="0" y="2299060"/>
                </a:cubicBezTo>
                <a:cubicBezTo>
                  <a:pt x="0" y="1938870"/>
                  <a:pt x="291992" y="1646878"/>
                  <a:pt x="652182" y="1646878"/>
                </a:cubicBezTo>
                <a:close/>
              </a:path>
            </a:pathLst>
          </a:custGeom>
          <a:noFill/>
          <a:ln>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椭圆 3"/>
          <p:cNvSpPr/>
          <p:nvPr/>
        </p:nvSpPr>
        <p:spPr>
          <a:xfrm>
            <a:off x="4507143" y="3094038"/>
            <a:ext cx="1027113" cy="1027112"/>
          </a:xfrm>
          <a:prstGeom prst="ellipse">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5" name="椭圆 4"/>
          <p:cNvSpPr/>
          <p:nvPr/>
        </p:nvSpPr>
        <p:spPr>
          <a:xfrm>
            <a:off x="6689956" y="3105150"/>
            <a:ext cx="1027112" cy="1027113"/>
          </a:xfrm>
          <a:prstGeom prst="ellipse">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5" name="KSO_Shape"/>
          <p:cNvSpPr/>
          <p:nvPr/>
        </p:nvSpPr>
        <p:spPr bwMode="auto">
          <a:xfrm>
            <a:off x="4601259" y="3300640"/>
            <a:ext cx="796018" cy="689882"/>
          </a:xfrm>
          <a:custGeom>
            <a:avLst/>
            <a:gdLst>
              <a:gd name="T0" fmla="*/ 1360 w 1360"/>
              <a:gd name="T1" fmla="*/ 54 h 1358"/>
              <a:gd name="T2" fmla="*/ 1216 w 1360"/>
              <a:gd name="T3" fmla="*/ 169 h 1358"/>
              <a:gd name="T4" fmla="*/ 1076 w 1360"/>
              <a:gd name="T5" fmla="*/ 299 h 1358"/>
              <a:gd name="T6" fmla="*/ 941 w 1360"/>
              <a:gd name="T7" fmla="*/ 443 h 1358"/>
              <a:gd name="T8" fmla="*/ 813 w 1360"/>
              <a:gd name="T9" fmla="*/ 602 h 1358"/>
              <a:gd name="T10" fmla="*/ 693 w 1360"/>
              <a:gd name="T11" fmla="*/ 765 h 1358"/>
              <a:gd name="T12" fmla="*/ 594 w 1360"/>
              <a:gd name="T13" fmla="*/ 930 h 1358"/>
              <a:gd name="T14" fmla="*/ 511 w 1360"/>
              <a:gd name="T15" fmla="*/ 1091 h 1358"/>
              <a:gd name="T16" fmla="*/ 446 w 1360"/>
              <a:gd name="T17" fmla="*/ 1251 h 1358"/>
              <a:gd name="T18" fmla="*/ 375 w 1360"/>
              <a:gd name="T19" fmla="*/ 1300 h 1358"/>
              <a:gd name="T20" fmla="*/ 325 w 1360"/>
              <a:gd name="T21" fmla="*/ 1339 h 1358"/>
              <a:gd name="T22" fmla="*/ 298 w 1360"/>
              <a:gd name="T23" fmla="*/ 1337 h 1358"/>
              <a:gd name="T24" fmla="*/ 279 w 1360"/>
              <a:gd name="T25" fmla="*/ 1276 h 1358"/>
              <a:gd name="T26" fmla="*/ 240 w 1360"/>
              <a:gd name="T27" fmla="*/ 1178 h 1358"/>
              <a:gd name="T28" fmla="*/ 204 w 1360"/>
              <a:gd name="T29" fmla="*/ 1088 h 1358"/>
              <a:gd name="T30" fmla="*/ 171 w 1360"/>
              <a:gd name="T31" fmla="*/ 1013 h 1358"/>
              <a:gd name="T32" fmla="*/ 140 w 1360"/>
              <a:gd name="T33" fmla="*/ 953 h 1358"/>
              <a:gd name="T34" fmla="*/ 111 w 1360"/>
              <a:gd name="T35" fmla="*/ 907 h 1358"/>
              <a:gd name="T36" fmla="*/ 86 w 1360"/>
              <a:gd name="T37" fmla="*/ 873 h 1358"/>
              <a:gd name="T38" fmla="*/ 58 w 1360"/>
              <a:gd name="T39" fmla="*/ 848 h 1358"/>
              <a:gd name="T40" fmla="*/ 29 w 1360"/>
              <a:gd name="T41" fmla="*/ 832 h 1358"/>
              <a:gd name="T42" fmla="*/ 0 w 1360"/>
              <a:gd name="T43" fmla="*/ 825 h 1358"/>
              <a:gd name="T44" fmla="*/ 38 w 1360"/>
              <a:gd name="T45" fmla="*/ 790 h 1358"/>
              <a:gd name="T46" fmla="*/ 77 w 1360"/>
              <a:gd name="T47" fmla="*/ 765 h 1358"/>
              <a:gd name="T48" fmla="*/ 109 w 1360"/>
              <a:gd name="T49" fmla="*/ 752 h 1358"/>
              <a:gd name="T50" fmla="*/ 142 w 1360"/>
              <a:gd name="T51" fmla="*/ 746 h 1358"/>
              <a:gd name="T52" fmla="*/ 184 w 1360"/>
              <a:gd name="T53" fmla="*/ 761 h 1358"/>
              <a:gd name="T54" fmla="*/ 231 w 1360"/>
              <a:gd name="T55" fmla="*/ 806 h 1358"/>
              <a:gd name="T56" fmla="*/ 277 w 1360"/>
              <a:gd name="T57" fmla="*/ 878 h 1358"/>
              <a:gd name="T58" fmla="*/ 327 w 1360"/>
              <a:gd name="T59" fmla="*/ 980 h 1358"/>
              <a:gd name="T60" fmla="*/ 409 w 1360"/>
              <a:gd name="T61" fmla="*/ 982 h 1358"/>
              <a:gd name="T62" fmla="*/ 507 w 1360"/>
              <a:gd name="T63" fmla="*/ 823 h 1358"/>
              <a:gd name="T64" fmla="*/ 615 w 1360"/>
              <a:gd name="T65" fmla="*/ 669 h 1358"/>
              <a:gd name="T66" fmla="*/ 732 w 1360"/>
              <a:gd name="T67" fmla="*/ 524 h 1358"/>
              <a:gd name="T68" fmla="*/ 859 w 1360"/>
              <a:gd name="T69" fmla="*/ 385 h 1358"/>
              <a:gd name="T70" fmla="*/ 989 w 1360"/>
              <a:gd name="T71" fmla="*/ 259 h 1358"/>
              <a:gd name="T72" fmla="*/ 1124 w 1360"/>
              <a:gd name="T73" fmla="*/ 144 h 1358"/>
              <a:gd name="T74" fmla="*/ 1260 w 1360"/>
              <a:gd name="T75" fmla="*/ 44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6" name="KSO_Shape"/>
          <p:cNvSpPr/>
          <p:nvPr/>
        </p:nvSpPr>
        <p:spPr bwMode="auto">
          <a:xfrm>
            <a:off x="6819616" y="3221832"/>
            <a:ext cx="796018" cy="689882"/>
          </a:xfrm>
          <a:custGeom>
            <a:avLst/>
            <a:gdLst>
              <a:gd name="T0" fmla="*/ 384 w 1360"/>
              <a:gd name="T1" fmla="*/ 150 h 1360"/>
              <a:gd name="T2" fmla="*/ 472 w 1360"/>
              <a:gd name="T3" fmla="*/ 366 h 1360"/>
              <a:gd name="T4" fmla="*/ 598 w 1360"/>
              <a:gd name="T5" fmla="*/ 574 h 1360"/>
              <a:gd name="T6" fmla="*/ 717 w 1360"/>
              <a:gd name="T7" fmla="*/ 493 h 1360"/>
              <a:gd name="T8" fmla="*/ 813 w 1360"/>
              <a:gd name="T9" fmla="*/ 374 h 1360"/>
              <a:gd name="T10" fmla="*/ 902 w 1360"/>
              <a:gd name="T11" fmla="*/ 282 h 1360"/>
              <a:gd name="T12" fmla="*/ 982 w 1360"/>
              <a:gd name="T13" fmla="*/ 217 h 1360"/>
              <a:gd name="T14" fmla="*/ 1055 w 1360"/>
              <a:gd name="T15" fmla="*/ 176 h 1360"/>
              <a:gd name="T16" fmla="*/ 1118 w 1360"/>
              <a:gd name="T17" fmla="*/ 163 h 1360"/>
              <a:gd name="T18" fmla="*/ 1176 w 1360"/>
              <a:gd name="T19" fmla="*/ 176 h 1360"/>
              <a:gd name="T20" fmla="*/ 1224 w 1360"/>
              <a:gd name="T21" fmla="*/ 213 h 1360"/>
              <a:gd name="T22" fmla="*/ 1262 w 1360"/>
              <a:gd name="T23" fmla="*/ 269 h 1360"/>
              <a:gd name="T24" fmla="*/ 1172 w 1360"/>
              <a:gd name="T25" fmla="*/ 357 h 1360"/>
              <a:gd name="T26" fmla="*/ 1001 w 1360"/>
              <a:gd name="T27" fmla="*/ 503 h 1360"/>
              <a:gd name="T28" fmla="*/ 817 w 1360"/>
              <a:gd name="T29" fmla="*/ 708 h 1360"/>
              <a:gd name="T30" fmla="*/ 832 w 1360"/>
              <a:gd name="T31" fmla="*/ 861 h 1360"/>
              <a:gd name="T32" fmla="*/ 921 w 1360"/>
              <a:gd name="T33" fmla="*/ 953 h 1360"/>
              <a:gd name="T34" fmla="*/ 1007 w 1360"/>
              <a:gd name="T35" fmla="*/ 1026 h 1360"/>
              <a:gd name="T36" fmla="*/ 1090 w 1360"/>
              <a:gd name="T37" fmla="*/ 1078 h 1360"/>
              <a:gd name="T38" fmla="*/ 1170 w 1360"/>
              <a:gd name="T39" fmla="*/ 1109 h 1360"/>
              <a:gd name="T40" fmla="*/ 1247 w 1360"/>
              <a:gd name="T41" fmla="*/ 1118 h 1360"/>
              <a:gd name="T42" fmla="*/ 1360 w 1360"/>
              <a:gd name="T43" fmla="*/ 1105 h 1360"/>
              <a:gd name="T44" fmla="*/ 1329 w 1360"/>
              <a:gd name="T45" fmla="*/ 1170 h 1360"/>
              <a:gd name="T46" fmla="*/ 1291 w 1360"/>
              <a:gd name="T47" fmla="*/ 1243 h 1360"/>
              <a:gd name="T48" fmla="*/ 1258 w 1360"/>
              <a:gd name="T49" fmla="*/ 1293 h 1360"/>
              <a:gd name="T50" fmla="*/ 1195 w 1360"/>
              <a:gd name="T51" fmla="*/ 1341 h 1360"/>
              <a:gd name="T52" fmla="*/ 1107 w 1360"/>
              <a:gd name="T53" fmla="*/ 1350 h 1360"/>
              <a:gd name="T54" fmla="*/ 1038 w 1360"/>
              <a:gd name="T55" fmla="*/ 1331 h 1360"/>
              <a:gd name="T56" fmla="*/ 961 w 1360"/>
              <a:gd name="T57" fmla="*/ 1289 h 1360"/>
              <a:gd name="T58" fmla="*/ 879 w 1360"/>
              <a:gd name="T59" fmla="*/ 1224 h 1360"/>
              <a:gd name="T60" fmla="*/ 788 w 1360"/>
              <a:gd name="T61" fmla="*/ 1137 h 1360"/>
              <a:gd name="T62" fmla="*/ 692 w 1360"/>
              <a:gd name="T63" fmla="*/ 1026 h 1360"/>
              <a:gd name="T64" fmla="*/ 568 w 1360"/>
              <a:gd name="T65" fmla="*/ 1040 h 1360"/>
              <a:gd name="T66" fmla="*/ 487 w 1360"/>
              <a:gd name="T67" fmla="*/ 1147 h 1360"/>
              <a:gd name="T68" fmla="*/ 412 w 1360"/>
              <a:gd name="T69" fmla="*/ 1233 h 1360"/>
              <a:gd name="T70" fmla="*/ 343 w 1360"/>
              <a:gd name="T71" fmla="*/ 1297 h 1360"/>
              <a:gd name="T72" fmla="*/ 282 w 1360"/>
              <a:gd name="T73" fmla="*/ 1339 h 1360"/>
              <a:gd name="T74" fmla="*/ 228 w 1360"/>
              <a:gd name="T75" fmla="*/ 1358 h 1360"/>
              <a:gd name="T76" fmla="*/ 198 w 1360"/>
              <a:gd name="T77" fmla="*/ 1358 h 1360"/>
              <a:gd name="T78" fmla="*/ 125 w 1360"/>
              <a:gd name="T79" fmla="*/ 1327 h 1360"/>
              <a:gd name="T80" fmla="*/ 50 w 1360"/>
              <a:gd name="T81" fmla="*/ 1249 h 1360"/>
              <a:gd name="T82" fmla="*/ 17 w 1360"/>
              <a:gd name="T83" fmla="*/ 1174 h 1360"/>
              <a:gd name="T84" fmla="*/ 58 w 1360"/>
              <a:gd name="T85" fmla="*/ 1180 h 1360"/>
              <a:gd name="T86" fmla="*/ 123 w 1360"/>
              <a:gd name="T87" fmla="*/ 1168 h 1360"/>
              <a:gd name="T88" fmla="*/ 194 w 1360"/>
              <a:gd name="T89" fmla="*/ 1136 h 1360"/>
              <a:gd name="T90" fmla="*/ 267 w 1360"/>
              <a:gd name="T91" fmla="*/ 1080 h 1360"/>
              <a:gd name="T92" fmla="*/ 345 w 1360"/>
              <a:gd name="T93" fmla="*/ 1001 h 1360"/>
              <a:gd name="T94" fmla="*/ 424 w 1360"/>
              <a:gd name="T95" fmla="*/ 902 h 1360"/>
              <a:gd name="T96" fmla="*/ 466 w 1360"/>
              <a:gd name="T97" fmla="*/ 740 h 1360"/>
              <a:gd name="T98" fmla="*/ 376 w 1360"/>
              <a:gd name="T99" fmla="*/ 618 h 1360"/>
              <a:gd name="T100" fmla="*/ 303 w 1360"/>
              <a:gd name="T101" fmla="*/ 510 h 1360"/>
              <a:gd name="T102" fmla="*/ 249 w 1360"/>
              <a:gd name="T103" fmla="*/ 416 h 1360"/>
              <a:gd name="T104" fmla="*/ 215 w 1360"/>
              <a:gd name="T105" fmla="*/ 338 h 1360"/>
              <a:gd name="T106" fmla="*/ 199 w 1360"/>
              <a:gd name="T107" fmla="*/ 272 h 1360"/>
              <a:gd name="T108" fmla="*/ 207 w 1360"/>
              <a:gd name="T109" fmla="*/ 201 h 1360"/>
              <a:gd name="T110" fmla="*/ 255 w 1360"/>
              <a:gd name="T111" fmla="*/ 107 h 1360"/>
              <a:gd name="T112" fmla="*/ 345 w 1360"/>
              <a:gd name="T113"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60" h="1360">
                <a:moveTo>
                  <a:pt x="345" y="0"/>
                </a:moveTo>
                <a:lnTo>
                  <a:pt x="363" y="75"/>
                </a:lnTo>
                <a:lnTo>
                  <a:pt x="384" y="150"/>
                </a:lnTo>
                <a:lnTo>
                  <a:pt x="409" y="223"/>
                </a:lnTo>
                <a:lnTo>
                  <a:pt x="439" y="295"/>
                </a:lnTo>
                <a:lnTo>
                  <a:pt x="472" y="366"/>
                </a:lnTo>
                <a:lnTo>
                  <a:pt x="510" y="435"/>
                </a:lnTo>
                <a:lnTo>
                  <a:pt x="552" y="504"/>
                </a:lnTo>
                <a:lnTo>
                  <a:pt x="598" y="574"/>
                </a:lnTo>
                <a:lnTo>
                  <a:pt x="629" y="614"/>
                </a:lnTo>
                <a:lnTo>
                  <a:pt x="685" y="539"/>
                </a:lnTo>
                <a:lnTo>
                  <a:pt x="717" y="493"/>
                </a:lnTo>
                <a:lnTo>
                  <a:pt x="750" y="451"/>
                </a:lnTo>
                <a:lnTo>
                  <a:pt x="783" y="410"/>
                </a:lnTo>
                <a:lnTo>
                  <a:pt x="813" y="374"/>
                </a:lnTo>
                <a:lnTo>
                  <a:pt x="844" y="341"/>
                </a:lnTo>
                <a:lnTo>
                  <a:pt x="873" y="311"/>
                </a:lnTo>
                <a:lnTo>
                  <a:pt x="902" y="282"/>
                </a:lnTo>
                <a:lnTo>
                  <a:pt x="930" y="257"/>
                </a:lnTo>
                <a:lnTo>
                  <a:pt x="957" y="236"/>
                </a:lnTo>
                <a:lnTo>
                  <a:pt x="982" y="217"/>
                </a:lnTo>
                <a:lnTo>
                  <a:pt x="1007" y="199"/>
                </a:lnTo>
                <a:lnTo>
                  <a:pt x="1032" y="186"/>
                </a:lnTo>
                <a:lnTo>
                  <a:pt x="1055" y="176"/>
                </a:lnTo>
                <a:lnTo>
                  <a:pt x="1076" y="169"/>
                </a:lnTo>
                <a:lnTo>
                  <a:pt x="1099" y="165"/>
                </a:lnTo>
                <a:lnTo>
                  <a:pt x="1118" y="163"/>
                </a:lnTo>
                <a:lnTo>
                  <a:pt x="1139" y="165"/>
                </a:lnTo>
                <a:lnTo>
                  <a:pt x="1157" y="169"/>
                </a:lnTo>
                <a:lnTo>
                  <a:pt x="1176" y="176"/>
                </a:lnTo>
                <a:lnTo>
                  <a:pt x="1191" y="184"/>
                </a:lnTo>
                <a:lnTo>
                  <a:pt x="1208" y="198"/>
                </a:lnTo>
                <a:lnTo>
                  <a:pt x="1224" y="213"/>
                </a:lnTo>
                <a:lnTo>
                  <a:pt x="1237" y="230"/>
                </a:lnTo>
                <a:lnTo>
                  <a:pt x="1251" y="249"/>
                </a:lnTo>
                <a:lnTo>
                  <a:pt x="1262" y="269"/>
                </a:lnTo>
                <a:lnTo>
                  <a:pt x="1278" y="292"/>
                </a:lnTo>
                <a:lnTo>
                  <a:pt x="1226" y="320"/>
                </a:lnTo>
                <a:lnTo>
                  <a:pt x="1172" y="357"/>
                </a:lnTo>
                <a:lnTo>
                  <a:pt x="1116" y="399"/>
                </a:lnTo>
                <a:lnTo>
                  <a:pt x="1059" y="447"/>
                </a:lnTo>
                <a:lnTo>
                  <a:pt x="1001" y="503"/>
                </a:lnTo>
                <a:lnTo>
                  <a:pt x="942" y="564"/>
                </a:lnTo>
                <a:lnTo>
                  <a:pt x="880" y="633"/>
                </a:lnTo>
                <a:lnTo>
                  <a:pt x="817" y="708"/>
                </a:lnTo>
                <a:lnTo>
                  <a:pt x="762" y="777"/>
                </a:lnTo>
                <a:lnTo>
                  <a:pt x="802" y="825"/>
                </a:lnTo>
                <a:lnTo>
                  <a:pt x="832" y="861"/>
                </a:lnTo>
                <a:lnTo>
                  <a:pt x="861" y="894"/>
                </a:lnTo>
                <a:lnTo>
                  <a:pt x="892" y="925"/>
                </a:lnTo>
                <a:lnTo>
                  <a:pt x="921" y="953"/>
                </a:lnTo>
                <a:lnTo>
                  <a:pt x="950" y="980"/>
                </a:lnTo>
                <a:lnTo>
                  <a:pt x="978" y="1003"/>
                </a:lnTo>
                <a:lnTo>
                  <a:pt x="1007" y="1026"/>
                </a:lnTo>
                <a:lnTo>
                  <a:pt x="1034" y="1045"/>
                </a:lnTo>
                <a:lnTo>
                  <a:pt x="1063" y="1063"/>
                </a:lnTo>
                <a:lnTo>
                  <a:pt x="1090" y="1078"/>
                </a:lnTo>
                <a:lnTo>
                  <a:pt x="1116" y="1090"/>
                </a:lnTo>
                <a:lnTo>
                  <a:pt x="1143" y="1101"/>
                </a:lnTo>
                <a:lnTo>
                  <a:pt x="1170" y="1109"/>
                </a:lnTo>
                <a:lnTo>
                  <a:pt x="1197" y="1114"/>
                </a:lnTo>
                <a:lnTo>
                  <a:pt x="1222" y="1118"/>
                </a:lnTo>
                <a:lnTo>
                  <a:pt x="1247" y="1118"/>
                </a:lnTo>
                <a:lnTo>
                  <a:pt x="1291" y="1116"/>
                </a:lnTo>
                <a:lnTo>
                  <a:pt x="1333" y="1111"/>
                </a:lnTo>
                <a:lnTo>
                  <a:pt x="1360" y="1105"/>
                </a:lnTo>
                <a:lnTo>
                  <a:pt x="1360" y="1105"/>
                </a:lnTo>
                <a:lnTo>
                  <a:pt x="1343" y="1141"/>
                </a:lnTo>
                <a:lnTo>
                  <a:pt x="1329" y="1170"/>
                </a:lnTo>
                <a:lnTo>
                  <a:pt x="1316" y="1197"/>
                </a:lnTo>
                <a:lnTo>
                  <a:pt x="1304" y="1222"/>
                </a:lnTo>
                <a:lnTo>
                  <a:pt x="1291" y="1243"/>
                </a:lnTo>
                <a:lnTo>
                  <a:pt x="1279" y="1262"/>
                </a:lnTo>
                <a:lnTo>
                  <a:pt x="1270" y="1279"/>
                </a:lnTo>
                <a:lnTo>
                  <a:pt x="1258" y="1293"/>
                </a:lnTo>
                <a:lnTo>
                  <a:pt x="1249" y="1304"/>
                </a:lnTo>
                <a:lnTo>
                  <a:pt x="1224" y="1325"/>
                </a:lnTo>
                <a:lnTo>
                  <a:pt x="1195" y="1341"/>
                </a:lnTo>
                <a:lnTo>
                  <a:pt x="1164" y="1348"/>
                </a:lnTo>
                <a:lnTo>
                  <a:pt x="1128" y="1352"/>
                </a:lnTo>
                <a:lnTo>
                  <a:pt x="1107" y="1350"/>
                </a:lnTo>
                <a:lnTo>
                  <a:pt x="1084" y="1347"/>
                </a:lnTo>
                <a:lnTo>
                  <a:pt x="1061" y="1341"/>
                </a:lnTo>
                <a:lnTo>
                  <a:pt x="1038" y="1331"/>
                </a:lnTo>
                <a:lnTo>
                  <a:pt x="1013" y="1320"/>
                </a:lnTo>
                <a:lnTo>
                  <a:pt x="988" y="1306"/>
                </a:lnTo>
                <a:lnTo>
                  <a:pt x="961" y="1289"/>
                </a:lnTo>
                <a:lnTo>
                  <a:pt x="934" y="1270"/>
                </a:lnTo>
                <a:lnTo>
                  <a:pt x="907" y="1249"/>
                </a:lnTo>
                <a:lnTo>
                  <a:pt x="879" y="1224"/>
                </a:lnTo>
                <a:lnTo>
                  <a:pt x="850" y="1199"/>
                </a:lnTo>
                <a:lnTo>
                  <a:pt x="819" y="1168"/>
                </a:lnTo>
                <a:lnTo>
                  <a:pt x="788" y="1137"/>
                </a:lnTo>
                <a:lnTo>
                  <a:pt x="758" y="1103"/>
                </a:lnTo>
                <a:lnTo>
                  <a:pt x="725" y="1067"/>
                </a:lnTo>
                <a:lnTo>
                  <a:pt x="692" y="1026"/>
                </a:lnTo>
                <a:lnTo>
                  <a:pt x="629" y="951"/>
                </a:lnTo>
                <a:lnTo>
                  <a:pt x="597" y="997"/>
                </a:lnTo>
                <a:lnTo>
                  <a:pt x="568" y="1040"/>
                </a:lnTo>
                <a:lnTo>
                  <a:pt x="541" y="1078"/>
                </a:lnTo>
                <a:lnTo>
                  <a:pt x="512" y="1114"/>
                </a:lnTo>
                <a:lnTo>
                  <a:pt x="487" y="1147"/>
                </a:lnTo>
                <a:lnTo>
                  <a:pt x="460" y="1180"/>
                </a:lnTo>
                <a:lnTo>
                  <a:pt x="435" y="1207"/>
                </a:lnTo>
                <a:lnTo>
                  <a:pt x="412" y="1233"/>
                </a:lnTo>
                <a:lnTo>
                  <a:pt x="387" y="1256"/>
                </a:lnTo>
                <a:lnTo>
                  <a:pt x="366" y="1279"/>
                </a:lnTo>
                <a:lnTo>
                  <a:pt x="343" y="1297"/>
                </a:lnTo>
                <a:lnTo>
                  <a:pt x="322" y="1314"/>
                </a:lnTo>
                <a:lnTo>
                  <a:pt x="303" y="1327"/>
                </a:lnTo>
                <a:lnTo>
                  <a:pt x="282" y="1339"/>
                </a:lnTo>
                <a:lnTo>
                  <a:pt x="265" y="1348"/>
                </a:lnTo>
                <a:lnTo>
                  <a:pt x="246" y="1354"/>
                </a:lnTo>
                <a:lnTo>
                  <a:pt x="228" y="1358"/>
                </a:lnTo>
                <a:lnTo>
                  <a:pt x="211" y="1360"/>
                </a:lnTo>
                <a:lnTo>
                  <a:pt x="211" y="1360"/>
                </a:lnTo>
                <a:lnTo>
                  <a:pt x="198" y="1358"/>
                </a:lnTo>
                <a:lnTo>
                  <a:pt x="173" y="1352"/>
                </a:lnTo>
                <a:lnTo>
                  <a:pt x="150" y="1343"/>
                </a:lnTo>
                <a:lnTo>
                  <a:pt x="125" y="1327"/>
                </a:lnTo>
                <a:lnTo>
                  <a:pt x="100" y="1306"/>
                </a:lnTo>
                <a:lnTo>
                  <a:pt x="75" y="1279"/>
                </a:lnTo>
                <a:lnTo>
                  <a:pt x="50" y="1249"/>
                </a:lnTo>
                <a:lnTo>
                  <a:pt x="25" y="1212"/>
                </a:lnTo>
                <a:lnTo>
                  <a:pt x="0" y="1170"/>
                </a:lnTo>
                <a:lnTo>
                  <a:pt x="17" y="1174"/>
                </a:lnTo>
                <a:lnTo>
                  <a:pt x="33" y="1178"/>
                </a:lnTo>
                <a:lnTo>
                  <a:pt x="46" y="1180"/>
                </a:lnTo>
                <a:lnTo>
                  <a:pt x="58" y="1180"/>
                </a:lnTo>
                <a:lnTo>
                  <a:pt x="79" y="1178"/>
                </a:lnTo>
                <a:lnTo>
                  <a:pt x="102" y="1174"/>
                </a:lnTo>
                <a:lnTo>
                  <a:pt x="123" y="1168"/>
                </a:lnTo>
                <a:lnTo>
                  <a:pt x="146" y="1161"/>
                </a:lnTo>
                <a:lnTo>
                  <a:pt x="171" y="1149"/>
                </a:lnTo>
                <a:lnTo>
                  <a:pt x="194" y="1136"/>
                </a:lnTo>
                <a:lnTo>
                  <a:pt x="219" y="1118"/>
                </a:lnTo>
                <a:lnTo>
                  <a:pt x="242" y="1101"/>
                </a:lnTo>
                <a:lnTo>
                  <a:pt x="267" y="1080"/>
                </a:lnTo>
                <a:lnTo>
                  <a:pt x="293" y="1055"/>
                </a:lnTo>
                <a:lnTo>
                  <a:pt x="318" y="1030"/>
                </a:lnTo>
                <a:lnTo>
                  <a:pt x="345" y="1001"/>
                </a:lnTo>
                <a:lnTo>
                  <a:pt x="370" y="971"/>
                </a:lnTo>
                <a:lnTo>
                  <a:pt x="397" y="938"/>
                </a:lnTo>
                <a:lnTo>
                  <a:pt x="424" y="902"/>
                </a:lnTo>
                <a:lnTo>
                  <a:pt x="453" y="863"/>
                </a:lnTo>
                <a:lnTo>
                  <a:pt x="504" y="790"/>
                </a:lnTo>
                <a:lnTo>
                  <a:pt x="466" y="740"/>
                </a:lnTo>
                <a:lnTo>
                  <a:pt x="434" y="698"/>
                </a:lnTo>
                <a:lnTo>
                  <a:pt x="405" y="658"/>
                </a:lnTo>
                <a:lnTo>
                  <a:pt x="376" y="618"/>
                </a:lnTo>
                <a:lnTo>
                  <a:pt x="349" y="581"/>
                </a:lnTo>
                <a:lnTo>
                  <a:pt x="326" y="545"/>
                </a:lnTo>
                <a:lnTo>
                  <a:pt x="303" y="510"/>
                </a:lnTo>
                <a:lnTo>
                  <a:pt x="284" y="478"/>
                </a:lnTo>
                <a:lnTo>
                  <a:pt x="267" y="447"/>
                </a:lnTo>
                <a:lnTo>
                  <a:pt x="249" y="416"/>
                </a:lnTo>
                <a:lnTo>
                  <a:pt x="236" y="389"/>
                </a:lnTo>
                <a:lnTo>
                  <a:pt x="224" y="363"/>
                </a:lnTo>
                <a:lnTo>
                  <a:pt x="215" y="338"/>
                </a:lnTo>
                <a:lnTo>
                  <a:pt x="209" y="315"/>
                </a:lnTo>
                <a:lnTo>
                  <a:pt x="203" y="293"/>
                </a:lnTo>
                <a:lnTo>
                  <a:pt x="199" y="272"/>
                </a:lnTo>
                <a:lnTo>
                  <a:pt x="199" y="255"/>
                </a:lnTo>
                <a:lnTo>
                  <a:pt x="201" y="228"/>
                </a:lnTo>
                <a:lnTo>
                  <a:pt x="207" y="201"/>
                </a:lnTo>
                <a:lnTo>
                  <a:pt x="219" y="173"/>
                </a:lnTo>
                <a:lnTo>
                  <a:pt x="236" y="140"/>
                </a:lnTo>
                <a:lnTo>
                  <a:pt x="255" y="107"/>
                </a:lnTo>
                <a:lnTo>
                  <a:pt x="280" y="73"/>
                </a:lnTo>
                <a:lnTo>
                  <a:pt x="311" y="38"/>
                </a:lnTo>
                <a:lnTo>
                  <a:pt x="345" y="0"/>
                </a:lnTo>
                <a:close/>
              </a:path>
            </a:pathLst>
          </a:custGeom>
          <a:solidFill>
            <a:schemeClr val="bg1"/>
          </a:solidFill>
          <a:ln>
            <a:noFill/>
          </a:ln>
        </p:spPr>
        <p:txBody>
          <a:bodyPr lIns="68580" tIns="34290" rIns="68580" bIns="3429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2" name="KSO_Shape"/>
          <p:cNvSpPr/>
          <p:nvPr/>
        </p:nvSpPr>
        <p:spPr bwMode="auto">
          <a:xfrm>
            <a:off x="1459252" y="1794392"/>
            <a:ext cx="488382" cy="488382"/>
          </a:xfrm>
          <a:custGeom>
            <a:avLst/>
            <a:gdLst>
              <a:gd name="T0" fmla="*/ 83 w 1360"/>
              <a:gd name="T1" fmla="*/ 1274 h 1360"/>
              <a:gd name="T2" fmla="*/ 1179 w 1360"/>
              <a:gd name="T3" fmla="*/ 192 h 1360"/>
              <a:gd name="T4" fmla="*/ 991 w 1360"/>
              <a:gd name="T5" fmla="*/ 387 h 1360"/>
              <a:gd name="T6" fmla="*/ 822 w 1360"/>
              <a:gd name="T7" fmla="*/ 604 h 1360"/>
              <a:gd name="T8" fmla="*/ 747 w 1360"/>
              <a:gd name="T9" fmla="*/ 715 h 1360"/>
              <a:gd name="T10" fmla="*/ 684 w 1360"/>
              <a:gd name="T11" fmla="*/ 825 h 1360"/>
              <a:gd name="T12" fmla="*/ 632 w 1360"/>
              <a:gd name="T13" fmla="*/ 932 h 1360"/>
              <a:gd name="T14" fmla="*/ 590 w 1360"/>
              <a:gd name="T15" fmla="*/ 1038 h 1360"/>
              <a:gd name="T16" fmla="*/ 507 w 1360"/>
              <a:gd name="T17" fmla="*/ 1095 h 1360"/>
              <a:gd name="T18" fmla="*/ 463 w 1360"/>
              <a:gd name="T19" fmla="*/ 1109 h 1360"/>
              <a:gd name="T20" fmla="*/ 446 w 1360"/>
              <a:gd name="T21" fmla="*/ 1059 h 1360"/>
              <a:gd name="T22" fmla="*/ 415 w 1360"/>
              <a:gd name="T23" fmla="*/ 978 h 1360"/>
              <a:gd name="T24" fmla="*/ 384 w 1360"/>
              <a:gd name="T25" fmla="*/ 903 h 1360"/>
              <a:gd name="T26" fmla="*/ 355 w 1360"/>
              <a:gd name="T27" fmla="*/ 842 h 1360"/>
              <a:gd name="T28" fmla="*/ 330 w 1360"/>
              <a:gd name="T29" fmla="*/ 790 h 1360"/>
              <a:gd name="T30" fmla="*/ 307 w 1360"/>
              <a:gd name="T31" fmla="*/ 754 h 1360"/>
              <a:gd name="T32" fmla="*/ 261 w 1360"/>
              <a:gd name="T33" fmla="*/ 704 h 1360"/>
              <a:gd name="T34" fmla="*/ 211 w 1360"/>
              <a:gd name="T35" fmla="*/ 685 h 1360"/>
              <a:gd name="T36" fmla="*/ 246 w 1360"/>
              <a:gd name="T37" fmla="*/ 656 h 1360"/>
              <a:gd name="T38" fmla="*/ 277 w 1360"/>
              <a:gd name="T39" fmla="*/ 637 h 1360"/>
              <a:gd name="T40" fmla="*/ 305 w 1360"/>
              <a:gd name="T41" fmla="*/ 623 h 1360"/>
              <a:gd name="T42" fmla="*/ 332 w 1360"/>
              <a:gd name="T43" fmla="*/ 620 h 1360"/>
              <a:gd name="T44" fmla="*/ 369 w 1360"/>
              <a:gd name="T45" fmla="*/ 633 h 1360"/>
              <a:gd name="T46" fmla="*/ 407 w 1360"/>
              <a:gd name="T47" fmla="*/ 669 h 1360"/>
              <a:gd name="T48" fmla="*/ 446 w 1360"/>
              <a:gd name="T49" fmla="*/ 729 h 1360"/>
              <a:gd name="T50" fmla="*/ 488 w 1360"/>
              <a:gd name="T51" fmla="*/ 813 h 1360"/>
              <a:gd name="T52" fmla="*/ 576 w 1360"/>
              <a:gd name="T53" fmla="*/ 783 h 1360"/>
              <a:gd name="T54" fmla="*/ 707 w 1360"/>
              <a:gd name="T55" fmla="*/ 591 h 1360"/>
              <a:gd name="T56" fmla="*/ 855 w 1360"/>
              <a:gd name="T57" fmla="*/ 410 h 1360"/>
              <a:gd name="T58" fmla="*/ 1020 w 1360"/>
              <a:gd name="T59" fmla="*/ 242 h 1360"/>
              <a:gd name="T60" fmla="*/ 83 w 1360"/>
              <a:gd name="T61" fmla="*/ 161 h 1360"/>
              <a:gd name="T62" fmla="*/ 1337 w 1360"/>
              <a:gd name="T63" fmla="*/ 0 h 1360"/>
              <a:gd name="T64" fmla="*/ 1316 w 1360"/>
              <a:gd name="T65" fmla="*/ 79 h 1360"/>
              <a:gd name="T66" fmla="*/ 1264 w 1360"/>
              <a:gd name="T67" fmla="*/ 1360 h 1360"/>
              <a:gd name="T68" fmla="*/ 0 w 1360"/>
              <a:gd name="T69" fmla="*/ 77 h 1360"/>
              <a:gd name="T70" fmla="*/ 1281 w 1360"/>
              <a:gd name="T71" fmla="*/ 35 h 1360"/>
              <a:gd name="T72" fmla="*/ 1337 w 1360"/>
              <a:gd name="T73"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60" h="1360">
                <a:moveTo>
                  <a:pt x="83" y="161"/>
                </a:moveTo>
                <a:lnTo>
                  <a:pt x="83" y="1274"/>
                </a:lnTo>
                <a:lnTo>
                  <a:pt x="1179" y="1274"/>
                </a:lnTo>
                <a:lnTo>
                  <a:pt x="1179" y="192"/>
                </a:lnTo>
                <a:lnTo>
                  <a:pt x="1081" y="286"/>
                </a:lnTo>
                <a:lnTo>
                  <a:pt x="991" y="387"/>
                </a:lnTo>
                <a:lnTo>
                  <a:pt x="903" y="493"/>
                </a:lnTo>
                <a:lnTo>
                  <a:pt x="822" y="604"/>
                </a:lnTo>
                <a:lnTo>
                  <a:pt x="784" y="660"/>
                </a:lnTo>
                <a:lnTo>
                  <a:pt x="747" y="715"/>
                </a:lnTo>
                <a:lnTo>
                  <a:pt x="715" y="771"/>
                </a:lnTo>
                <a:lnTo>
                  <a:pt x="684" y="825"/>
                </a:lnTo>
                <a:lnTo>
                  <a:pt x="657" y="880"/>
                </a:lnTo>
                <a:lnTo>
                  <a:pt x="632" y="932"/>
                </a:lnTo>
                <a:lnTo>
                  <a:pt x="609" y="986"/>
                </a:lnTo>
                <a:lnTo>
                  <a:pt x="590" y="1038"/>
                </a:lnTo>
                <a:lnTo>
                  <a:pt x="551" y="1063"/>
                </a:lnTo>
                <a:lnTo>
                  <a:pt x="507" y="1095"/>
                </a:lnTo>
                <a:lnTo>
                  <a:pt x="469" y="1128"/>
                </a:lnTo>
                <a:lnTo>
                  <a:pt x="463" y="1109"/>
                </a:lnTo>
                <a:lnTo>
                  <a:pt x="455" y="1086"/>
                </a:lnTo>
                <a:lnTo>
                  <a:pt x="446" y="1059"/>
                </a:lnTo>
                <a:lnTo>
                  <a:pt x="434" y="1026"/>
                </a:lnTo>
                <a:lnTo>
                  <a:pt x="415" y="978"/>
                </a:lnTo>
                <a:lnTo>
                  <a:pt x="400" y="938"/>
                </a:lnTo>
                <a:lnTo>
                  <a:pt x="384" y="903"/>
                </a:lnTo>
                <a:lnTo>
                  <a:pt x="371" y="871"/>
                </a:lnTo>
                <a:lnTo>
                  <a:pt x="355" y="842"/>
                </a:lnTo>
                <a:lnTo>
                  <a:pt x="344" y="815"/>
                </a:lnTo>
                <a:lnTo>
                  <a:pt x="330" y="790"/>
                </a:lnTo>
                <a:lnTo>
                  <a:pt x="319" y="771"/>
                </a:lnTo>
                <a:lnTo>
                  <a:pt x="307" y="754"/>
                </a:lnTo>
                <a:lnTo>
                  <a:pt x="284" y="725"/>
                </a:lnTo>
                <a:lnTo>
                  <a:pt x="261" y="704"/>
                </a:lnTo>
                <a:lnTo>
                  <a:pt x="236" y="691"/>
                </a:lnTo>
                <a:lnTo>
                  <a:pt x="211" y="685"/>
                </a:lnTo>
                <a:lnTo>
                  <a:pt x="229" y="669"/>
                </a:lnTo>
                <a:lnTo>
                  <a:pt x="246" y="656"/>
                </a:lnTo>
                <a:lnTo>
                  <a:pt x="261" y="645"/>
                </a:lnTo>
                <a:lnTo>
                  <a:pt x="277" y="637"/>
                </a:lnTo>
                <a:lnTo>
                  <a:pt x="292" y="629"/>
                </a:lnTo>
                <a:lnTo>
                  <a:pt x="305" y="623"/>
                </a:lnTo>
                <a:lnTo>
                  <a:pt x="321" y="621"/>
                </a:lnTo>
                <a:lnTo>
                  <a:pt x="332" y="620"/>
                </a:lnTo>
                <a:lnTo>
                  <a:pt x="352" y="623"/>
                </a:lnTo>
                <a:lnTo>
                  <a:pt x="369" y="633"/>
                </a:lnTo>
                <a:lnTo>
                  <a:pt x="388" y="648"/>
                </a:lnTo>
                <a:lnTo>
                  <a:pt x="407" y="669"/>
                </a:lnTo>
                <a:lnTo>
                  <a:pt x="426" y="696"/>
                </a:lnTo>
                <a:lnTo>
                  <a:pt x="446" y="729"/>
                </a:lnTo>
                <a:lnTo>
                  <a:pt x="467" y="769"/>
                </a:lnTo>
                <a:lnTo>
                  <a:pt x="488" y="813"/>
                </a:lnTo>
                <a:lnTo>
                  <a:pt x="519" y="882"/>
                </a:lnTo>
                <a:lnTo>
                  <a:pt x="576" y="783"/>
                </a:lnTo>
                <a:lnTo>
                  <a:pt x="640" y="685"/>
                </a:lnTo>
                <a:lnTo>
                  <a:pt x="707" y="591"/>
                </a:lnTo>
                <a:lnTo>
                  <a:pt x="778" y="501"/>
                </a:lnTo>
                <a:lnTo>
                  <a:pt x="855" y="410"/>
                </a:lnTo>
                <a:lnTo>
                  <a:pt x="935" y="324"/>
                </a:lnTo>
                <a:lnTo>
                  <a:pt x="1020" y="242"/>
                </a:lnTo>
                <a:lnTo>
                  <a:pt x="1110" y="161"/>
                </a:lnTo>
                <a:lnTo>
                  <a:pt x="83" y="161"/>
                </a:lnTo>
                <a:lnTo>
                  <a:pt x="83" y="161"/>
                </a:lnTo>
                <a:close/>
                <a:moveTo>
                  <a:pt x="1337" y="0"/>
                </a:moveTo>
                <a:lnTo>
                  <a:pt x="1360" y="46"/>
                </a:lnTo>
                <a:lnTo>
                  <a:pt x="1316" y="79"/>
                </a:lnTo>
                <a:lnTo>
                  <a:pt x="1264" y="119"/>
                </a:lnTo>
                <a:lnTo>
                  <a:pt x="1264" y="1360"/>
                </a:lnTo>
                <a:lnTo>
                  <a:pt x="0" y="1360"/>
                </a:lnTo>
                <a:lnTo>
                  <a:pt x="0" y="77"/>
                </a:lnTo>
                <a:lnTo>
                  <a:pt x="1222" y="77"/>
                </a:lnTo>
                <a:lnTo>
                  <a:pt x="1281" y="35"/>
                </a:lnTo>
                <a:lnTo>
                  <a:pt x="1337" y="0"/>
                </a:lnTo>
                <a:lnTo>
                  <a:pt x="1337" y="0"/>
                </a:lnTo>
                <a:close/>
              </a:path>
            </a:pathLst>
          </a:custGeom>
          <a:solidFill>
            <a:srgbClr val="9F6633"/>
          </a:solidFill>
          <a:ln>
            <a:noFill/>
          </a:ln>
        </p:spPr>
        <p:txBody>
          <a:bodyPr lIns="68580" tIns="34290" rIns="68580" bIns="3429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3" name="KSO_Shape"/>
          <p:cNvSpPr/>
          <p:nvPr/>
        </p:nvSpPr>
        <p:spPr bwMode="auto">
          <a:xfrm>
            <a:off x="7756850" y="1921059"/>
            <a:ext cx="488382" cy="488382"/>
          </a:xfrm>
          <a:custGeom>
            <a:avLst/>
            <a:gdLst>
              <a:gd name="T0" fmla="*/ 461 w 1360"/>
              <a:gd name="T1" fmla="*/ 257 h 1360"/>
              <a:gd name="T2" fmla="*/ 494 w 1360"/>
              <a:gd name="T3" fmla="*/ 349 h 1360"/>
              <a:gd name="T4" fmla="*/ 536 w 1360"/>
              <a:gd name="T5" fmla="*/ 439 h 1360"/>
              <a:gd name="T6" fmla="*/ 592 w 1360"/>
              <a:gd name="T7" fmla="*/ 526 h 1360"/>
              <a:gd name="T8" fmla="*/ 645 w 1360"/>
              <a:gd name="T9" fmla="*/ 593 h 1360"/>
              <a:gd name="T10" fmla="*/ 730 w 1360"/>
              <a:gd name="T11" fmla="*/ 491 h 1360"/>
              <a:gd name="T12" fmla="*/ 814 w 1360"/>
              <a:gd name="T13" fmla="*/ 403 h 1360"/>
              <a:gd name="T14" fmla="*/ 891 w 1360"/>
              <a:gd name="T15" fmla="*/ 345 h 1360"/>
              <a:gd name="T16" fmla="*/ 957 w 1360"/>
              <a:gd name="T17" fmla="*/ 315 h 1360"/>
              <a:gd name="T18" fmla="*/ 1012 w 1360"/>
              <a:gd name="T19" fmla="*/ 315 h 1360"/>
              <a:gd name="T20" fmla="*/ 1058 w 1360"/>
              <a:gd name="T21" fmla="*/ 341 h 1360"/>
              <a:gd name="T22" fmla="*/ 1083 w 1360"/>
              <a:gd name="T23" fmla="*/ 378 h 1360"/>
              <a:gd name="T24" fmla="*/ 1058 w 1360"/>
              <a:gd name="T25" fmla="*/ 410 h 1360"/>
              <a:gd name="T26" fmla="*/ 984 w 1360"/>
              <a:gd name="T27" fmla="*/ 458 h 1360"/>
              <a:gd name="T28" fmla="*/ 903 w 1360"/>
              <a:gd name="T29" fmla="*/ 524 h 1360"/>
              <a:gd name="T30" fmla="*/ 820 w 1360"/>
              <a:gd name="T31" fmla="*/ 604 h 1360"/>
              <a:gd name="T32" fmla="*/ 738 w 1360"/>
              <a:gd name="T33" fmla="*/ 694 h 1360"/>
              <a:gd name="T34" fmla="*/ 807 w 1360"/>
              <a:gd name="T35" fmla="*/ 767 h 1360"/>
              <a:gd name="T36" fmla="*/ 887 w 1360"/>
              <a:gd name="T37" fmla="*/ 836 h 1360"/>
              <a:gd name="T38" fmla="*/ 964 w 1360"/>
              <a:gd name="T39" fmla="*/ 882 h 1360"/>
              <a:gd name="T40" fmla="*/ 1039 w 1360"/>
              <a:gd name="T41" fmla="*/ 905 h 1360"/>
              <a:gd name="T42" fmla="*/ 1114 w 1360"/>
              <a:gd name="T43" fmla="*/ 905 h 1360"/>
              <a:gd name="T44" fmla="*/ 1141 w 1360"/>
              <a:gd name="T45" fmla="*/ 923 h 1360"/>
              <a:gd name="T46" fmla="*/ 1120 w 1360"/>
              <a:gd name="T47" fmla="*/ 961 h 1360"/>
              <a:gd name="T48" fmla="*/ 1101 w 1360"/>
              <a:gd name="T49" fmla="*/ 992 h 1360"/>
              <a:gd name="T50" fmla="*/ 1083 w 1360"/>
              <a:gd name="T51" fmla="*/ 1015 h 1360"/>
              <a:gd name="T52" fmla="*/ 1058 w 1360"/>
              <a:gd name="T53" fmla="*/ 1036 h 1360"/>
              <a:gd name="T54" fmla="*/ 1016 w 1360"/>
              <a:gd name="T55" fmla="*/ 1051 h 1360"/>
              <a:gd name="T56" fmla="*/ 960 w 1360"/>
              <a:gd name="T57" fmla="*/ 1049 h 1360"/>
              <a:gd name="T58" fmla="*/ 895 w 1360"/>
              <a:gd name="T59" fmla="*/ 1024 h 1360"/>
              <a:gd name="T60" fmla="*/ 818 w 1360"/>
              <a:gd name="T61" fmla="*/ 974 h 1360"/>
              <a:gd name="T62" fmla="*/ 734 w 1360"/>
              <a:gd name="T63" fmla="*/ 898 h 1360"/>
              <a:gd name="T64" fmla="*/ 645 w 1360"/>
              <a:gd name="T65" fmla="*/ 804 h 1360"/>
              <a:gd name="T66" fmla="*/ 582 w 1360"/>
              <a:gd name="T67" fmla="*/ 886 h 1360"/>
              <a:gd name="T68" fmla="*/ 505 w 1360"/>
              <a:gd name="T69" fmla="*/ 971 h 1360"/>
              <a:gd name="T70" fmla="*/ 438 w 1360"/>
              <a:gd name="T71" fmla="*/ 1026 h 1360"/>
              <a:gd name="T72" fmla="*/ 380 w 1360"/>
              <a:gd name="T73" fmla="*/ 1055 h 1360"/>
              <a:gd name="T74" fmla="*/ 338 w 1360"/>
              <a:gd name="T75" fmla="*/ 1057 h 1360"/>
              <a:gd name="T76" fmla="*/ 302 w 1360"/>
              <a:gd name="T77" fmla="*/ 1042 h 1360"/>
              <a:gd name="T78" fmla="*/ 265 w 1360"/>
              <a:gd name="T79" fmla="*/ 1013 h 1360"/>
              <a:gd name="T80" fmla="*/ 229 w 1360"/>
              <a:gd name="T81" fmla="*/ 969 h 1360"/>
              <a:gd name="T82" fmla="*/ 232 w 1360"/>
              <a:gd name="T83" fmla="*/ 944 h 1360"/>
              <a:gd name="T84" fmla="*/ 279 w 1360"/>
              <a:gd name="T85" fmla="*/ 942 h 1360"/>
              <a:gd name="T86" fmla="*/ 344 w 1360"/>
              <a:gd name="T87" fmla="*/ 919 h 1360"/>
              <a:gd name="T88" fmla="*/ 413 w 1360"/>
              <a:gd name="T89" fmla="*/ 869 h 1360"/>
              <a:gd name="T90" fmla="*/ 486 w 1360"/>
              <a:gd name="T91" fmla="*/ 794 h 1360"/>
              <a:gd name="T92" fmla="*/ 559 w 1360"/>
              <a:gd name="T93" fmla="*/ 704 h 1360"/>
              <a:gd name="T94" fmla="*/ 490 w 1360"/>
              <a:gd name="T95" fmla="*/ 620 h 1360"/>
              <a:gd name="T96" fmla="*/ 419 w 1360"/>
              <a:gd name="T97" fmla="*/ 528 h 1360"/>
              <a:gd name="T98" fmla="*/ 373 w 1360"/>
              <a:gd name="T99" fmla="*/ 453 h 1360"/>
              <a:gd name="T100" fmla="*/ 350 w 1360"/>
              <a:gd name="T101" fmla="*/ 393 h 1360"/>
              <a:gd name="T102" fmla="*/ 350 w 1360"/>
              <a:gd name="T103" fmla="*/ 353 h 1360"/>
              <a:gd name="T104" fmla="*/ 361 w 1360"/>
              <a:gd name="T105" fmla="*/ 318 h 1360"/>
              <a:gd name="T106" fmla="*/ 386 w 1360"/>
              <a:gd name="T107" fmla="*/ 278 h 1360"/>
              <a:gd name="T108" fmla="*/ 425 w 1360"/>
              <a:gd name="T109" fmla="*/ 234 h 1360"/>
              <a:gd name="T110" fmla="*/ 449 w 1360"/>
              <a:gd name="T111" fmla="*/ 211 h 1360"/>
              <a:gd name="T112" fmla="*/ 92 w 1360"/>
              <a:gd name="T113" fmla="*/ 1268 h 1360"/>
              <a:gd name="T114" fmla="*/ 1270 w 1360"/>
              <a:gd name="T115" fmla="*/ 90 h 1360"/>
              <a:gd name="T116" fmla="*/ 92 w 1360"/>
              <a:gd name="T117" fmla="*/ 90 h 1360"/>
              <a:gd name="T118" fmla="*/ 1360 w 1360"/>
              <a:gd name="T119" fmla="*/ 0 h 1360"/>
              <a:gd name="T120" fmla="*/ 0 w 1360"/>
              <a:gd name="T121" fmla="*/ 1360 h 1360"/>
              <a:gd name="T122" fmla="*/ 0 w 1360"/>
              <a:gd name="T123"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0" h="1360">
                <a:moveTo>
                  <a:pt x="449" y="211"/>
                </a:moveTo>
                <a:lnTo>
                  <a:pt x="461" y="257"/>
                </a:lnTo>
                <a:lnTo>
                  <a:pt x="474" y="303"/>
                </a:lnTo>
                <a:lnTo>
                  <a:pt x="494" y="349"/>
                </a:lnTo>
                <a:lnTo>
                  <a:pt x="513" y="395"/>
                </a:lnTo>
                <a:lnTo>
                  <a:pt x="536" y="439"/>
                </a:lnTo>
                <a:lnTo>
                  <a:pt x="563" y="481"/>
                </a:lnTo>
                <a:lnTo>
                  <a:pt x="592" y="526"/>
                </a:lnTo>
                <a:lnTo>
                  <a:pt x="624" y="568"/>
                </a:lnTo>
                <a:lnTo>
                  <a:pt x="645" y="593"/>
                </a:lnTo>
                <a:lnTo>
                  <a:pt x="684" y="547"/>
                </a:lnTo>
                <a:lnTo>
                  <a:pt x="730" y="491"/>
                </a:lnTo>
                <a:lnTo>
                  <a:pt x="774" y="443"/>
                </a:lnTo>
                <a:lnTo>
                  <a:pt x="814" y="403"/>
                </a:lnTo>
                <a:lnTo>
                  <a:pt x="855" y="370"/>
                </a:lnTo>
                <a:lnTo>
                  <a:pt x="891" y="345"/>
                </a:lnTo>
                <a:lnTo>
                  <a:pt x="924" y="326"/>
                </a:lnTo>
                <a:lnTo>
                  <a:pt x="957" y="315"/>
                </a:lnTo>
                <a:lnTo>
                  <a:pt x="985" y="311"/>
                </a:lnTo>
                <a:lnTo>
                  <a:pt x="1012" y="315"/>
                </a:lnTo>
                <a:lnTo>
                  <a:pt x="1035" y="326"/>
                </a:lnTo>
                <a:lnTo>
                  <a:pt x="1058" y="341"/>
                </a:lnTo>
                <a:lnTo>
                  <a:pt x="1076" y="366"/>
                </a:lnTo>
                <a:lnTo>
                  <a:pt x="1083" y="378"/>
                </a:lnTo>
                <a:lnTo>
                  <a:pt x="1095" y="391"/>
                </a:lnTo>
                <a:lnTo>
                  <a:pt x="1058" y="410"/>
                </a:lnTo>
                <a:lnTo>
                  <a:pt x="1022" y="432"/>
                </a:lnTo>
                <a:lnTo>
                  <a:pt x="984" y="458"/>
                </a:lnTo>
                <a:lnTo>
                  <a:pt x="943" y="489"/>
                </a:lnTo>
                <a:lnTo>
                  <a:pt x="903" y="524"/>
                </a:lnTo>
                <a:lnTo>
                  <a:pt x="862" y="562"/>
                </a:lnTo>
                <a:lnTo>
                  <a:pt x="820" y="604"/>
                </a:lnTo>
                <a:lnTo>
                  <a:pt x="776" y="652"/>
                </a:lnTo>
                <a:lnTo>
                  <a:pt x="738" y="694"/>
                </a:lnTo>
                <a:lnTo>
                  <a:pt x="765" y="725"/>
                </a:lnTo>
                <a:lnTo>
                  <a:pt x="807" y="767"/>
                </a:lnTo>
                <a:lnTo>
                  <a:pt x="847" y="806"/>
                </a:lnTo>
                <a:lnTo>
                  <a:pt x="887" y="836"/>
                </a:lnTo>
                <a:lnTo>
                  <a:pt x="926" y="861"/>
                </a:lnTo>
                <a:lnTo>
                  <a:pt x="964" y="882"/>
                </a:lnTo>
                <a:lnTo>
                  <a:pt x="1003" y="896"/>
                </a:lnTo>
                <a:lnTo>
                  <a:pt x="1039" y="905"/>
                </a:lnTo>
                <a:lnTo>
                  <a:pt x="1076" y="907"/>
                </a:lnTo>
                <a:lnTo>
                  <a:pt x="1114" y="905"/>
                </a:lnTo>
                <a:lnTo>
                  <a:pt x="1153" y="900"/>
                </a:lnTo>
                <a:lnTo>
                  <a:pt x="1141" y="923"/>
                </a:lnTo>
                <a:lnTo>
                  <a:pt x="1129" y="942"/>
                </a:lnTo>
                <a:lnTo>
                  <a:pt x="1120" y="961"/>
                </a:lnTo>
                <a:lnTo>
                  <a:pt x="1110" y="978"/>
                </a:lnTo>
                <a:lnTo>
                  <a:pt x="1101" y="992"/>
                </a:lnTo>
                <a:lnTo>
                  <a:pt x="1091" y="1005"/>
                </a:lnTo>
                <a:lnTo>
                  <a:pt x="1083" y="1015"/>
                </a:lnTo>
                <a:lnTo>
                  <a:pt x="1076" y="1024"/>
                </a:lnTo>
                <a:lnTo>
                  <a:pt x="1058" y="1036"/>
                </a:lnTo>
                <a:lnTo>
                  <a:pt x="1037" y="1045"/>
                </a:lnTo>
                <a:lnTo>
                  <a:pt x="1016" y="1051"/>
                </a:lnTo>
                <a:lnTo>
                  <a:pt x="991" y="1053"/>
                </a:lnTo>
                <a:lnTo>
                  <a:pt x="960" y="1049"/>
                </a:lnTo>
                <a:lnTo>
                  <a:pt x="930" y="1040"/>
                </a:lnTo>
                <a:lnTo>
                  <a:pt x="895" y="1024"/>
                </a:lnTo>
                <a:lnTo>
                  <a:pt x="857" y="1003"/>
                </a:lnTo>
                <a:lnTo>
                  <a:pt x="818" y="974"/>
                </a:lnTo>
                <a:lnTo>
                  <a:pt x="778" y="940"/>
                </a:lnTo>
                <a:lnTo>
                  <a:pt x="734" y="898"/>
                </a:lnTo>
                <a:lnTo>
                  <a:pt x="690" y="850"/>
                </a:lnTo>
                <a:lnTo>
                  <a:pt x="645" y="804"/>
                </a:lnTo>
                <a:lnTo>
                  <a:pt x="624" y="832"/>
                </a:lnTo>
                <a:lnTo>
                  <a:pt x="582" y="886"/>
                </a:lnTo>
                <a:lnTo>
                  <a:pt x="542" y="932"/>
                </a:lnTo>
                <a:lnTo>
                  <a:pt x="505" y="971"/>
                </a:lnTo>
                <a:lnTo>
                  <a:pt x="471" y="1001"/>
                </a:lnTo>
                <a:lnTo>
                  <a:pt x="438" y="1026"/>
                </a:lnTo>
                <a:lnTo>
                  <a:pt x="407" y="1043"/>
                </a:lnTo>
                <a:lnTo>
                  <a:pt x="380" y="1055"/>
                </a:lnTo>
                <a:lnTo>
                  <a:pt x="355" y="1059"/>
                </a:lnTo>
                <a:lnTo>
                  <a:pt x="338" y="1057"/>
                </a:lnTo>
                <a:lnTo>
                  <a:pt x="319" y="1051"/>
                </a:lnTo>
                <a:lnTo>
                  <a:pt x="302" y="1042"/>
                </a:lnTo>
                <a:lnTo>
                  <a:pt x="284" y="1028"/>
                </a:lnTo>
                <a:lnTo>
                  <a:pt x="265" y="1013"/>
                </a:lnTo>
                <a:lnTo>
                  <a:pt x="248" y="992"/>
                </a:lnTo>
                <a:lnTo>
                  <a:pt x="229" y="969"/>
                </a:lnTo>
                <a:lnTo>
                  <a:pt x="209" y="940"/>
                </a:lnTo>
                <a:lnTo>
                  <a:pt x="232" y="944"/>
                </a:lnTo>
                <a:lnTo>
                  <a:pt x="248" y="946"/>
                </a:lnTo>
                <a:lnTo>
                  <a:pt x="279" y="942"/>
                </a:lnTo>
                <a:lnTo>
                  <a:pt x="311" y="934"/>
                </a:lnTo>
                <a:lnTo>
                  <a:pt x="344" y="919"/>
                </a:lnTo>
                <a:lnTo>
                  <a:pt x="376" y="896"/>
                </a:lnTo>
                <a:lnTo>
                  <a:pt x="413" y="869"/>
                </a:lnTo>
                <a:lnTo>
                  <a:pt x="448" y="834"/>
                </a:lnTo>
                <a:lnTo>
                  <a:pt x="486" y="794"/>
                </a:lnTo>
                <a:lnTo>
                  <a:pt x="522" y="748"/>
                </a:lnTo>
                <a:lnTo>
                  <a:pt x="559" y="704"/>
                </a:lnTo>
                <a:lnTo>
                  <a:pt x="532" y="671"/>
                </a:lnTo>
                <a:lnTo>
                  <a:pt x="490" y="620"/>
                </a:lnTo>
                <a:lnTo>
                  <a:pt x="451" y="572"/>
                </a:lnTo>
                <a:lnTo>
                  <a:pt x="419" y="528"/>
                </a:lnTo>
                <a:lnTo>
                  <a:pt x="394" y="489"/>
                </a:lnTo>
                <a:lnTo>
                  <a:pt x="373" y="453"/>
                </a:lnTo>
                <a:lnTo>
                  <a:pt x="359" y="420"/>
                </a:lnTo>
                <a:lnTo>
                  <a:pt x="350" y="393"/>
                </a:lnTo>
                <a:lnTo>
                  <a:pt x="348" y="368"/>
                </a:lnTo>
                <a:lnTo>
                  <a:pt x="350" y="353"/>
                </a:lnTo>
                <a:lnTo>
                  <a:pt x="353" y="336"/>
                </a:lnTo>
                <a:lnTo>
                  <a:pt x="361" y="318"/>
                </a:lnTo>
                <a:lnTo>
                  <a:pt x="373" y="297"/>
                </a:lnTo>
                <a:lnTo>
                  <a:pt x="386" y="278"/>
                </a:lnTo>
                <a:lnTo>
                  <a:pt x="405" y="257"/>
                </a:lnTo>
                <a:lnTo>
                  <a:pt x="425" y="234"/>
                </a:lnTo>
                <a:lnTo>
                  <a:pt x="449" y="211"/>
                </a:lnTo>
                <a:lnTo>
                  <a:pt x="449" y="211"/>
                </a:lnTo>
                <a:close/>
                <a:moveTo>
                  <a:pt x="92" y="90"/>
                </a:moveTo>
                <a:lnTo>
                  <a:pt x="92" y="1268"/>
                </a:lnTo>
                <a:lnTo>
                  <a:pt x="1270" y="1268"/>
                </a:lnTo>
                <a:lnTo>
                  <a:pt x="1270" y="90"/>
                </a:lnTo>
                <a:lnTo>
                  <a:pt x="92" y="90"/>
                </a:lnTo>
                <a:lnTo>
                  <a:pt x="92" y="90"/>
                </a:lnTo>
                <a:close/>
                <a:moveTo>
                  <a:pt x="0" y="0"/>
                </a:moveTo>
                <a:lnTo>
                  <a:pt x="1360" y="0"/>
                </a:lnTo>
                <a:lnTo>
                  <a:pt x="1360" y="1360"/>
                </a:lnTo>
                <a:lnTo>
                  <a:pt x="0" y="1360"/>
                </a:lnTo>
                <a:lnTo>
                  <a:pt x="0" y="0"/>
                </a:lnTo>
                <a:lnTo>
                  <a:pt x="0" y="0"/>
                </a:lnTo>
                <a:close/>
              </a:path>
            </a:pathLst>
          </a:custGeom>
          <a:solidFill>
            <a:srgbClr val="9F6633"/>
          </a:solidFill>
          <a:ln>
            <a:noFill/>
          </a:ln>
        </p:spPr>
        <p:txBody>
          <a:bodyPr lIns="68580" tIns="34290" rIns="68580" bIns="3429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9" name="文本框 18"/>
          <p:cNvSpPr txBox="1"/>
          <p:nvPr/>
        </p:nvSpPr>
        <p:spPr>
          <a:xfrm>
            <a:off x="1987909" y="1768703"/>
            <a:ext cx="14077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5"/>
          <p:cNvSpPr txBox="1"/>
          <p:nvPr/>
        </p:nvSpPr>
        <p:spPr>
          <a:xfrm>
            <a:off x="1987909" y="2040080"/>
            <a:ext cx="2511916" cy="923330"/>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21" name="KSO_Shape"/>
          <p:cNvSpPr/>
          <p:nvPr/>
        </p:nvSpPr>
        <p:spPr bwMode="auto">
          <a:xfrm>
            <a:off x="1459252" y="4704276"/>
            <a:ext cx="488382" cy="488382"/>
          </a:xfrm>
          <a:custGeom>
            <a:avLst/>
            <a:gdLst>
              <a:gd name="T0" fmla="*/ 83 w 1360"/>
              <a:gd name="T1" fmla="*/ 1274 h 1360"/>
              <a:gd name="T2" fmla="*/ 1179 w 1360"/>
              <a:gd name="T3" fmla="*/ 192 h 1360"/>
              <a:gd name="T4" fmla="*/ 991 w 1360"/>
              <a:gd name="T5" fmla="*/ 387 h 1360"/>
              <a:gd name="T6" fmla="*/ 822 w 1360"/>
              <a:gd name="T7" fmla="*/ 604 h 1360"/>
              <a:gd name="T8" fmla="*/ 747 w 1360"/>
              <a:gd name="T9" fmla="*/ 715 h 1360"/>
              <a:gd name="T10" fmla="*/ 684 w 1360"/>
              <a:gd name="T11" fmla="*/ 825 h 1360"/>
              <a:gd name="T12" fmla="*/ 632 w 1360"/>
              <a:gd name="T13" fmla="*/ 932 h 1360"/>
              <a:gd name="T14" fmla="*/ 590 w 1360"/>
              <a:gd name="T15" fmla="*/ 1038 h 1360"/>
              <a:gd name="T16" fmla="*/ 507 w 1360"/>
              <a:gd name="T17" fmla="*/ 1095 h 1360"/>
              <a:gd name="T18" fmla="*/ 463 w 1360"/>
              <a:gd name="T19" fmla="*/ 1109 h 1360"/>
              <a:gd name="T20" fmla="*/ 446 w 1360"/>
              <a:gd name="T21" fmla="*/ 1059 h 1360"/>
              <a:gd name="T22" fmla="*/ 415 w 1360"/>
              <a:gd name="T23" fmla="*/ 978 h 1360"/>
              <a:gd name="T24" fmla="*/ 384 w 1360"/>
              <a:gd name="T25" fmla="*/ 903 h 1360"/>
              <a:gd name="T26" fmla="*/ 355 w 1360"/>
              <a:gd name="T27" fmla="*/ 842 h 1360"/>
              <a:gd name="T28" fmla="*/ 330 w 1360"/>
              <a:gd name="T29" fmla="*/ 790 h 1360"/>
              <a:gd name="T30" fmla="*/ 307 w 1360"/>
              <a:gd name="T31" fmla="*/ 754 h 1360"/>
              <a:gd name="T32" fmla="*/ 261 w 1360"/>
              <a:gd name="T33" fmla="*/ 704 h 1360"/>
              <a:gd name="T34" fmla="*/ 211 w 1360"/>
              <a:gd name="T35" fmla="*/ 685 h 1360"/>
              <a:gd name="T36" fmla="*/ 246 w 1360"/>
              <a:gd name="T37" fmla="*/ 656 h 1360"/>
              <a:gd name="T38" fmla="*/ 277 w 1360"/>
              <a:gd name="T39" fmla="*/ 637 h 1360"/>
              <a:gd name="T40" fmla="*/ 305 w 1360"/>
              <a:gd name="T41" fmla="*/ 623 h 1360"/>
              <a:gd name="T42" fmla="*/ 332 w 1360"/>
              <a:gd name="T43" fmla="*/ 620 h 1360"/>
              <a:gd name="T44" fmla="*/ 369 w 1360"/>
              <a:gd name="T45" fmla="*/ 633 h 1360"/>
              <a:gd name="T46" fmla="*/ 407 w 1360"/>
              <a:gd name="T47" fmla="*/ 669 h 1360"/>
              <a:gd name="T48" fmla="*/ 446 w 1360"/>
              <a:gd name="T49" fmla="*/ 729 h 1360"/>
              <a:gd name="T50" fmla="*/ 488 w 1360"/>
              <a:gd name="T51" fmla="*/ 813 h 1360"/>
              <a:gd name="T52" fmla="*/ 576 w 1360"/>
              <a:gd name="T53" fmla="*/ 783 h 1360"/>
              <a:gd name="T54" fmla="*/ 707 w 1360"/>
              <a:gd name="T55" fmla="*/ 591 h 1360"/>
              <a:gd name="T56" fmla="*/ 855 w 1360"/>
              <a:gd name="T57" fmla="*/ 410 h 1360"/>
              <a:gd name="T58" fmla="*/ 1020 w 1360"/>
              <a:gd name="T59" fmla="*/ 242 h 1360"/>
              <a:gd name="T60" fmla="*/ 83 w 1360"/>
              <a:gd name="T61" fmla="*/ 161 h 1360"/>
              <a:gd name="T62" fmla="*/ 1337 w 1360"/>
              <a:gd name="T63" fmla="*/ 0 h 1360"/>
              <a:gd name="T64" fmla="*/ 1316 w 1360"/>
              <a:gd name="T65" fmla="*/ 79 h 1360"/>
              <a:gd name="T66" fmla="*/ 1264 w 1360"/>
              <a:gd name="T67" fmla="*/ 1360 h 1360"/>
              <a:gd name="T68" fmla="*/ 0 w 1360"/>
              <a:gd name="T69" fmla="*/ 77 h 1360"/>
              <a:gd name="T70" fmla="*/ 1281 w 1360"/>
              <a:gd name="T71" fmla="*/ 35 h 1360"/>
              <a:gd name="T72" fmla="*/ 1337 w 1360"/>
              <a:gd name="T73"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60" h="1360">
                <a:moveTo>
                  <a:pt x="83" y="161"/>
                </a:moveTo>
                <a:lnTo>
                  <a:pt x="83" y="1274"/>
                </a:lnTo>
                <a:lnTo>
                  <a:pt x="1179" y="1274"/>
                </a:lnTo>
                <a:lnTo>
                  <a:pt x="1179" y="192"/>
                </a:lnTo>
                <a:lnTo>
                  <a:pt x="1081" y="286"/>
                </a:lnTo>
                <a:lnTo>
                  <a:pt x="991" y="387"/>
                </a:lnTo>
                <a:lnTo>
                  <a:pt x="903" y="493"/>
                </a:lnTo>
                <a:lnTo>
                  <a:pt x="822" y="604"/>
                </a:lnTo>
                <a:lnTo>
                  <a:pt x="784" y="660"/>
                </a:lnTo>
                <a:lnTo>
                  <a:pt x="747" y="715"/>
                </a:lnTo>
                <a:lnTo>
                  <a:pt x="715" y="771"/>
                </a:lnTo>
                <a:lnTo>
                  <a:pt x="684" y="825"/>
                </a:lnTo>
                <a:lnTo>
                  <a:pt x="657" y="880"/>
                </a:lnTo>
                <a:lnTo>
                  <a:pt x="632" y="932"/>
                </a:lnTo>
                <a:lnTo>
                  <a:pt x="609" y="986"/>
                </a:lnTo>
                <a:lnTo>
                  <a:pt x="590" y="1038"/>
                </a:lnTo>
                <a:lnTo>
                  <a:pt x="551" y="1063"/>
                </a:lnTo>
                <a:lnTo>
                  <a:pt x="507" y="1095"/>
                </a:lnTo>
                <a:lnTo>
                  <a:pt x="469" y="1128"/>
                </a:lnTo>
                <a:lnTo>
                  <a:pt x="463" y="1109"/>
                </a:lnTo>
                <a:lnTo>
                  <a:pt x="455" y="1086"/>
                </a:lnTo>
                <a:lnTo>
                  <a:pt x="446" y="1059"/>
                </a:lnTo>
                <a:lnTo>
                  <a:pt x="434" y="1026"/>
                </a:lnTo>
                <a:lnTo>
                  <a:pt x="415" y="978"/>
                </a:lnTo>
                <a:lnTo>
                  <a:pt x="400" y="938"/>
                </a:lnTo>
                <a:lnTo>
                  <a:pt x="384" y="903"/>
                </a:lnTo>
                <a:lnTo>
                  <a:pt x="371" y="871"/>
                </a:lnTo>
                <a:lnTo>
                  <a:pt x="355" y="842"/>
                </a:lnTo>
                <a:lnTo>
                  <a:pt x="344" y="815"/>
                </a:lnTo>
                <a:lnTo>
                  <a:pt x="330" y="790"/>
                </a:lnTo>
                <a:lnTo>
                  <a:pt x="319" y="771"/>
                </a:lnTo>
                <a:lnTo>
                  <a:pt x="307" y="754"/>
                </a:lnTo>
                <a:lnTo>
                  <a:pt x="284" y="725"/>
                </a:lnTo>
                <a:lnTo>
                  <a:pt x="261" y="704"/>
                </a:lnTo>
                <a:lnTo>
                  <a:pt x="236" y="691"/>
                </a:lnTo>
                <a:lnTo>
                  <a:pt x="211" y="685"/>
                </a:lnTo>
                <a:lnTo>
                  <a:pt x="229" y="669"/>
                </a:lnTo>
                <a:lnTo>
                  <a:pt x="246" y="656"/>
                </a:lnTo>
                <a:lnTo>
                  <a:pt x="261" y="645"/>
                </a:lnTo>
                <a:lnTo>
                  <a:pt x="277" y="637"/>
                </a:lnTo>
                <a:lnTo>
                  <a:pt x="292" y="629"/>
                </a:lnTo>
                <a:lnTo>
                  <a:pt x="305" y="623"/>
                </a:lnTo>
                <a:lnTo>
                  <a:pt x="321" y="621"/>
                </a:lnTo>
                <a:lnTo>
                  <a:pt x="332" y="620"/>
                </a:lnTo>
                <a:lnTo>
                  <a:pt x="352" y="623"/>
                </a:lnTo>
                <a:lnTo>
                  <a:pt x="369" y="633"/>
                </a:lnTo>
                <a:lnTo>
                  <a:pt x="388" y="648"/>
                </a:lnTo>
                <a:lnTo>
                  <a:pt x="407" y="669"/>
                </a:lnTo>
                <a:lnTo>
                  <a:pt x="426" y="696"/>
                </a:lnTo>
                <a:lnTo>
                  <a:pt x="446" y="729"/>
                </a:lnTo>
                <a:lnTo>
                  <a:pt x="467" y="769"/>
                </a:lnTo>
                <a:lnTo>
                  <a:pt x="488" y="813"/>
                </a:lnTo>
                <a:lnTo>
                  <a:pt x="519" y="882"/>
                </a:lnTo>
                <a:lnTo>
                  <a:pt x="576" y="783"/>
                </a:lnTo>
                <a:lnTo>
                  <a:pt x="640" y="685"/>
                </a:lnTo>
                <a:lnTo>
                  <a:pt x="707" y="591"/>
                </a:lnTo>
                <a:lnTo>
                  <a:pt x="778" y="501"/>
                </a:lnTo>
                <a:lnTo>
                  <a:pt x="855" y="410"/>
                </a:lnTo>
                <a:lnTo>
                  <a:pt x="935" y="324"/>
                </a:lnTo>
                <a:lnTo>
                  <a:pt x="1020" y="242"/>
                </a:lnTo>
                <a:lnTo>
                  <a:pt x="1110" y="161"/>
                </a:lnTo>
                <a:lnTo>
                  <a:pt x="83" y="161"/>
                </a:lnTo>
                <a:lnTo>
                  <a:pt x="83" y="161"/>
                </a:lnTo>
                <a:close/>
                <a:moveTo>
                  <a:pt x="1337" y="0"/>
                </a:moveTo>
                <a:lnTo>
                  <a:pt x="1360" y="46"/>
                </a:lnTo>
                <a:lnTo>
                  <a:pt x="1316" y="79"/>
                </a:lnTo>
                <a:lnTo>
                  <a:pt x="1264" y="119"/>
                </a:lnTo>
                <a:lnTo>
                  <a:pt x="1264" y="1360"/>
                </a:lnTo>
                <a:lnTo>
                  <a:pt x="0" y="1360"/>
                </a:lnTo>
                <a:lnTo>
                  <a:pt x="0" y="77"/>
                </a:lnTo>
                <a:lnTo>
                  <a:pt x="1222" y="77"/>
                </a:lnTo>
                <a:lnTo>
                  <a:pt x="1281" y="35"/>
                </a:lnTo>
                <a:lnTo>
                  <a:pt x="1337" y="0"/>
                </a:lnTo>
                <a:lnTo>
                  <a:pt x="1337" y="0"/>
                </a:lnTo>
                <a:close/>
              </a:path>
            </a:pathLst>
          </a:custGeom>
          <a:solidFill>
            <a:srgbClr val="9F6633"/>
          </a:solidFill>
          <a:ln>
            <a:noFill/>
          </a:ln>
        </p:spPr>
        <p:txBody>
          <a:bodyPr lIns="68580" tIns="34290" rIns="68580" bIns="3429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22" name="文本框 21"/>
          <p:cNvSpPr txBox="1"/>
          <p:nvPr/>
        </p:nvSpPr>
        <p:spPr>
          <a:xfrm>
            <a:off x="1987909" y="4678587"/>
            <a:ext cx="14077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15"/>
          <p:cNvSpPr txBox="1"/>
          <p:nvPr/>
        </p:nvSpPr>
        <p:spPr>
          <a:xfrm>
            <a:off x="1987909" y="4949964"/>
            <a:ext cx="2511916" cy="923330"/>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8303972" y="1850040"/>
            <a:ext cx="14077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15"/>
          <p:cNvSpPr txBox="1"/>
          <p:nvPr/>
        </p:nvSpPr>
        <p:spPr>
          <a:xfrm>
            <a:off x="8303972" y="2121417"/>
            <a:ext cx="2511916" cy="923330"/>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26" name="KSO_Shape"/>
          <p:cNvSpPr/>
          <p:nvPr/>
        </p:nvSpPr>
        <p:spPr bwMode="auto">
          <a:xfrm>
            <a:off x="7756850" y="4677064"/>
            <a:ext cx="488382" cy="488382"/>
          </a:xfrm>
          <a:custGeom>
            <a:avLst/>
            <a:gdLst>
              <a:gd name="T0" fmla="*/ 461 w 1360"/>
              <a:gd name="T1" fmla="*/ 257 h 1360"/>
              <a:gd name="T2" fmla="*/ 494 w 1360"/>
              <a:gd name="T3" fmla="*/ 349 h 1360"/>
              <a:gd name="T4" fmla="*/ 536 w 1360"/>
              <a:gd name="T5" fmla="*/ 439 h 1360"/>
              <a:gd name="T6" fmla="*/ 592 w 1360"/>
              <a:gd name="T7" fmla="*/ 526 h 1360"/>
              <a:gd name="T8" fmla="*/ 645 w 1360"/>
              <a:gd name="T9" fmla="*/ 593 h 1360"/>
              <a:gd name="T10" fmla="*/ 730 w 1360"/>
              <a:gd name="T11" fmla="*/ 491 h 1360"/>
              <a:gd name="T12" fmla="*/ 814 w 1360"/>
              <a:gd name="T13" fmla="*/ 403 h 1360"/>
              <a:gd name="T14" fmla="*/ 891 w 1360"/>
              <a:gd name="T15" fmla="*/ 345 h 1360"/>
              <a:gd name="T16" fmla="*/ 957 w 1360"/>
              <a:gd name="T17" fmla="*/ 315 h 1360"/>
              <a:gd name="T18" fmla="*/ 1012 w 1360"/>
              <a:gd name="T19" fmla="*/ 315 h 1360"/>
              <a:gd name="T20" fmla="*/ 1058 w 1360"/>
              <a:gd name="T21" fmla="*/ 341 h 1360"/>
              <a:gd name="T22" fmla="*/ 1083 w 1360"/>
              <a:gd name="T23" fmla="*/ 378 h 1360"/>
              <a:gd name="T24" fmla="*/ 1058 w 1360"/>
              <a:gd name="T25" fmla="*/ 410 h 1360"/>
              <a:gd name="T26" fmla="*/ 984 w 1360"/>
              <a:gd name="T27" fmla="*/ 458 h 1360"/>
              <a:gd name="T28" fmla="*/ 903 w 1360"/>
              <a:gd name="T29" fmla="*/ 524 h 1360"/>
              <a:gd name="T30" fmla="*/ 820 w 1360"/>
              <a:gd name="T31" fmla="*/ 604 h 1360"/>
              <a:gd name="T32" fmla="*/ 738 w 1360"/>
              <a:gd name="T33" fmla="*/ 694 h 1360"/>
              <a:gd name="T34" fmla="*/ 807 w 1360"/>
              <a:gd name="T35" fmla="*/ 767 h 1360"/>
              <a:gd name="T36" fmla="*/ 887 w 1360"/>
              <a:gd name="T37" fmla="*/ 836 h 1360"/>
              <a:gd name="T38" fmla="*/ 964 w 1360"/>
              <a:gd name="T39" fmla="*/ 882 h 1360"/>
              <a:gd name="T40" fmla="*/ 1039 w 1360"/>
              <a:gd name="T41" fmla="*/ 905 h 1360"/>
              <a:gd name="T42" fmla="*/ 1114 w 1360"/>
              <a:gd name="T43" fmla="*/ 905 h 1360"/>
              <a:gd name="T44" fmla="*/ 1141 w 1360"/>
              <a:gd name="T45" fmla="*/ 923 h 1360"/>
              <a:gd name="T46" fmla="*/ 1120 w 1360"/>
              <a:gd name="T47" fmla="*/ 961 h 1360"/>
              <a:gd name="T48" fmla="*/ 1101 w 1360"/>
              <a:gd name="T49" fmla="*/ 992 h 1360"/>
              <a:gd name="T50" fmla="*/ 1083 w 1360"/>
              <a:gd name="T51" fmla="*/ 1015 h 1360"/>
              <a:gd name="T52" fmla="*/ 1058 w 1360"/>
              <a:gd name="T53" fmla="*/ 1036 h 1360"/>
              <a:gd name="T54" fmla="*/ 1016 w 1360"/>
              <a:gd name="T55" fmla="*/ 1051 h 1360"/>
              <a:gd name="T56" fmla="*/ 960 w 1360"/>
              <a:gd name="T57" fmla="*/ 1049 h 1360"/>
              <a:gd name="T58" fmla="*/ 895 w 1360"/>
              <a:gd name="T59" fmla="*/ 1024 h 1360"/>
              <a:gd name="T60" fmla="*/ 818 w 1360"/>
              <a:gd name="T61" fmla="*/ 974 h 1360"/>
              <a:gd name="T62" fmla="*/ 734 w 1360"/>
              <a:gd name="T63" fmla="*/ 898 h 1360"/>
              <a:gd name="T64" fmla="*/ 645 w 1360"/>
              <a:gd name="T65" fmla="*/ 804 h 1360"/>
              <a:gd name="T66" fmla="*/ 582 w 1360"/>
              <a:gd name="T67" fmla="*/ 886 h 1360"/>
              <a:gd name="T68" fmla="*/ 505 w 1360"/>
              <a:gd name="T69" fmla="*/ 971 h 1360"/>
              <a:gd name="T70" fmla="*/ 438 w 1360"/>
              <a:gd name="T71" fmla="*/ 1026 h 1360"/>
              <a:gd name="T72" fmla="*/ 380 w 1360"/>
              <a:gd name="T73" fmla="*/ 1055 h 1360"/>
              <a:gd name="T74" fmla="*/ 338 w 1360"/>
              <a:gd name="T75" fmla="*/ 1057 h 1360"/>
              <a:gd name="T76" fmla="*/ 302 w 1360"/>
              <a:gd name="T77" fmla="*/ 1042 h 1360"/>
              <a:gd name="T78" fmla="*/ 265 w 1360"/>
              <a:gd name="T79" fmla="*/ 1013 h 1360"/>
              <a:gd name="T80" fmla="*/ 229 w 1360"/>
              <a:gd name="T81" fmla="*/ 969 h 1360"/>
              <a:gd name="T82" fmla="*/ 232 w 1360"/>
              <a:gd name="T83" fmla="*/ 944 h 1360"/>
              <a:gd name="T84" fmla="*/ 279 w 1360"/>
              <a:gd name="T85" fmla="*/ 942 h 1360"/>
              <a:gd name="T86" fmla="*/ 344 w 1360"/>
              <a:gd name="T87" fmla="*/ 919 h 1360"/>
              <a:gd name="T88" fmla="*/ 413 w 1360"/>
              <a:gd name="T89" fmla="*/ 869 h 1360"/>
              <a:gd name="T90" fmla="*/ 486 w 1360"/>
              <a:gd name="T91" fmla="*/ 794 h 1360"/>
              <a:gd name="T92" fmla="*/ 559 w 1360"/>
              <a:gd name="T93" fmla="*/ 704 h 1360"/>
              <a:gd name="T94" fmla="*/ 490 w 1360"/>
              <a:gd name="T95" fmla="*/ 620 h 1360"/>
              <a:gd name="T96" fmla="*/ 419 w 1360"/>
              <a:gd name="T97" fmla="*/ 528 h 1360"/>
              <a:gd name="T98" fmla="*/ 373 w 1360"/>
              <a:gd name="T99" fmla="*/ 453 h 1360"/>
              <a:gd name="T100" fmla="*/ 350 w 1360"/>
              <a:gd name="T101" fmla="*/ 393 h 1360"/>
              <a:gd name="T102" fmla="*/ 350 w 1360"/>
              <a:gd name="T103" fmla="*/ 353 h 1360"/>
              <a:gd name="T104" fmla="*/ 361 w 1360"/>
              <a:gd name="T105" fmla="*/ 318 h 1360"/>
              <a:gd name="T106" fmla="*/ 386 w 1360"/>
              <a:gd name="T107" fmla="*/ 278 h 1360"/>
              <a:gd name="T108" fmla="*/ 425 w 1360"/>
              <a:gd name="T109" fmla="*/ 234 h 1360"/>
              <a:gd name="T110" fmla="*/ 449 w 1360"/>
              <a:gd name="T111" fmla="*/ 211 h 1360"/>
              <a:gd name="T112" fmla="*/ 92 w 1360"/>
              <a:gd name="T113" fmla="*/ 1268 h 1360"/>
              <a:gd name="T114" fmla="*/ 1270 w 1360"/>
              <a:gd name="T115" fmla="*/ 90 h 1360"/>
              <a:gd name="T116" fmla="*/ 92 w 1360"/>
              <a:gd name="T117" fmla="*/ 90 h 1360"/>
              <a:gd name="T118" fmla="*/ 1360 w 1360"/>
              <a:gd name="T119" fmla="*/ 0 h 1360"/>
              <a:gd name="T120" fmla="*/ 0 w 1360"/>
              <a:gd name="T121" fmla="*/ 1360 h 1360"/>
              <a:gd name="T122" fmla="*/ 0 w 1360"/>
              <a:gd name="T123"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0" h="1360">
                <a:moveTo>
                  <a:pt x="449" y="211"/>
                </a:moveTo>
                <a:lnTo>
                  <a:pt x="461" y="257"/>
                </a:lnTo>
                <a:lnTo>
                  <a:pt x="474" y="303"/>
                </a:lnTo>
                <a:lnTo>
                  <a:pt x="494" y="349"/>
                </a:lnTo>
                <a:lnTo>
                  <a:pt x="513" y="395"/>
                </a:lnTo>
                <a:lnTo>
                  <a:pt x="536" y="439"/>
                </a:lnTo>
                <a:lnTo>
                  <a:pt x="563" y="481"/>
                </a:lnTo>
                <a:lnTo>
                  <a:pt x="592" y="526"/>
                </a:lnTo>
                <a:lnTo>
                  <a:pt x="624" y="568"/>
                </a:lnTo>
                <a:lnTo>
                  <a:pt x="645" y="593"/>
                </a:lnTo>
                <a:lnTo>
                  <a:pt x="684" y="547"/>
                </a:lnTo>
                <a:lnTo>
                  <a:pt x="730" y="491"/>
                </a:lnTo>
                <a:lnTo>
                  <a:pt x="774" y="443"/>
                </a:lnTo>
                <a:lnTo>
                  <a:pt x="814" y="403"/>
                </a:lnTo>
                <a:lnTo>
                  <a:pt x="855" y="370"/>
                </a:lnTo>
                <a:lnTo>
                  <a:pt x="891" y="345"/>
                </a:lnTo>
                <a:lnTo>
                  <a:pt x="924" y="326"/>
                </a:lnTo>
                <a:lnTo>
                  <a:pt x="957" y="315"/>
                </a:lnTo>
                <a:lnTo>
                  <a:pt x="985" y="311"/>
                </a:lnTo>
                <a:lnTo>
                  <a:pt x="1012" y="315"/>
                </a:lnTo>
                <a:lnTo>
                  <a:pt x="1035" y="326"/>
                </a:lnTo>
                <a:lnTo>
                  <a:pt x="1058" y="341"/>
                </a:lnTo>
                <a:lnTo>
                  <a:pt x="1076" y="366"/>
                </a:lnTo>
                <a:lnTo>
                  <a:pt x="1083" y="378"/>
                </a:lnTo>
                <a:lnTo>
                  <a:pt x="1095" y="391"/>
                </a:lnTo>
                <a:lnTo>
                  <a:pt x="1058" y="410"/>
                </a:lnTo>
                <a:lnTo>
                  <a:pt x="1022" y="432"/>
                </a:lnTo>
                <a:lnTo>
                  <a:pt x="984" y="458"/>
                </a:lnTo>
                <a:lnTo>
                  <a:pt x="943" y="489"/>
                </a:lnTo>
                <a:lnTo>
                  <a:pt x="903" y="524"/>
                </a:lnTo>
                <a:lnTo>
                  <a:pt x="862" y="562"/>
                </a:lnTo>
                <a:lnTo>
                  <a:pt x="820" y="604"/>
                </a:lnTo>
                <a:lnTo>
                  <a:pt x="776" y="652"/>
                </a:lnTo>
                <a:lnTo>
                  <a:pt x="738" y="694"/>
                </a:lnTo>
                <a:lnTo>
                  <a:pt x="765" y="725"/>
                </a:lnTo>
                <a:lnTo>
                  <a:pt x="807" y="767"/>
                </a:lnTo>
                <a:lnTo>
                  <a:pt x="847" y="806"/>
                </a:lnTo>
                <a:lnTo>
                  <a:pt x="887" y="836"/>
                </a:lnTo>
                <a:lnTo>
                  <a:pt x="926" y="861"/>
                </a:lnTo>
                <a:lnTo>
                  <a:pt x="964" y="882"/>
                </a:lnTo>
                <a:lnTo>
                  <a:pt x="1003" y="896"/>
                </a:lnTo>
                <a:lnTo>
                  <a:pt x="1039" y="905"/>
                </a:lnTo>
                <a:lnTo>
                  <a:pt x="1076" y="907"/>
                </a:lnTo>
                <a:lnTo>
                  <a:pt x="1114" y="905"/>
                </a:lnTo>
                <a:lnTo>
                  <a:pt x="1153" y="900"/>
                </a:lnTo>
                <a:lnTo>
                  <a:pt x="1141" y="923"/>
                </a:lnTo>
                <a:lnTo>
                  <a:pt x="1129" y="942"/>
                </a:lnTo>
                <a:lnTo>
                  <a:pt x="1120" y="961"/>
                </a:lnTo>
                <a:lnTo>
                  <a:pt x="1110" y="978"/>
                </a:lnTo>
                <a:lnTo>
                  <a:pt x="1101" y="992"/>
                </a:lnTo>
                <a:lnTo>
                  <a:pt x="1091" y="1005"/>
                </a:lnTo>
                <a:lnTo>
                  <a:pt x="1083" y="1015"/>
                </a:lnTo>
                <a:lnTo>
                  <a:pt x="1076" y="1024"/>
                </a:lnTo>
                <a:lnTo>
                  <a:pt x="1058" y="1036"/>
                </a:lnTo>
                <a:lnTo>
                  <a:pt x="1037" y="1045"/>
                </a:lnTo>
                <a:lnTo>
                  <a:pt x="1016" y="1051"/>
                </a:lnTo>
                <a:lnTo>
                  <a:pt x="991" y="1053"/>
                </a:lnTo>
                <a:lnTo>
                  <a:pt x="960" y="1049"/>
                </a:lnTo>
                <a:lnTo>
                  <a:pt x="930" y="1040"/>
                </a:lnTo>
                <a:lnTo>
                  <a:pt x="895" y="1024"/>
                </a:lnTo>
                <a:lnTo>
                  <a:pt x="857" y="1003"/>
                </a:lnTo>
                <a:lnTo>
                  <a:pt x="818" y="974"/>
                </a:lnTo>
                <a:lnTo>
                  <a:pt x="778" y="940"/>
                </a:lnTo>
                <a:lnTo>
                  <a:pt x="734" y="898"/>
                </a:lnTo>
                <a:lnTo>
                  <a:pt x="690" y="850"/>
                </a:lnTo>
                <a:lnTo>
                  <a:pt x="645" y="804"/>
                </a:lnTo>
                <a:lnTo>
                  <a:pt x="624" y="832"/>
                </a:lnTo>
                <a:lnTo>
                  <a:pt x="582" y="886"/>
                </a:lnTo>
                <a:lnTo>
                  <a:pt x="542" y="932"/>
                </a:lnTo>
                <a:lnTo>
                  <a:pt x="505" y="971"/>
                </a:lnTo>
                <a:lnTo>
                  <a:pt x="471" y="1001"/>
                </a:lnTo>
                <a:lnTo>
                  <a:pt x="438" y="1026"/>
                </a:lnTo>
                <a:lnTo>
                  <a:pt x="407" y="1043"/>
                </a:lnTo>
                <a:lnTo>
                  <a:pt x="380" y="1055"/>
                </a:lnTo>
                <a:lnTo>
                  <a:pt x="355" y="1059"/>
                </a:lnTo>
                <a:lnTo>
                  <a:pt x="338" y="1057"/>
                </a:lnTo>
                <a:lnTo>
                  <a:pt x="319" y="1051"/>
                </a:lnTo>
                <a:lnTo>
                  <a:pt x="302" y="1042"/>
                </a:lnTo>
                <a:lnTo>
                  <a:pt x="284" y="1028"/>
                </a:lnTo>
                <a:lnTo>
                  <a:pt x="265" y="1013"/>
                </a:lnTo>
                <a:lnTo>
                  <a:pt x="248" y="992"/>
                </a:lnTo>
                <a:lnTo>
                  <a:pt x="229" y="969"/>
                </a:lnTo>
                <a:lnTo>
                  <a:pt x="209" y="940"/>
                </a:lnTo>
                <a:lnTo>
                  <a:pt x="232" y="944"/>
                </a:lnTo>
                <a:lnTo>
                  <a:pt x="248" y="946"/>
                </a:lnTo>
                <a:lnTo>
                  <a:pt x="279" y="942"/>
                </a:lnTo>
                <a:lnTo>
                  <a:pt x="311" y="934"/>
                </a:lnTo>
                <a:lnTo>
                  <a:pt x="344" y="919"/>
                </a:lnTo>
                <a:lnTo>
                  <a:pt x="376" y="896"/>
                </a:lnTo>
                <a:lnTo>
                  <a:pt x="413" y="869"/>
                </a:lnTo>
                <a:lnTo>
                  <a:pt x="448" y="834"/>
                </a:lnTo>
                <a:lnTo>
                  <a:pt x="486" y="794"/>
                </a:lnTo>
                <a:lnTo>
                  <a:pt x="522" y="748"/>
                </a:lnTo>
                <a:lnTo>
                  <a:pt x="559" y="704"/>
                </a:lnTo>
                <a:lnTo>
                  <a:pt x="532" y="671"/>
                </a:lnTo>
                <a:lnTo>
                  <a:pt x="490" y="620"/>
                </a:lnTo>
                <a:lnTo>
                  <a:pt x="451" y="572"/>
                </a:lnTo>
                <a:lnTo>
                  <a:pt x="419" y="528"/>
                </a:lnTo>
                <a:lnTo>
                  <a:pt x="394" y="489"/>
                </a:lnTo>
                <a:lnTo>
                  <a:pt x="373" y="453"/>
                </a:lnTo>
                <a:lnTo>
                  <a:pt x="359" y="420"/>
                </a:lnTo>
                <a:lnTo>
                  <a:pt x="350" y="393"/>
                </a:lnTo>
                <a:lnTo>
                  <a:pt x="348" y="368"/>
                </a:lnTo>
                <a:lnTo>
                  <a:pt x="350" y="353"/>
                </a:lnTo>
                <a:lnTo>
                  <a:pt x="353" y="336"/>
                </a:lnTo>
                <a:lnTo>
                  <a:pt x="361" y="318"/>
                </a:lnTo>
                <a:lnTo>
                  <a:pt x="373" y="297"/>
                </a:lnTo>
                <a:lnTo>
                  <a:pt x="386" y="278"/>
                </a:lnTo>
                <a:lnTo>
                  <a:pt x="405" y="257"/>
                </a:lnTo>
                <a:lnTo>
                  <a:pt x="425" y="234"/>
                </a:lnTo>
                <a:lnTo>
                  <a:pt x="449" y="211"/>
                </a:lnTo>
                <a:lnTo>
                  <a:pt x="449" y="211"/>
                </a:lnTo>
                <a:close/>
                <a:moveTo>
                  <a:pt x="92" y="90"/>
                </a:moveTo>
                <a:lnTo>
                  <a:pt x="92" y="1268"/>
                </a:lnTo>
                <a:lnTo>
                  <a:pt x="1270" y="1268"/>
                </a:lnTo>
                <a:lnTo>
                  <a:pt x="1270" y="90"/>
                </a:lnTo>
                <a:lnTo>
                  <a:pt x="92" y="90"/>
                </a:lnTo>
                <a:lnTo>
                  <a:pt x="92" y="90"/>
                </a:lnTo>
                <a:close/>
                <a:moveTo>
                  <a:pt x="0" y="0"/>
                </a:moveTo>
                <a:lnTo>
                  <a:pt x="1360" y="0"/>
                </a:lnTo>
                <a:lnTo>
                  <a:pt x="1360" y="1360"/>
                </a:lnTo>
                <a:lnTo>
                  <a:pt x="0" y="1360"/>
                </a:lnTo>
                <a:lnTo>
                  <a:pt x="0" y="0"/>
                </a:lnTo>
                <a:lnTo>
                  <a:pt x="0" y="0"/>
                </a:lnTo>
                <a:close/>
              </a:path>
            </a:pathLst>
          </a:custGeom>
          <a:solidFill>
            <a:srgbClr val="9F6633"/>
          </a:solidFill>
          <a:ln>
            <a:noFill/>
          </a:ln>
        </p:spPr>
        <p:txBody>
          <a:bodyPr lIns="68580" tIns="34290" rIns="68580" bIns="3429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27" name="文本框 26"/>
          <p:cNvSpPr txBox="1"/>
          <p:nvPr/>
        </p:nvSpPr>
        <p:spPr>
          <a:xfrm>
            <a:off x="8303972" y="4616930"/>
            <a:ext cx="14077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15"/>
          <p:cNvSpPr txBox="1"/>
          <p:nvPr/>
        </p:nvSpPr>
        <p:spPr>
          <a:xfrm>
            <a:off x="8303972" y="4882864"/>
            <a:ext cx="2511916" cy="923330"/>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29" name="KSO_Shape"/>
          <p:cNvSpPr/>
          <p:nvPr/>
        </p:nvSpPr>
        <p:spPr bwMode="auto">
          <a:xfrm>
            <a:off x="1459252" y="3215296"/>
            <a:ext cx="488382" cy="488382"/>
          </a:xfrm>
          <a:custGeom>
            <a:avLst/>
            <a:gdLst>
              <a:gd name="T0" fmla="*/ 83 w 1360"/>
              <a:gd name="T1" fmla="*/ 1274 h 1360"/>
              <a:gd name="T2" fmla="*/ 1179 w 1360"/>
              <a:gd name="T3" fmla="*/ 192 h 1360"/>
              <a:gd name="T4" fmla="*/ 991 w 1360"/>
              <a:gd name="T5" fmla="*/ 387 h 1360"/>
              <a:gd name="T6" fmla="*/ 822 w 1360"/>
              <a:gd name="T7" fmla="*/ 604 h 1360"/>
              <a:gd name="T8" fmla="*/ 747 w 1360"/>
              <a:gd name="T9" fmla="*/ 715 h 1360"/>
              <a:gd name="T10" fmla="*/ 684 w 1360"/>
              <a:gd name="T11" fmla="*/ 825 h 1360"/>
              <a:gd name="T12" fmla="*/ 632 w 1360"/>
              <a:gd name="T13" fmla="*/ 932 h 1360"/>
              <a:gd name="T14" fmla="*/ 590 w 1360"/>
              <a:gd name="T15" fmla="*/ 1038 h 1360"/>
              <a:gd name="T16" fmla="*/ 507 w 1360"/>
              <a:gd name="T17" fmla="*/ 1095 h 1360"/>
              <a:gd name="T18" fmla="*/ 463 w 1360"/>
              <a:gd name="T19" fmla="*/ 1109 h 1360"/>
              <a:gd name="T20" fmla="*/ 446 w 1360"/>
              <a:gd name="T21" fmla="*/ 1059 h 1360"/>
              <a:gd name="T22" fmla="*/ 415 w 1360"/>
              <a:gd name="T23" fmla="*/ 978 h 1360"/>
              <a:gd name="T24" fmla="*/ 384 w 1360"/>
              <a:gd name="T25" fmla="*/ 903 h 1360"/>
              <a:gd name="T26" fmla="*/ 355 w 1360"/>
              <a:gd name="T27" fmla="*/ 842 h 1360"/>
              <a:gd name="T28" fmla="*/ 330 w 1360"/>
              <a:gd name="T29" fmla="*/ 790 h 1360"/>
              <a:gd name="T30" fmla="*/ 307 w 1360"/>
              <a:gd name="T31" fmla="*/ 754 h 1360"/>
              <a:gd name="T32" fmla="*/ 261 w 1360"/>
              <a:gd name="T33" fmla="*/ 704 h 1360"/>
              <a:gd name="T34" fmla="*/ 211 w 1360"/>
              <a:gd name="T35" fmla="*/ 685 h 1360"/>
              <a:gd name="T36" fmla="*/ 246 w 1360"/>
              <a:gd name="T37" fmla="*/ 656 h 1360"/>
              <a:gd name="T38" fmla="*/ 277 w 1360"/>
              <a:gd name="T39" fmla="*/ 637 h 1360"/>
              <a:gd name="T40" fmla="*/ 305 w 1360"/>
              <a:gd name="T41" fmla="*/ 623 h 1360"/>
              <a:gd name="T42" fmla="*/ 332 w 1360"/>
              <a:gd name="T43" fmla="*/ 620 h 1360"/>
              <a:gd name="T44" fmla="*/ 369 w 1360"/>
              <a:gd name="T45" fmla="*/ 633 h 1360"/>
              <a:gd name="T46" fmla="*/ 407 w 1360"/>
              <a:gd name="T47" fmla="*/ 669 h 1360"/>
              <a:gd name="T48" fmla="*/ 446 w 1360"/>
              <a:gd name="T49" fmla="*/ 729 h 1360"/>
              <a:gd name="T50" fmla="*/ 488 w 1360"/>
              <a:gd name="T51" fmla="*/ 813 h 1360"/>
              <a:gd name="T52" fmla="*/ 576 w 1360"/>
              <a:gd name="T53" fmla="*/ 783 h 1360"/>
              <a:gd name="T54" fmla="*/ 707 w 1360"/>
              <a:gd name="T55" fmla="*/ 591 h 1360"/>
              <a:gd name="T56" fmla="*/ 855 w 1360"/>
              <a:gd name="T57" fmla="*/ 410 h 1360"/>
              <a:gd name="T58" fmla="*/ 1020 w 1360"/>
              <a:gd name="T59" fmla="*/ 242 h 1360"/>
              <a:gd name="T60" fmla="*/ 83 w 1360"/>
              <a:gd name="T61" fmla="*/ 161 h 1360"/>
              <a:gd name="T62" fmla="*/ 1337 w 1360"/>
              <a:gd name="T63" fmla="*/ 0 h 1360"/>
              <a:gd name="T64" fmla="*/ 1316 w 1360"/>
              <a:gd name="T65" fmla="*/ 79 h 1360"/>
              <a:gd name="T66" fmla="*/ 1264 w 1360"/>
              <a:gd name="T67" fmla="*/ 1360 h 1360"/>
              <a:gd name="T68" fmla="*/ 0 w 1360"/>
              <a:gd name="T69" fmla="*/ 77 h 1360"/>
              <a:gd name="T70" fmla="*/ 1281 w 1360"/>
              <a:gd name="T71" fmla="*/ 35 h 1360"/>
              <a:gd name="T72" fmla="*/ 1337 w 1360"/>
              <a:gd name="T73"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60" h="1360">
                <a:moveTo>
                  <a:pt x="83" y="161"/>
                </a:moveTo>
                <a:lnTo>
                  <a:pt x="83" y="1274"/>
                </a:lnTo>
                <a:lnTo>
                  <a:pt x="1179" y="1274"/>
                </a:lnTo>
                <a:lnTo>
                  <a:pt x="1179" y="192"/>
                </a:lnTo>
                <a:lnTo>
                  <a:pt x="1081" y="286"/>
                </a:lnTo>
                <a:lnTo>
                  <a:pt x="991" y="387"/>
                </a:lnTo>
                <a:lnTo>
                  <a:pt x="903" y="493"/>
                </a:lnTo>
                <a:lnTo>
                  <a:pt x="822" y="604"/>
                </a:lnTo>
                <a:lnTo>
                  <a:pt x="784" y="660"/>
                </a:lnTo>
                <a:lnTo>
                  <a:pt x="747" y="715"/>
                </a:lnTo>
                <a:lnTo>
                  <a:pt x="715" y="771"/>
                </a:lnTo>
                <a:lnTo>
                  <a:pt x="684" y="825"/>
                </a:lnTo>
                <a:lnTo>
                  <a:pt x="657" y="880"/>
                </a:lnTo>
                <a:lnTo>
                  <a:pt x="632" y="932"/>
                </a:lnTo>
                <a:lnTo>
                  <a:pt x="609" y="986"/>
                </a:lnTo>
                <a:lnTo>
                  <a:pt x="590" y="1038"/>
                </a:lnTo>
                <a:lnTo>
                  <a:pt x="551" y="1063"/>
                </a:lnTo>
                <a:lnTo>
                  <a:pt x="507" y="1095"/>
                </a:lnTo>
                <a:lnTo>
                  <a:pt x="469" y="1128"/>
                </a:lnTo>
                <a:lnTo>
                  <a:pt x="463" y="1109"/>
                </a:lnTo>
                <a:lnTo>
                  <a:pt x="455" y="1086"/>
                </a:lnTo>
                <a:lnTo>
                  <a:pt x="446" y="1059"/>
                </a:lnTo>
                <a:lnTo>
                  <a:pt x="434" y="1026"/>
                </a:lnTo>
                <a:lnTo>
                  <a:pt x="415" y="978"/>
                </a:lnTo>
                <a:lnTo>
                  <a:pt x="400" y="938"/>
                </a:lnTo>
                <a:lnTo>
                  <a:pt x="384" y="903"/>
                </a:lnTo>
                <a:lnTo>
                  <a:pt x="371" y="871"/>
                </a:lnTo>
                <a:lnTo>
                  <a:pt x="355" y="842"/>
                </a:lnTo>
                <a:lnTo>
                  <a:pt x="344" y="815"/>
                </a:lnTo>
                <a:lnTo>
                  <a:pt x="330" y="790"/>
                </a:lnTo>
                <a:lnTo>
                  <a:pt x="319" y="771"/>
                </a:lnTo>
                <a:lnTo>
                  <a:pt x="307" y="754"/>
                </a:lnTo>
                <a:lnTo>
                  <a:pt x="284" y="725"/>
                </a:lnTo>
                <a:lnTo>
                  <a:pt x="261" y="704"/>
                </a:lnTo>
                <a:lnTo>
                  <a:pt x="236" y="691"/>
                </a:lnTo>
                <a:lnTo>
                  <a:pt x="211" y="685"/>
                </a:lnTo>
                <a:lnTo>
                  <a:pt x="229" y="669"/>
                </a:lnTo>
                <a:lnTo>
                  <a:pt x="246" y="656"/>
                </a:lnTo>
                <a:lnTo>
                  <a:pt x="261" y="645"/>
                </a:lnTo>
                <a:lnTo>
                  <a:pt x="277" y="637"/>
                </a:lnTo>
                <a:lnTo>
                  <a:pt x="292" y="629"/>
                </a:lnTo>
                <a:lnTo>
                  <a:pt x="305" y="623"/>
                </a:lnTo>
                <a:lnTo>
                  <a:pt x="321" y="621"/>
                </a:lnTo>
                <a:lnTo>
                  <a:pt x="332" y="620"/>
                </a:lnTo>
                <a:lnTo>
                  <a:pt x="352" y="623"/>
                </a:lnTo>
                <a:lnTo>
                  <a:pt x="369" y="633"/>
                </a:lnTo>
                <a:lnTo>
                  <a:pt x="388" y="648"/>
                </a:lnTo>
                <a:lnTo>
                  <a:pt x="407" y="669"/>
                </a:lnTo>
                <a:lnTo>
                  <a:pt x="426" y="696"/>
                </a:lnTo>
                <a:lnTo>
                  <a:pt x="446" y="729"/>
                </a:lnTo>
                <a:lnTo>
                  <a:pt x="467" y="769"/>
                </a:lnTo>
                <a:lnTo>
                  <a:pt x="488" y="813"/>
                </a:lnTo>
                <a:lnTo>
                  <a:pt x="519" y="882"/>
                </a:lnTo>
                <a:lnTo>
                  <a:pt x="576" y="783"/>
                </a:lnTo>
                <a:lnTo>
                  <a:pt x="640" y="685"/>
                </a:lnTo>
                <a:lnTo>
                  <a:pt x="707" y="591"/>
                </a:lnTo>
                <a:lnTo>
                  <a:pt x="778" y="501"/>
                </a:lnTo>
                <a:lnTo>
                  <a:pt x="855" y="410"/>
                </a:lnTo>
                <a:lnTo>
                  <a:pt x="935" y="324"/>
                </a:lnTo>
                <a:lnTo>
                  <a:pt x="1020" y="242"/>
                </a:lnTo>
                <a:lnTo>
                  <a:pt x="1110" y="161"/>
                </a:lnTo>
                <a:lnTo>
                  <a:pt x="83" y="161"/>
                </a:lnTo>
                <a:lnTo>
                  <a:pt x="83" y="161"/>
                </a:lnTo>
                <a:close/>
                <a:moveTo>
                  <a:pt x="1337" y="0"/>
                </a:moveTo>
                <a:lnTo>
                  <a:pt x="1360" y="46"/>
                </a:lnTo>
                <a:lnTo>
                  <a:pt x="1316" y="79"/>
                </a:lnTo>
                <a:lnTo>
                  <a:pt x="1264" y="119"/>
                </a:lnTo>
                <a:lnTo>
                  <a:pt x="1264" y="1360"/>
                </a:lnTo>
                <a:lnTo>
                  <a:pt x="0" y="1360"/>
                </a:lnTo>
                <a:lnTo>
                  <a:pt x="0" y="77"/>
                </a:lnTo>
                <a:lnTo>
                  <a:pt x="1222" y="77"/>
                </a:lnTo>
                <a:lnTo>
                  <a:pt x="1281" y="35"/>
                </a:lnTo>
                <a:lnTo>
                  <a:pt x="1337" y="0"/>
                </a:lnTo>
                <a:lnTo>
                  <a:pt x="1337" y="0"/>
                </a:lnTo>
                <a:close/>
              </a:path>
            </a:pathLst>
          </a:custGeom>
          <a:solidFill>
            <a:srgbClr val="9F6633"/>
          </a:solidFill>
          <a:ln>
            <a:noFill/>
          </a:ln>
        </p:spPr>
        <p:txBody>
          <a:bodyPr lIns="68580" tIns="34290" rIns="68580" bIns="3429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30" name="文本框 29"/>
          <p:cNvSpPr txBox="1"/>
          <p:nvPr/>
        </p:nvSpPr>
        <p:spPr>
          <a:xfrm>
            <a:off x="1987909" y="3189607"/>
            <a:ext cx="14077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15"/>
          <p:cNvSpPr txBox="1"/>
          <p:nvPr/>
        </p:nvSpPr>
        <p:spPr>
          <a:xfrm>
            <a:off x="1987909" y="3460984"/>
            <a:ext cx="2511916" cy="923330"/>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
        <p:nvSpPr>
          <p:cNvPr id="32" name="KSO_Shape"/>
          <p:cNvSpPr/>
          <p:nvPr/>
        </p:nvSpPr>
        <p:spPr bwMode="auto">
          <a:xfrm>
            <a:off x="7756850" y="3228303"/>
            <a:ext cx="488382" cy="488382"/>
          </a:xfrm>
          <a:custGeom>
            <a:avLst/>
            <a:gdLst>
              <a:gd name="T0" fmla="*/ 461 w 1360"/>
              <a:gd name="T1" fmla="*/ 257 h 1360"/>
              <a:gd name="T2" fmla="*/ 494 w 1360"/>
              <a:gd name="T3" fmla="*/ 349 h 1360"/>
              <a:gd name="T4" fmla="*/ 536 w 1360"/>
              <a:gd name="T5" fmla="*/ 439 h 1360"/>
              <a:gd name="T6" fmla="*/ 592 w 1360"/>
              <a:gd name="T7" fmla="*/ 526 h 1360"/>
              <a:gd name="T8" fmla="*/ 645 w 1360"/>
              <a:gd name="T9" fmla="*/ 593 h 1360"/>
              <a:gd name="T10" fmla="*/ 730 w 1360"/>
              <a:gd name="T11" fmla="*/ 491 h 1360"/>
              <a:gd name="T12" fmla="*/ 814 w 1360"/>
              <a:gd name="T13" fmla="*/ 403 h 1360"/>
              <a:gd name="T14" fmla="*/ 891 w 1360"/>
              <a:gd name="T15" fmla="*/ 345 h 1360"/>
              <a:gd name="T16" fmla="*/ 957 w 1360"/>
              <a:gd name="T17" fmla="*/ 315 h 1360"/>
              <a:gd name="T18" fmla="*/ 1012 w 1360"/>
              <a:gd name="T19" fmla="*/ 315 h 1360"/>
              <a:gd name="T20" fmla="*/ 1058 w 1360"/>
              <a:gd name="T21" fmla="*/ 341 h 1360"/>
              <a:gd name="T22" fmla="*/ 1083 w 1360"/>
              <a:gd name="T23" fmla="*/ 378 h 1360"/>
              <a:gd name="T24" fmla="*/ 1058 w 1360"/>
              <a:gd name="T25" fmla="*/ 410 h 1360"/>
              <a:gd name="T26" fmla="*/ 984 w 1360"/>
              <a:gd name="T27" fmla="*/ 458 h 1360"/>
              <a:gd name="T28" fmla="*/ 903 w 1360"/>
              <a:gd name="T29" fmla="*/ 524 h 1360"/>
              <a:gd name="T30" fmla="*/ 820 w 1360"/>
              <a:gd name="T31" fmla="*/ 604 h 1360"/>
              <a:gd name="T32" fmla="*/ 738 w 1360"/>
              <a:gd name="T33" fmla="*/ 694 h 1360"/>
              <a:gd name="T34" fmla="*/ 807 w 1360"/>
              <a:gd name="T35" fmla="*/ 767 h 1360"/>
              <a:gd name="T36" fmla="*/ 887 w 1360"/>
              <a:gd name="T37" fmla="*/ 836 h 1360"/>
              <a:gd name="T38" fmla="*/ 964 w 1360"/>
              <a:gd name="T39" fmla="*/ 882 h 1360"/>
              <a:gd name="T40" fmla="*/ 1039 w 1360"/>
              <a:gd name="T41" fmla="*/ 905 h 1360"/>
              <a:gd name="T42" fmla="*/ 1114 w 1360"/>
              <a:gd name="T43" fmla="*/ 905 h 1360"/>
              <a:gd name="T44" fmla="*/ 1141 w 1360"/>
              <a:gd name="T45" fmla="*/ 923 h 1360"/>
              <a:gd name="T46" fmla="*/ 1120 w 1360"/>
              <a:gd name="T47" fmla="*/ 961 h 1360"/>
              <a:gd name="T48" fmla="*/ 1101 w 1360"/>
              <a:gd name="T49" fmla="*/ 992 h 1360"/>
              <a:gd name="T50" fmla="*/ 1083 w 1360"/>
              <a:gd name="T51" fmla="*/ 1015 h 1360"/>
              <a:gd name="T52" fmla="*/ 1058 w 1360"/>
              <a:gd name="T53" fmla="*/ 1036 h 1360"/>
              <a:gd name="T54" fmla="*/ 1016 w 1360"/>
              <a:gd name="T55" fmla="*/ 1051 h 1360"/>
              <a:gd name="T56" fmla="*/ 960 w 1360"/>
              <a:gd name="T57" fmla="*/ 1049 h 1360"/>
              <a:gd name="T58" fmla="*/ 895 w 1360"/>
              <a:gd name="T59" fmla="*/ 1024 h 1360"/>
              <a:gd name="T60" fmla="*/ 818 w 1360"/>
              <a:gd name="T61" fmla="*/ 974 h 1360"/>
              <a:gd name="T62" fmla="*/ 734 w 1360"/>
              <a:gd name="T63" fmla="*/ 898 h 1360"/>
              <a:gd name="T64" fmla="*/ 645 w 1360"/>
              <a:gd name="T65" fmla="*/ 804 h 1360"/>
              <a:gd name="T66" fmla="*/ 582 w 1360"/>
              <a:gd name="T67" fmla="*/ 886 h 1360"/>
              <a:gd name="T68" fmla="*/ 505 w 1360"/>
              <a:gd name="T69" fmla="*/ 971 h 1360"/>
              <a:gd name="T70" fmla="*/ 438 w 1360"/>
              <a:gd name="T71" fmla="*/ 1026 h 1360"/>
              <a:gd name="T72" fmla="*/ 380 w 1360"/>
              <a:gd name="T73" fmla="*/ 1055 h 1360"/>
              <a:gd name="T74" fmla="*/ 338 w 1360"/>
              <a:gd name="T75" fmla="*/ 1057 h 1360"/>
              <a:gd name="T76" fmla="*/ 302 w 1360"/>
              <a:gd name="T77" fmla="*/ 1042 h 1360"/>
              <a:gd name="T78" fmla="*/ 265 w 1360"/>
              <a:gd name="T79" fmla="*/ 1013 h 1360"/>
              <a:gd name="T80" fmla="*/ 229 w 1360"/>
              <a:gd name="T81" fmla="*/ 969 h 1360"/>
              <a:gd name="T82" fmla="*/ 232 w 1360"/>
              <a:gd name="T83" fmla="*/ 944 h 1360"/>
              <a:gd name="T84" fmla="*/ 279 w 1360"/>
              <a:gd name="T85" fmla="*/ 942 h 1360"/>
              <a:gd name="T86" fmla="*/ 344 w 1360"/>
              <a:gd name="T87" fmla="*/ 919 h 1360"/>
              <a:gd name="T88" fmla="*/ 413 w 1360"/>
              <a:gd name="T89" fmla="*/ 869 h 1360"/>
              <a:gd name="T90" fmla="*/ 486 w 1360"/>
              <a:gd name="T91" fmla="*/ 794 h 1360"/>
              <a:gd name="T92" fmla="*/ 559 w 1360"/>
              <a:gd name="T93" fmla="*/ 704 h 1360"/>
              <a:gd name="T94" fmla="*/ 490 w 1360"/>
              <a:gd name="T95" fmla="*/ 620 h 1360"/>
              <a:gd name="T96" fmla="*/ 419 w 1360"/>
              <a:gd name="T97" fmla="*/ 528 h 1360"/>
              <a:gd name="T98" fmla="*/ 373 w 1360"/>
              <a:gd name="T99" fmla="*/ 453 h 1360"/>
              <a:gd name="T100" fmla="*/ 350 w 1360"/>
              <a:gd name="T101" fmla="*/ 393 h 1360"/>
              <a:gd name="T102" fmla="*/ 350 w 1360"/>
              <a:gd name="T103" fmla="*/ 353 h 1360"/>
              <a:gd name="T104" fmla="*/ 361 w 1360"/>
              <a:gd name="T105" fmla="*/ 318 h 1360"/>
              <a:gd name="T106" fmla="*/ 386 w 1360"/>
              <a:gd name="T107" fmla="*/ 278 h 1360"/>
              <a:gd name="T108" fmla="*/ 425 w 1360"/>
              <a:gd name="T109" fmla="*/ 234 h 1360"/>
              <a:gd name="T110" fmla="*/ 449 w 1360"/>
              <a:gd name="T111" fmla="*/ 211 h 1360"/>
              <a:gd name="T112" fmla="*/ 92 w 1360"/>
              <a:gd name="T113" fmla="*/ 1268 h 1360"/>
              <a:gd name="T114" fmla="*/ 1270 w 1360"/>
              <a:gd name="T115" fmla="*/ 90 h 1360"/>
              <a:gd name="T116" fmla="*/ 92 w 1360"/>
              <a:gd name="T117" fmla="*/ 90 h 1360"/>
              <a:gd name="T118" fmla="*/ 1360 w 1360"/>
              <a:gd name="T119" fmla="*/ 0 h 1360"/>
              <a:gd name="T120" fmla="*/ 0 w 1360"/>
              <a:gd name="T121" fmla="*/ 1360 h 1360"/>
              <a:gd name="T122" fmla="*/ 0 w 1360"/>
              <a:gd name="T123"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0" h="1360">
                <a:moveTo>
                  <a:pt x="449" y="211"/>
                </a:moveTo>
                <a:lnTo>
                  <a:pt x="461" y="257"/>
                </a:lnTo>
                <a:lnTo>
                  <a:pt x="474" y="303"/>
                </a:lnTo>
                <a:lnTo>
                  <a:pt x="494" y="349"/>
                </a:lnTo>
                <a:lnTo>
                  <a:pt x="513" y="395"/>
                </a:lnTo>
                <a:lnTo>
                  <a:pt x="536" y="439"/>
                </a:lnTo>
                <a:lnTo>
                  <a:pt x="563" y="481"/>
                </a:lnTo>
                <a:lnTo>
                  <a:pt x="592" y="526"/>
                </a:lnTo>
                <a:lnTo>
                  <a:pt x="624" y="568"/>
                </a:lnTo>
                <a:lnTo>
                  <a:pt x="645" y="593"/>
                </a:lnTo>
                <a:lnTo>
                  <a:pt x="684" y="547"/>
                </a:lnTo>
                <a:lnTo>
                  <a:pt x="730" y="491"/>
                </a:lnTo>
                <a:lnTo>
                  <a:pt x="774" y="443"/>
                </a:lnTo>
                <a:lnTo>
                  <a:pt x="814" y="403"/>
                </a:lnTo>
                <a:lnTo>
                  <a:pt x="855" y="370"/>
                </a:lnTo>
                <a:lnTo>
                  <a:pt x="891" y="345"/>
                </a:lnTo>
                <a:lnTo>
                  <a:pt x="924" y="326"/>
                </a:lnTo>
                <a:lnTo>
                  <a:pt x="957" y="315"/>
                </a:lnTo>
                <a:lnTo>
                  <a:pt x="985" y="311"/>
                </a:lnTo>
                <a:lnTo>
                  <a:pt x="1012" y="315"/>
                </a:lnTo>
                <a:lnTo>
                  <a:pt x="1035" y="326"/>
                </a:lnTo>
                <a:lnTo>
                  <a:pt x="1058" y="341"/>
                </a:lnTo>
                <a:lnTo>
                  <a:pt x="1076" y="366"/>
                </a:lnTo>
                <a:lnTo>
                  <a:pt x="1083" y="378"/>
                </a:lnTo>
                <a:lnTo>
                  <a:pt x="1095" y="391"/>
                </a:lnTo>
                <a:lnTo>
                  <a:pt x="1058" y="410"/>
                </a:lnTo>
                <a:lnTo>
                  <a:pt x="1022" y="432"/>
                </a:lnTo>
                <a:lnTo>
                  <a:pt x="984" y="458"/>
                </a:lnTo>
                <a:lnTo>
                  <a:pt x="943" y="489"/>
                </a:lnTo>
                <a:lnTo>
                  <a:pt x="903" y="524"/>
                </a:lnTo>
                <a:lnTo>
                  <a:pt x="862" y="562"/>
                </a:lnTo>
                <a:lnTo>
                  <a:pt x="820" y="604"/>
                </a:lnTo>
                <a:lnTo>
                  <a:pt x="776" y="652"/>
                </a:lnTo>
                <a:lnTo>
                  <a:pt x="738" y="694"/>
                </a:lnTo>
                <a:lnTo>
                  <a:pt x="765" y="725"/>
                </a:lnTo>
                <a:lnTo>
                  <a:pt x="807" y="767"/>
                </a:lnTo>
                <a:lnTo>
                  <a:pt x="847" y="806"/>
                </a:lnTo>
                <a:lnTo>
                  <a:pt x="887" y="836"/>
                </a:lnTo>
                <a:lnTo>
                  <a:pt x="926" y="861"/>
                </a:lnTo>
                <a:lnTo>
                  <a:pt x="964" y="882"/>
                </a:lnTo>
                <a:lnTo>
                  <a:pt x="1003" y="896"/>
                </a:lnTo>
                <a:lnTo>
                  <a:pt x="1039" y="905"/>
                </a:lnTo>
                <a:lnTo>
                  <a:pt x="1076" y="907"/>
                </a:lnTo>
                <a:lnTo>
                  <a:pt x="1114" y="905"/>
                </a:lnTo>
                <a:lnTo>
                  <a:pt x="1153" y="900"/>
                </a:lnTo>
                <a:lnTo>
                  <a:pt x="1141" y="923"/>
                </a:lnTo>
                <a:lnTo>
                  <a:pt x="1129" y="942"/>
                </a:lnTo>
                <a:lnTo>
                  <a:pt x="1120" y="961"/>
                </a:lnTo>
                <a:lnTo>
                  <a:pt x="1110" y="978"/>
                </a:lnTo>
                <a:lnTo>
                  <a:pt x="1101" y="992"/>
                </a:lnTo>
                <a:lnTo>
                  <a:pt x="1091" y="1005"/>
                </a:lnTo>
                <a:lnTo>
                  <a:pt x="1083" y="1015"/>
                </a:lnTo>
                <a:lnTo>
                  <a:pt x="1076" y="1024"/>
                </a:lnTo>
                <a:lnTo>
                  <a:pt x="1058" y="1036"/>
                </a:lnTo>
                <a:lnTo>
                  <a:pt x="1037" y="1045"/>
                </a:lnTo>
                <a:lnTo>
                  <a:pt x="1016" y="1051"/>
                </a:lnTo>
                <a:lnTo>
                  <a:pt x="991" y="1053"/>
                </a:lnTo>
                <a:lnTo>
                  <a:pt x="960" y="1049"/>
                </a:lnTo>
                <a:lnTo>
                  <a:pt x="930" y="1040"/>
                </a:lnTo>
                <a:lnTo>
                  <a:pt x="895" y="1024"/>
                </a:lnTo>
                <a:lnTo>
                  <a:pt x="857" y="1003"/>
                </a:lnTo>
                <a:lnTo>
                  <a:pt x="818" y="974"/>
                </a:lnTo>
                <a:lnTo>
                  <a:pt x="778" y="940"/>
                </a:lnTo>
                <a:lnTo>
                  <a:pt x="734" y="898"/>
                </a:lnTo>
                <a:lnTo>
                  <a:pt x="690" y="850"/>
                </a:lnTo>
                <a:lnTo>
                  <a:pt x="645" y="804"/>
                </a:lnTo>
                <a:lnTo>
                  <a:pt x="624" y="832"/>
                </a:lnTo>
                <a:lnTo>
                  <a:pt x="582" y="886"/>
                </a:lnTo>
                <a:lnTo>
                  <a:pt x="542" y="932"/>
                </a:lnTo>
                <a:lnTo>
                  <a:pt x="505" y="971"/>
                </a:lnTo>
                <a:lnTo>
                  <a:pt x="471" y="1001"/>
                </a:lnTo>
                <a:lnTo>
                  <a:pt x="438" y="1026"/>
                </a:lnTo>
                <a:lnTo>
                  <a:pt x="407" y="1043"/>
                </a:lnTo>
                <a:lnTo>
                  <a:pt x="380" y="1055"/>
                </a:lnTo>
                <a:lnTo>
                  <a:pt x="355" y="1059"/>
                </a:lnTo>
                <a:lnTo>
                  <a:pt x="338" y="1057"/>
                </a:lnTo>
                <a:lnTo>
                  <a:pt x="319" y="1051"/>
                </a:lnTo>
                <a:lnTo>
                  <a:pt x="302" y="1042"/>
                </a:lnTo>
                <a:lnTo>
                  <a:pt x="284" y="1028"/>
                </a:lnTo>
                <a:lnTo>
                  <a:pt x="265" y="1013"/>
                </a:lnTo>
                <a:lnTo>
                  <a:pt x="248" y="992"/>
                </a:lnTo>
                <a:lnTo>
                  <a:pt x="229" y="969"/>
                </a:lnTo>
                <a:lnTo>
                  <a:pt x="209" y="940"/>
                </a:lnTo>
                <a:lnTo>
                  <a:pt x="232" y="944"/>
                </a:lnTo>
                <a:lnTo>
                  <a:pt x="248" y="946"/>
                </a:lnTo>
                <a:lnTo>
                  <a:pt x="279" y="942"/>
                </a:lnTo>
                <a:lnTo>
                  <a:pt x="311" y="934"/>
                </a:lnTo>
                <a:lnTo>
                  <a:pt x="344" y="919"/>
                </a:lnTo>
                <a:lnTo>
                  <a:pt x="376" y="896"/>
                </a:lnTo>
                <a:lnTo>
                  <a:pt x="413" y="869"/>
                </a:lnTo>
                <a:lnTo>
                  <a:pt x="448" y="834"/>
                </a:lnTo>
                <a:lnTo>
                  <a:pt x="486" y="794"/>
                </a:lnTo>
                <a:lnTo>
                  <a:pt x="522" y="748"/>
                </a:lnTo>
                <a:lnTo>
                  <a:pt x="559" y="704"/>
                </a:lnTo>
                <a:lnTo>
                  <a:pt x="532" y="671"/>
                </a:lnTo>
                <a:lnTo>
                  <a:pt x="490" y="620"/>
                </a:lnTo>
                <a:lnTo>
                  <a:pt x="451" y="572"/>
                </a:lnTo>
                <a:lnTo>
                  <a:pt x="419" y="528"/>
                </a:lnTo>
                <a:lnTo>
                  <a:pt x="394" y="489"/>
                </a:lnTo>
                <a:lnTo>
                  <a:pt x="373" y="453"/>
                </a:lnTo>
                <a:lnTo>
                  <a:pt x="359" y="420"/>
                </a:lnTo>
                <a:lnTo>
                  <a:pt x="350" y="393"/>
                </a:lnTo>
                <a:lnTo>
                  <a:pt x="348" y="368"/>
                </a:lnTo>
                <a:lnTo>
                  <a:pt x="350" y="353"/>
                </a:lnTo>
                <a:lnTo>
                  <a:pt x="353" y="336"/>
                </a:lnTo>
                <a:lnTo>
                  <a:pt x="361" y="318"/>
                </a:lnTo>
                <a:lnTo>
                  <a:pt x="373" y="297"/>
                </a:lnTo>
                <a:lnTo>
                  <a:pt x="386" y="278"/>
                </a:lnTo>
                <a:lnTo>
                  <a:pt x="405" y="257"/>
                </a:lnTo>
                <a:lnTo>
                  <a:pt x="425" y="234"/>
                </a:lnTo>
                <a:lnTo>
                  <a:pt x="449" y="211"/>
                </a:lnTo>
                <a:lnTo>
                  <a:pt x="449" y="211"/>
                </a:lnTo>
                <a:close/>
                <a:moveTo>
                  <a:pt x="92" y="90"/>
                </a:moveTo>
                <a:lnTo>
                  <a:pt x="92" y="1268"/>
                </a:lnTo>
                <a:lnTo>
                  <a:pt x="1270" y="1268"/>
                </a:lnTo>
                <a:lnTo>
                  <a:pt x="1270" y="90"/>
                </a:lnTo>
                <a:lnTo>
                  <a:pt x="92" y="90"/>
                </a:lnTo>
                <a:lnTo>
                  <a:pt x="92" y="90"/>
                </a:lnTo>
                <a:close/>
                <a:moveTo>
                  <a:pt x="0" y="0"/>
                </a:moveTo>
                <a:lnTo>
                  <a:pt x="1360" y="0"/>
                </a:lnTo>
                <a:lnTo>
                  <a:pt x="1360" y="1360"/>
                </a:lnTo>
                <a:lnTo>
                  <a:pt x="0" y="1360"/>
                </a:lnTo>
                <a:lnTo>
                  <a:pt x="0" y="0"/>
                </a:lnTo>
                <a:lnTo>
                  <a:pt x="0" y="0"/>
                </a:lnTo>
                <a:close/>
              </a:path>
            </a:pathLst>
          </a:custGeom>
          <a:solidFill>
            <a:srgbClr val="9F6633"/>
          </a:solidFill>
          <a:ln>
            <a:noFill/>
          </a:ln>
        </p:spPr>
        <p:txBody>
          <a:bodyPr lIns="68580" tIns="34290" rIns="68580" bIns="3429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33" name="文本框 32"/>
          <p:cNvSpPr txBox="1"/>
          <p:nvPr/>
        </p:nvSpPr>
        <p:spPr>
          <a:xfrm>
            <a:off x="8303972" y="3227368"/>
            <a:ext cx="14077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15"/>
          <p:cNvSpPr txBox="1"/>
          <p:nvPr/>
        </p:nvSpPr>
        <p:spPr>
          <a:xfrm>
            <a:off x="8303972" y="3498745"/>
            <a:ext cx="2511916" cy="923330"/>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a:t>
            </a:r>
            <a:r>
              <a:rPr lang="zh-CN" altLang="en-US" sz="1200" dirty="0" smtClean="0">
                <a:latin typeface="微软雅黑" panose="020B0503020204020204" pitchFamily="34" charset="-122"/>
                <a:ea typeface="微软雅黑" panose="020B0503020204020204" pitchFamily="34" charset="-122"/>
              </a:rPr>
              <a:t>简单</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366203" y="2855005"/>
            <a:ext cx="1752600" cy="1752600"/>
          </a:xfrm>
          <a:prstGeom prst="ellipse">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9600" dirty="0"/>
          </a:p>
        </p:txBody>
      </p:sp>
      <p:grpSp>
        <p:nvGrpSpPr>
          <p:cNvPr id="11" name="组合 69"/>
          <p:cNvGrpSpPr/>
          <p:nvPr/>
        </p:nvGrpSpPr>
        <p:grpSpPr bwMode="auto">
          <a:xfrm>
            <a:off x="7226753" y="1881867"/>
            <a:ext cx="1774821" cy="3633788"/>
            <a:chOff x="6858855" y="2703012"/>
            <a:chExt cx="1774157" cy="3175764"/>
          </a:xfrm>
        </p:grpSpPr>
        <p:cxnSp>
          <p:nvCxnSpPr>
            <p:cNvPr id="12" name="直接连接符 11"/>
            <p:cNvCxnSpPr/>
            <p:nvPr/>
          </p:nvCxnSpPr>
          <p:spPr>
            <a:xfrm>
              <a:off x="7538047" y="2703012"/>
              <a:ext cx="0" cy="3175764"/>
            </a:xfrm>
            <a:prstGeom prst="line">
              <a:avLst/>
            </a:prstGeom>
            <a:ln w="12700">
              <a:solidFill>
                <a:srgbClr val="9F663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858855" y="4265484"/>
              <a:ext cx="679192" cy="0"/>
            </a:xfrm>
            <a:prstGeom prst="line">
              <a:avLst/>
            </a:prstGeom>
            <a:ln w="12700">
              <a:solidFill>
                <a:srgbClr val="9F663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538047" y="2703012"/>
              <a:ext cx="1094965" cy="0"/>
            </a:xfrm>
            <a:prstGeom prst="line">
              <a:avLst/>
            </a:prstGeom>
            <a:ln w="12700">
              <a:solidFill>
                <a:srgbClr val="9F663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538047" y="3761600"/>
              <a:ext cx="1094965" cy="0"/>
            </a:xfrm>
            <a:prstGeom prst="line">
              <a:avLst/>
            </a:prstGeom>
            <a:ln w="12700">
              <a:solidFill>
                <a:srgbClr val="9F663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538047" y="4820188"/>
              <a:ext cx="1094965" cy="0"/>
            </a:xfrm>
            <a:prstGeom prst="line">
              <a:avLst/>
            </a:prstGeom>
            <a:ln w="12700">
              <a:solidFill>
                <a:srgbClr val="9F6633"/>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538047" y="5878776"/>
              <a:ext cx="1094965" cy="0"/>
            </a:xfrm>
            <a:prstGeom prst="line">
              <a:avLst/>
            </a:prstGeom>
            <a:ln w="12700">
              <a:solidFill>
                <a:srgbClr val="9F6633"/>
              </a:solidFill>
            </a:ln>
          </p:spPr>
          <p:style>
            <a:lnRef idx="1">
              <a:schemeClr val="accent1"/>
            </a:lnRef>
            <a:fillRef idx="0">
              <a:schemeClr val="accent1"/>
            </a:fillRef>
            <a:effectRef idx="0">
              <a:schemeClr val="accent1"/>
            </a:effectRef>
            <a:fontRef idx="minor">
              <a:schemeClr val="tx1"/>
            </a:fontRef>
          </p:style>
        </p:cxnSp>
      </p:grpSp>
      <p:sp>
        <p:nvSpPr>
          <p:cNvPr id="18" name="椭圆 17"/>
          <p:cNvSpPr/>
          <p:nvPr/>
        </p:nvSpPr>
        <p:spPr>
          <a:xfrm>
            <a:off x="8950778" y="1831067"/>
            <a:ext cx="101600" cy="103188"/>
          </a:xfrm>
          <a:prstGeom prst="ellipse">
            <a:avLst/>
          </a:prstGeom>
          <a:solidFill>
            <a:srgbClr val="9F66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3200" dirty="0"/>
          </a:p>
        </p:txBody>
      </p:sp>
      <p:sp>
        <p:nvSpPr>
          <p:cNvPr id="19" name="椭圆 18"/>
          <p:cNvSpPr/>
          <p:nvPr/>
        </p:nvSpPr>
        <p:spPr>
          <a:xfrm>
            <a:off x="8950778" y="3048680"/>
            <a:ext cx="101600" cy="101600"/>
          </a:xfrm>
          <a:prstGeom prst="ellipse">
            <a:avLst/>
          </a:prstGeom>
          <a:solidFill>
            <a:srgbClr val="9F66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3200" dirty="0"/>
          </a:p>
        </p:txBody>
      </p:sp>
      <p:sp>
        <p:nvSpPr>
          <p:cNvPr id="20" name="椭圆 19"/>
          <p:cNvSpPr/>
          <p:nvPr/>
        </p:nvSpPr>
        <p:spPr>
          <a:xfrm>
            <a:off x="8950778" y="4264705"/>
            <a:ext cx="101600" cy="101600"/>
          </a:xfrm>
          <a:prstGeom prst="ellipse">
            <a:avLst/>
          </a:prstGeom>
          <a:solidFill>
            <a:srgbClr val="9F66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3200" dirty="0"/>
          </a:p>
        </p:txBody>
      </p:sp>
      <p:sp>
        <p:nvSpPr>
          <p:cNvPr id="21" name="椭圆 20"/>
          <p:cNvSpPr/>
          <p:nvPr/>
        </p:nvSpPr>
        <p:spPr>
          <a:xfrm>
            <a:off x="8950778" y="5480730"/>
            <a:ext cx="101600" cy="101600"/>
          </a:xfrm>
          <a:prstGeom prst="ellipse">
            <a:avLst/>
          </a:prstGeom>
          <a:solidFill>
            <a:srgbClr val="9F66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3200" dirty="0"/>
          </a:p>
        </p:txBody>
      </p:sp>
      <p:sp>
        <p:nvSpPr>
          <p:cNvPr id="22" name="椭圆 21"/>
          <p:cNvSpPr/>
          <p:nvPr/>
        </p:nvSpPr>
        <p:spPr>
          <a:xfrm>
            <a:off x="5234441" y="2702605"/>
            <a:ext cx="1992312" cy="1992312"/>
          </a:xfrm>
          <a:prstGeom prst="ellipse">
            <a:avLst/>
          </a:prstGeom>
          <a:noFill/>
          <a:ln>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9600" dirty="0"/>
          </a:p>
        </p:txBody>
      </p:sp>
      <p:sp>
        <p:nvSpPr>
          <p:cNvPr id="24" name="KSO_Shape"/>
          <p:cNvSpPr/>
          <p:nvPr/>
        </p:nvSpPr>
        <p:spPr bwMode="auto">
          <a:xfrm>
            <a:off x="5499103" y="3099480"/>
            <a:ext cx="1387927" cy="1140413"/>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0" name="KSO_Shape"/>
          <p:cNvSpPr/>
          <p:nvPr/>
        </p:nvSpPr>
        <p:spPr bwMode="auto">
          <a:xfrm>
            <a:off x="9490977" y="3931306"/>
            <a:ext cx="843643" cy="584926"/>
          </a:xfrm>
          <a:custGeom>
            <a:avLst/>
            <a:gdLst>
              <a:gd name="T0" fmla="*/ 1239327 w 6190"/>
              <a:gd name="T1" fmla="*/ 156252 h 4291"/>
              <a:gd name="T2" fmla="*/ 1294415 w 6190"/>
              <a:gd name="T3" fmla="*/ 211617 h 4291"/>
              <a:gd name="T4" fmla="*/ 1294415 w 6190"/>
              <a:gd name="T5" fmla="*/ 1106686 h 4291"/>
              <a:gd name="T6" fmla="*/ 790313 w 6190"/>
              <a:gd name="T7" fmla="*/ 1106686 h 4291"/>
              <a:gd name="T8" fmla="*/ 790313 w 6190"/>
              <a:gd name="T9" fmla="*/ 1144518 h 4291"/>
              <a:gd name="T10" fmla="*/ 830321 w 6190"/>
              <a:gd name="T11" fmla="*/ 1150362 h 4291"/>
              <a:gd name="T12" fmla="*/ 870637 w 6190"/>
              <a:gd name="T13" fmla="*/ 1158052 h 4291"/>
              <a:gd name="T14" fmla="*/ 911261 w 6190"/>
              <a:gd name="T15" fmla="*/ 1166972 h 4291"/>
              <a:gd name="T16" fmla="*/ 951577 w 6190"/>
              <a:gd name="T17" fmla="*/ 1177737 h 4291"/>
              <a:gd name="T18" fmla="*/ 991893 w 6190"/>
              <a:gd name="T19" fmla="*/ 1189733 h 4291"/>
              <a:gd name="T20" fmla="*/ 1032208 w 6190"/>
              <a:gd name="T21" fmla="*/ 1203882 h 4291"/>
              <a:gd name="T22" fmla="*/ 1072524 w 6190"/>
              <a:gd name="T23" fmla="*/ 1219569 h 4291"/>
              <a:gd name="T24" fmla="*/ 1112840 w 6190"/>
              <a:gd name="T25" fmla="*/ 1236793 h 4291"/>
              <a:gd name="T26" fmla="*/ 1112840 w 6190"/>
              <a:gd name="T27" fmla="*/ 1319841 h 4291"/>
              <a:gd name="T28" fmla="*/ 194501 w 6190"/>
              <a:gd name="T29" fmla="*/ 1319841 h 4291"/>
              <a:gd name="T30" fmla="*/ 194501 w 6190"/>
              <a:gd name="T31" fmla="*/ 1236793 h 4291"/>
              <a:gd name="T32" fmla="*/ 214197 w 6190"/>
              <a:gd name="T33" fmla="*/ 1228796 h 4291"/>
              <a:gd name="T34" fmla="*/ 252974 w 6190"/>
              <a:gd name="T35" fmla="*/ 1213725 h 4291"/>
              <a:gd name="T36" fmla="*/ 292059 w 6190"/>
              <a:gd name="T37" fmla="*/ 1199883 h 4291"/>
              <a:gd name="T38" fmla="*/ 330836 w 6190"/>
              <a:gd name="T39" fmla="*/ 1187580 h 4291"/>
              <a:gd name="T40" fmla="*/ 370229 w 6190"/>
              <a:gd name="T41" fmla="*/ 1176507 h 4291"/>
              <a:gd name="T42" fmla="*/ 409313 w 6190"/>
              <a:gd name="T43" fmla="*/ 1166664 h 4291"/>
              <a:gd name="T44" fmla="*/ 448090 w 6190"/>
              <a:gd name="T45" fmla="*/ 1158052 h 4291"/>
              <a:gd name="T46" fmla="*/ 487483 w 6190"/>
              <a:gd name="T47" fmla="*/ 1151285 h 4291"/>
              <a:gd name="T48" fmla="*/ 506872 w 6190"/>
              <a:gd name="T49" fmla="*/ 1106686 h 4291"/>
              <a:gd name="T50" fmla="*/ 0 w 6190"/>
              <a:gd name="T51" fmla="*/ 1106686 h 4291"/>
              <a:gd name="T52" fmla="*/ 0 w 6190"/>
              <a:gd name="T53" fmla="*/ 211617 h 4291"/>
              <a:gd name="T54" fmla="*/ 55088 w 6190"/>
              <a:gd name="T55" fmla="*/ 156252 h 4291"/>
              <a:gd name="T56" fmla="*/ 1365814 w 6190"/>
              <a:gd name="T57" fmla="*/ 1319841 h 4291"/>
              <a:gd name="T58" fmla="*/ 1905000 w 6190"/>
              <a:gd name="T59" fmla="*/ 0 h 4291"/>
              <a:gd name="T60" fmla="*/ 1365814 w 6190"/>
              <a:gd name="T61" fmla="*/ 1319841 h 4291"/>
              <a:gd name="T62" fmla="*/ 1433828 w 6190"/>
              <a:gd name="T63" fmla="*/ 115036 h 4291"/>
              <a:gd name="T64" fmla="*/ 1846527 w 6190"/>
              <a:gd name="T65" fmla="*/ 243299 h 4291"/>
              <a:gd name="T66" fmla="*/ 1433828 w 6190"/>
              <a:gd name="T67" fmla="*/ 115036 h 4291"/>
              <a:gd name="T68" fmla="*/ 1433828 w 6190"/>
              <a:gd name="T69" fmla="*/ 315273 h 4291"/>
              <a:gd name="T70" fmla="*/ 1846527 w 6190"/>
              <a:gd name="T71" fmla="*/ 444151 h 4291"/>
              <a:gd name="T72" fmla="*/ 1433828 w 6190"/>
              <a:gd name="T73" fmla="*/ 315273 h 4291"/>
              <a:gd name="T74" fmla="*/ 1431674 w 6190"/>
              <a:gd name="T75" fmla="*/ 553035 h 4291"/>
              <a:gd name="T76" fmla="*/ 1570163 w 6190"/>
              <a:gd name="T77" fmla="*/ 652385 h 4291"/>
              <a:gd name="T78" fmla="*/ 1431674 w 6190"/>
              <a:gd name="T79" fmla="*/ 553035 h 4291"/>
              <a:gd name="T80" fmla="*/ 1431674 w 6190"/>
              <a:gd name="T81" fmla="*/ 712671 h 4291"/>
              <a:gd name="T82" fmla="*/ 1570163 w 6190"/>
              <a:gd name="T83" fmla="*/ 812021 h 4291"/>
              <a:gd name="T84" fmla="*/ 1431674 w 6190"/>
              <a:gd name="T85" fmla="*/ 712671 h 4291"/>
              <a:gd name="T86" fmla="*/ 1183931 w 6190"/>
              <a:gd name="T87" fmla="*/ 266983 h 4291"/>
              <a:gd name="T88" fmla="*/ 110484 w 6190"/>
              <a:gd name="T89" fmla="*/ 995956 h 4291"/>
              <a:gd name="T90" fmla="*/ 1183931 w 6190"/>
              <a:gd name="T91" fmla="*/ 266983 h 42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190" h="4291">
                <a:moveTo>
                  <a:pt x="179" y="508"/>
                </a:moveTo>
                <a:lnTo>
                  <a:pt x="4027" y="508"/>
                </a:lnTo>
                <a:lnTo>
                  <a:pt x="4206" y="508"/>
                </a:lnTo>
                <a:lnTo>
                  <a:pt x="4206" y="688"/>
                </a:lnTo>
                <a:lnTo>
                  <a:pt x="4206" y="3418"/>
                </a:lnTo>
                <a:lnTo>
                  <a:pt x="4206" y="3598"/>
                </a:lnTo>
                <a:lnTo>
                  <a:pt x="4027" y="3598"/>
                </a:lnTo>
                <a:lnTo>
                  <a:pt x="2568" y="3598"/>
                </a:lnTo>
                <a:lnTo>
                  <a:pt x="2568" y="3721"/>
                </a:lnTo>
                <a:lnTo>
                  <a:pt x="2634" y="3731"/>
                </a:lnTo>
                <a:lnTo>
                  <a:pt x="2698" y="3740"/>
                </a:lnTo>
                <a:lnTo>
                  <a:pt x="2764" y="3752"/>
                </a:lnTo>
                <a:lnTo>
                  <a:pt x="2829" y="3765"/>
                </a:lnTo>
                <a:lnTo>
                  <a:pt x="2895" y="3779"/>
                </a:lnTo>
                <a:lnTo>
                  <a:pt x="2961" y="3794"/>
                </a:lnTo>
                <a:lnTo>
                  <a:pt x="3026" y="3811"/>
                </a:lnTo>
                <a:lnTo>
                  <a:pt x="3092" y="3829"/>
                </a:lnTo>
                <a:lnTo>
                  <a:pt x="3157" y="3848"/>
                </a:lnTo>
                <a:lnTo>
                  <a:pt x="3223" y="3868"/>
                </a:lnTo>
                <a:lnTo>
                  <a:pt x="3288" y="3891"/>
                </a:lnTo>
                <a:lnTo>
                  <a:pt x="3354" y="3914"/>
                </a:lnTo>
                <a:lnTo>
                  <a:pt x="3419" y="3938"/>
                </a:lnTo>
                <a:lnTo>
                  <a:pt x="3485" y="3965"/>
                </a:lnTo>
                <a:lnTo>
                  <a:pt x="3550" y="3993"/>
                </a:lnTo>
                <a:lnTo>
                  <a:pt x="3616" y="4021"/>
                </a:lnTo>
                <a:lnTo>
                  <a:pt x="3616" y="4291"/>
                </a:lnTo>
                <a:lnTo>
                  <a:pt x="632" y="4291"/>
                </a:lnTo>
                <a:lnTo>
                  <a:pt x="632" y="4021"/>
                </a:lnTo>
                <a:lnTo>
                  <a:pt x="696" y="3995"/>
                </a:lnTo>
                <a:lnTo>
                  <a:pt x="758" y="3970"/>
                </a:lnTo>
                <a:lnTo>
                  <a:pt x="822" y="3946"/>
                </a:lnTo>
                <a:lnTo>
                  <a:pt x="885" y="3924"/>
                </a:lnTo>
                <a:lnTo>
                  <a:pt x="949" y="3901"/>
                </a:lnTo>
                <a:lnTo>
                  <a:pt x="1013" y="3881"/>
                </a:lnTo>
                <a:lnTo>
                  <a:pt x="1075" y="3861"/>
                </a:lnTo>
                <a:lnTo>
                  <a:pt x="1139" y="3843"/>
                </a:lnTo>
                <a:lnTo>
                  <a:pt x="1203" y="3825"/>
                </a:lnTo>
                <a:lnTo>
                  <a:pt x="1266" y="3809"/>
                </a:lnTo>
                <a:lnTo>
                  <a:pt x="1330" y="3793"/>
                </a:lnTo>
                <a:lnTo>
                  <a:pt x="1394" y="3779"/>
                </a:lnTo>
                <a:lnTo>
                  <a:pt x="1456" y="3765"/>
                </a:lnTo>
                <a:lnTo>
                  <a:pt x="1520" y="3753"/>
                </a:lnTo>
                <a:lnTo>
                  <a:pt x="1584" y="3743"/>
                </a:lnTo>
                <a:lnTo>
                  <a:pt x="1647" y="3733"/>
                </a:lnTo>
                <a:lnTo>
                  <a:pt x="1647" y="3598"/>
                </a:lnTo>
                <a:lnTo>
                  <a:pt x="179" y="3598"/>
                </a:lnTo>
                <a:lnTo>
                  <a:pt x="0" y="3598"/>
                </a:lnTo>
                <a:lnTo>
                  <a:pt x="0" y="3418"/>
                </a:lnTo>
                <a:lnTo>
                  <a:pt x="0" y="688"/>
                </a:lnTo>
                <a:lnTo>
                  <a:pt x="0" y="508"/>
                </a:lnTo>
                <a:lnTo>
                  <a:pt x="179" y="508"/>
                </a:lnTo>
                <a:close/>
                <a:moveTo>
                  <a:pt x="4438" y="4291"/>
                </a:moveTo>
                <a:lnTo>
                  <a:pt x="6190" y="4291"/>
                </a:lnTo>
                <a:lnTo>
                  <a:pt x="6190" y="0"/>
                </a:lnTo>
                <a:lnTo>
                  <a:pt x="4438" y="0"/>
                </a:lnTo>
                <a:lnTo>
                  <a:pt x="4438" y="4291"/>
                </a:lnTo>
                <a:close/>
                <a:moveTo>
                  <a:pt x="4659" y="374"/>
                </a:moveTo>
                <a:lnTo>
                  <a:pt x="6000" y="374"/>
                </a:lnTo>
                <a:lnTo>
                  <a:pt x="6000" y="791"/>
                </a:lnTo>
                <a:lnTo>
                  <a:pt x="4659" y="791"/>
                </a:lnTo>
                <a:lnTo>
                  <a:pt x="4659" y="374"/>
                </a:lnTo>
                <a:close/>
                <a:moveTo>
                  <a:pt x="4659" y="1025"/>
                </a:moveTo>
                <a:lnTo>
                  <a:pt x="6000" y="1025"/>
                </a:lnTo>
                <a:lnTo>
                  <a:pt x="6000" y="1444"/>
                </a:lnTo>
                <a:lnTo>
                  <a:pt x="4659" y="1444"/>
                </a:lnTo>
                <a:lnTo>
                  <a:pt x="4659" y="1025"/>
                </a:lnTo>
                <a:close/>
                <a:moveTo>
                  <a:pt x="4652" y="1798"/>
                </a:moveTo>
                <a:lnTo>
                  <a:pt x="5102" y="1798"/>
                </a:lnTo>
                <a:lnTo>
                  <a:pt x="5102" y="2121"/>
                </a:lnTo>
                <a:lnTo>
                  <a:pt x="4652" y="2121"/>
                </a:lnTo>
                <a:lnTo>
                  <a:pt x="4652" y="1798"/>
                </a:lnTo>
                <a:close/>
                <a:moveTo>
                  <a:pt x="4652" y="2317"/>
                </a:moveTo>
                <a:lnTo>
                  <a:pt x="5102" y="2317"/>
                </a:lnTo>
                <a:lnTo>
                  <a:pt x="5102" y="2640"/>
                </a:lnTo>
                <a:lnTo>
                  <a:pt x="4652" y="2640"/>
                </a:lnTo>
                <a:lnTo>
                  <a:pt x="4652" y="2317"/>
                </a:lnTo>
                <a:close/>
                <a:moveTo>
                  <a:pt x="3847" y="868"/>
                </a:moveTo>
                <a:lnTo>
                  <a:pt x="359" y="868"/>
                </a:lnTo>
                <a:lnTo>
                  <a:pt x="359" y="3238"/>
                </a:lnTo>
                <a:lnTo>
                  <a:pt x="3847" y="3238"/>
                </a:lnTo>
                <a:lnTo>
                  <a:pt x="3847" y="868"/>
                </a:lnTo>
                <a:close/>
              </a:path>
            </a:pathLst>
          </a:custGeom>
          <a:solidFill>
            <a:srgbClr val="9A653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1" name="KSO_Shape"/>
          <p:cNvSpPr/>
          <p:nvPr/>
        </p:nvSpPr>
        <p:spPr bwMode="auto">
          <a:xfrm>
            <a:off x="9590925" y="2581410"/>
            <a:ext cx="369797" cy="843643"/>
          </a:xfrm>
          <a:custGeom>
            <a:avLst/>
            <a:gdLst>
              <a:gd name="T0" fmla="*/ 484604 w 1488"/>
              <a:gd name="T1" fmla="*/ 425334 h 3386"/>
              <a:gd name="T2" fmla="*/ 461555 w 1488"/>
              <a:gd name="T3" fmla="*/ 402267 h 3386"/>
              <a:gd name="T4" fmla="*/ 283342 w 1488"/>
              <a:gd name="T5" fmla="*/ 400016 h 3386"/>
              <a:gd name="T6" fmla="*/ 255795 w 1488"/>
              <a:gd name="T7" fmla="*/ 418582 h 3386"/>
              <a:gd name="T8" fmla="*/ 215879 w 1488"/>
              <a:gd name="T9" fmla="*/ 473718 h 3386"/>
              <a:gd name="T10" fmla="*/ 206885 w 1488"/>
              <a:gd name="T11" fmla="*/ 24192 h 3386"/>
              <a:gd name="T12" fmla="*/ 171467 w 1488"/>
              <a:gd name="T13" fmla="*/ 563 h 3386"/>
              <a:gd name="T14" fmla="*/ 133238 w 1488"/>
              <a:gd name="T15" fmla="*/ 6751 h 3386"/>
              <a:gd name="T16" fmla="*/ 106253 w 1488"/>
              <a:gd name="T17" fmla="*/ 39383 h 3386"/>
              <a:gd name="T18" fmla="*/ 51159 w 1488"/>
              <a:gd name="T19" fmla="*/ 475406 h 3386"/>
              <a:gd name="T20" fmla="*/ 10682 w 1488"/>
              <a:gd name="T21" fmla="*/ 501849 h 3386"/>
              <a:gd name="T22" fmla="*/ 0 w 1488"/>
              <a:gd name="T23" fmla="*/ 1840300 h 3386"/>
              <a:gd name="T24" fmla="*/ 18552 w 1488"/>
              <a:gd name="T25" fmla="*/ 1885871 h 3386"/>
              <a:gd name="T26" fmla="*/ 64089 w 1488"/>
              <a:gd name="T27" fmla="*/ 1905000 h 3386"/>
              <a:gd name="T28" fmla="*/ 807862 w 1488"/>
              <a:gd name="T29" fmla="*/ 1893748 h 3386"/>
              <a:gd name="T30" fmla="*/ 834846 w 1488"/>
              <a:gd name="T31" fmla="*/ 1853240 h 3386"/>
              <a:gd name="T32" fmla="*/ 830911 w 1488"/>
              <a:gd name="T33" fmla="*/ 513101 h 3386"/>
              <a:gd name="T34" fmla="*/ 796618 w 1488"/>
              <a:gd name="T35" fmla="*/ 478782 h 3386"/>
              <a:gd name="T36" fmla="*/ 263665 w 1488"/>
              <a:gd name="T37" fmla="*/ 1577561 h 3386"/>
              <a:gd name="T38" fmla="*/ 178213 w 1488"/>
              <a:gd name="T39" fmla="*/ 1549430 h 3386"/>
              <a:gd name="T40" fmla="*/ 148417 w 1488"/>
              <a:gd name="T41" fmla="*/ 1499920 h 3386"/>
              <a:gd name="T42" fmla="*/ 186646 w 1488"/>
              <a:gd name="T43" fmla="*/ 1445347 h 3386"/>
              <a:gd name="T44" fmla="*/ 277158 w 1488"/>
              <a:gd name="T45" fmla="*/ 1422280 h 3386"/>
              <a:gd name="T46" fmla="*/ 313138 w 1488"/>
              <a:gd name="T47" fmla="*/ 1441409 h 3386"/>
              <a:gd name="T48" fmla="*/ 330003 w 1488"/>
              <a:gd name="T49" fmla="*/ 1493169 h 3386"/>
              <a:gd name="T50" fmla="*/ 319884 w 1488"/>
              <a:gd name="T51" fmla="*/ 1547742 h 3386"/>
              <a:gd name="T52" fmla="*/ 283342 w 1488"/>
              <a:gd name="T53" fmla="*/ 1577561 h 3386"/>
              <a:gd name="T54" fmla="*/ 385098 w 1488"/>
              <a:gd name="T55" fmla="*/ 1749719 h 3386"/>
              <a:gd name="T56" fmla="*/ 344058 w 1488"/>
              <a:gd name="T57" fmla="*/ 1681644 h 3386"/>
              <a:gd name="T58" fmla="*/ 341809 w 1488"/>
              <a:gd name="T59" fmla="*/ 1613568 h 3386"/>
              <a:gd name="T60" fmla="*/ 380600 w 1488"/>
              <a:gd name="T61" fmla="*/ 1583749 h 3386"/>
              <a:gd name="T62" fmla="*/ 436819 w 1488"/>
              <a:gd name="T63" fmla="*/ 1580374 h 3386"/>
              <a:gd name="T64" fmla="*/ 482918 w 1488"/>
              <a:gd name="T65" fmla="*/ 1603441 h 3386"/>
              <a:gd name="T66" fmla="*/ 491351 w 1488"/>
              <a:gd name="T67" fmla="*/ 1657451 h 3386"/>
              <a:gd name="T68" fmla="*/ 458744 w 1488"/>
              <a:gd name="T69" fmla="*/ 1737905 h 3386"/>
              <a:gd name="T70" fmla="*/ 337874 w 1488"/>
              <a:gd name="T71" fmla="*/ 1368832 h 3386"/>
              <a:gd name="T72" fmla="*/ 355302 w 1488"/>
              <a:gd name="T73" fmla="*/ 1287253 h 3386"/>
              <a:gd name="T74" fmla="*/ 407585 w 1488"/>
              <a:gd name="T75" fmla="*/ 1241119 h 3386"/>
              <a:gd name="T76" fmla="*/ 458744 w 1488"/>
              <a:gd name="T77" fmla="*/ 1261936 h 3386"/>
              <a:gd name="T78" fmla="*/ 491351 w 1488"/>
              <a:gd name="T79" fmla="*/ 1342952 h 3386"/>
              <a:gd name="T80" fmla="*/ 482918 w 1488"/>
              <a:gd name="T81" fmla="*/ 1396962 h 3386"/>
              <a:gd name="T82" fmla="*/ 436819 w 1488"/>
              <a:gd name="T83" fmla="*/ 1420030 h 3386"/>
              <a:gd name="T84" fmla="*/ 380600 w 1488"/>
              <a:gd name="T85" fmla="*/ 1417216 h 3386"/>
              <a:gd name="T86" fmla="*/ 341809 w 1488"/>
              <a:gd name="T87" fmla="*/ 1386835 h 3386"/>
              <a:gd name="T88" fmla="*/ 546445 w 1488"/>
              <a:gd name="T89" fmla="*/ 1575873 h 3386"/>
              <a:gd name="T90" fmla="*/ 513276 w 1488"/>
              <a:gd name="T91" fmla="*/ 1541553 h 3386"/>
              <a:gd name="T92" fmla="*/ 506530 w 1488"/>
              <a:gd name="T93" fmla="*/ 1485855 h 3386"/>
              <a:gd name="T94" fmla="*/ 526768 w 1488"/>
              <a:gd name="T95" fmla="*/ 1436908 h 3386"/>
              <a:gd name="T96" fmla="*/ 572306 w 1488"/>
              <a:gd name="T97" fmla="*/ 1422843 h 3386"/>
              <a:gd name="T98" fmla="*/ 657758 w 1488"/>
              <a:gd name="T99" fmla="*/ 1450973 h 3386"/>
              <a:gd name="T100" fmla="*/ 687554 w 1488"/>
              <a:gd name="T101" fmla="*/ 1499920 h 3386"/>
              <a:gd name="T102" fmla="*/ 650449 w 1488"/>
              <a:gd name="T103" fmla="*/ 1554494 h 3386"/>
              <a:gd name="T104" fmla="*/ 558813 w 1488"/>
              <a:gd name="T105" fmla="*/ 1578123 h 3386"/>
              <a:gd name="T106" fmla="*/ 736464 w 1488"/>
              <a:gd name="T107" fmla="*/ 1104405 h 3386"/>
              <a:gd name="T108" fmla="*/ 698797 w 1488"/>
              <a:gd name="T109" fmla="*/ 1135348 h 3386"/>
              <a:gd name="T110" fmla="*/ 148979 w 1488"/>
              <a:gd name="T111" fmla="*/ 1135348 h 3386"/>
              <a:gd name="T112" fmla="*/ 111875 w 1488"/>
              <a:gd name="T113" fmla="*/ 1104405 h 3386"/>
              <a:gd name="T114" fmla="*/ 104004 w 1488"/>
              <a:gd name="T115" fmla="*/ 656004 h 3386"/>
              <a:gd name="T116" fmla="*/ 127054 w 1488"/>
              <a:gd name="T117" fmla="*/ 612683 h 3386"/>
              <a:gd name="T118" fmla="*/ 679683 w 1488"/>
              <a:gd name="T119" fmla="*/ 597493 h 3386"/>
              <a:gd name="T120" fmla="*/ 720723 w 1488"/>
              <a:gd name="T121" fmla="*/ 612683 h 3386"/>
              <a:gd name="T122" fmla="*/ 743772 w 1488"/>
              <a:gd name="T123" fmla="*/ 656004 h 33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88" h="3386">
                <a:moveTo>
                  <a:pt x="1373" y="842"/>
                </a:moveTo>
                <a:lnTo>
                  <a:pt x="869" y="842"/>
                </a:lnTo>
                <a:lnTo>
                  <a:pt x="869" y="787"/>
                </a:lnTo>
                <a:lnTo>
                  <a:pt x="869" y="780"/>
                </a:lnTo>
                <a:lnTo>
                  <a:pt x="867" y="771"/>
                </a:lnTo>
                <a:lnTo>
                  <a:pt x="865" y="764"/>
                </a:lnTo>
                <a:lnTo>
                  <a:pt x="862" y="756"/>
                </a:lnTo>
                <a:lnTo>
                  <a:pt x="859" y="750"/>
                </a:lnTo>
                <a:lnTo>
                  <a:pt x="855" y="744"/>
                </a:lnTo>
                <a:lnTo>
                  <a:pt x="851" y="737"/>
                </a:lnTo>
                <a:lnTo>
                  <a:pt x="845" y="732"/>
                </a:lnTo>
                <a:lnTo>
                  <a:pt x="840" y="727"/>
                </a:lnTo>
                <a:lnTo>
                  <a:pt x="834" y="723"/>
                </a:lnTo>
                <a:lnTo>
                  <a:pt x="827" y="718"/>
                </a:lnTo>
                <a:lnTo>
                  <a:pt x="821" y="715"/>
                </a:lnTo>
                <a:lnTo>
                  <a:pt x="814" y="713"/>
                </a:lnTo>
                <a:lnTo>
                  <a:pt x="806" y="711"/>
                </a:lnTo>
                <a:lnTo>
                  <a:pt x="799" y="710"/>
                </a:lnTo>
                <a:lnTo>
                  <a:pt x="791" y="709"/>
                </a:lnTo>
                <a:lnTo>
                  <a:pt x="519" y="709"/>
                </a:lnTo>
                <a:lnTo>
                  <a:pt x="511" y="710"/>
                </a:lnTo>
                <a:lnTo>
                  <a:pt x="504" y="711"/>
                </a:lnTo>
                <a:lnTo>
                  <a:pt x="496" y="713"/>
                </a:lnTo>
                <a:lnTo>
                  <a:pt x="489" y="715"/>
                </a:lnTo>
                <a:lnTo>
                  <a:pt x="483" y="718"/>
                </a:lnTo>
                <a:lnTo>
                  <a:pt x="476" y="723"/>
                </a:lnTo>
                <a:lnTo>
                  <a:pt x="470" y="727"/>
                </a:lnTo>
                <a:lnTo>
                  <a:pt x="465" y="732"/>
                </a:lnTo>
                <a:lnTo>
                  <a:pt x="459" y="737"/>
                </a:lnTo>
                <a:lnTo>
                  <a:pt x="455" y="744"/>
                </a:lnTo>
                <a:lnTo>
                  <a:pt x="451" y="750"/>
                </a:lnTo>
                <a:lnTo>
                  <a:pt x="448" y="756"/>
                </a:lnTo>
                <a:lnTo>
                  <a:pt x="445" y="764"/>
                </a:lnTo>
                <a:lnTo>
                  <a:pt x="444" y="771"/>
                </a:lnTo>
                <a:lnTo>
                  <a:pt x="442" y="780"/>
                </a:lnTo>
                <a:lnTo>
                  <a:pt x="441" y="787"/>
                </a:lnTo>
                <a:lnTo>
                  <a:pt x="441" y="842"/>
                </a:lnTo>
                <a:lnTo>
                  <a:pt x="384" y="842"/>
                </a:lnTo>
                <a:lnTo>
                  <a:pt x="384" y="99"/>
                </a:lnTo>
                <a:lnTo>
                  <a:pt x="384" y="90"/>
                </a:lnTo>
                <a:lnTo>
                  <a:pt x="382" y="79"/>
                </a:lnTo>
                <a:lnTo>
                  <a:pt x="380" y="70"/>
                </a:lnTo>
                <a:lnTo>
                  <a:pt x="377" y="60"/>
                </a:lnTo>
                <a:lnTo>
                  <a:pt x="373" y="52"/>
                </a:lnTo>
                <a:lnTo>
                  <a:pt x="368" y="43"/>
                </a:lnTo>
                <a:lnTo>
                  <a:pt x="362" y="36"/>
                </a:lnTo>
                <a:lnTo>
                  <a:pt x="356" y="29"/>
                </a:lnTo>
                <a:lnTo>
                  <a:pt x="349" y="22"/>
                </a:lnTo>
                <a:lnTo>
                  <a:pt x="341" y="17"/>
                </a:lnTo>
                <a:lnTo>
                  <a:pt x="333" y="12"/>
                </a:lnTo>
                <a:lnTo>
                  <a:pt x="323" y="7"/>
                </a:lnTo>
                <a:lnTo>
                  <a:pt x="315" y="4"/>
                </a:lnTo>
                <a:lnTo>
                  <a:pt x="305" y="1"/>
                </a:lnTo>
                <a:lnTo>
                  <a:pt x="295" y="0"/>
                </a:lnTo>
                <a:lnTo>
                  <a:pt x="285" y="0"/>
                </a:lnTo>
                <a:lnTo>
                  <a:pt x="275" y="0"/>
                </a:lnTo>
                <a:lnTo>
                  <a:pt x="264" y="1"/>
                </a:lnTo>
                <a:lnTo>
                  <a:pt x="255" y="4"/>
                </a:lnTo>
                <a:lnTo>
                  <a:pt x="246" y="7"/>
                </a:lnTo>
                <a:lnTo>
                  <a:pt x="237" y="12"/>
                </a:lnTo>
                <a:lnTo>
                  <a:pt x="229" y="17"/>
                </a:lnTo>
                <a:lnTo>
                  <a:pt x="221" y="22"/>
                </a:lnTo>
                <a:lnTo>
                  <a:pt x="215" y="29"/>
                </a:lnTo>
                <a:lnTo>
                  <a:pt x="207" y="36"/>
                </a:lnTo>
                <a:lnTo>
                  <a:pt x="202" y="43"/>
                </a:lnTo>
                <a:lnTo>
                  <a:pt x="197" y="52"/>
                </a:lnTo>
                <a:lnTo>
                  <a:pt x="192" y="60"/>
                </a:lnTo>
                <a:lnTo>
                  <a:pt x="189" y="70"/>
                </a:lnTo>
                <a:lnTo>
                  <a:pt x="187" y="79"/>
                </a:lnTo>
                <a:lnTo>
                  <a:pt x="185" y="90"/>
                </a:lnTo>
                <a:lnTo>
                  <a:pt x="185" y="99"/>
                </a:lnTo>
                <a:lnTo>
                  <a:pt x="185" y="842"/>
                </a:lnTo>
                <a:lnTo>
                  <a:pt x="114" y="842"/>
                </a:lnTo>
                <a:lnTo>
                  <a:pt x="103" y="843"/>
                </a:lnTo>
                <a:lnTo>
                  <a:pt x="91" y="845"/>
                </a:lnTo>
                <a:lnTo>
                  <a:pt x="81" y="847"/>
                </a:lnTo>
                <a:lnTo>
                  <a:pt x="70" y="851"/>
                </a:lnTo>
                <a:lnTo>
                  <a:pt x="60" y="855"/>
                </a:lnTo>
                <a:lnTo>
                  <a:pt x="50" y="862"/>
                </a:lnTo>
                <a:lnTo>
                  <a:pt x="42" y="868"/>
                </a:lnTo>
                <a:lnTo>
                  <a:pt x="33" y="875"/>
                </a:lnTo>
                <a:lnTo>
                  <a:pt x="26" y="884"/>
                </a:lnTo>
                <a:lnTo>
                  <a:pt x="19" y="892"/>
                </a:lnTo>
                <a:lnTo>
                  <a:pt x="14" y="902"/>
                </a:lnTo>
                <a:lnTo>
                  <a:pt x="9" y="912"/>
                </a:lnTo>
                <a:lnTo>
                  <a:pt x="5" y="922"/>
                </a:lnTo>
                <a:lnTo>
                  <a:pt x="3" y="933"/>
                </a:lnTo>
                <a:lnTo>
                  <a:pt x="0" y="945"/>
                </a:lnTo>
                <a:lnTo>
                  <a:pt x="0" y="957"/>
                </a:lnTo>
                <a:lnTo>
                  <a:pt x="0" y="3271"/>
                </a:lnTo>
                <a:lnTo>
                  <a:pt x="0" y="3282"/>
                </a:lnTo>
                <a:lnTo>
                  <a:pt x="3" y="3294"/>
                </a:lnTo>
                <a:lnTo>
                  <a:pt x="5" y="3306"/>
                </a:lnTo>
                <a:lnTo>
                  <a:pt x="9" y="3316"/>
                </a:lnTo>
                <a:lnTo>
                  <a:pt x="14" y="3326"/>
                </a:lnTo>
                <a:lnTo>
                  <a:pt x="19" y="3335"/>
                </a:lnTo>
                <a:lnTo>
                  <a:pt x="26" y="3344"/>
                </a:lnTo>
                <a:lnTo>
                  <a:pt x="33" y="3352"/>
                </a:lnTo>
                <a:lnTo>
                  <a:pt x="42" y="3359"/>
                </a:lnTo>
                <a:lnTo>
                  <a:pt x="50" y="3366"/>
                </a:lnTo>
                <a:lnTo>
                  <a:pt x="60" y="3372"/>
                </a:lnTo>
                <a:lnTo>
                  <a:pt x="70" y="3376"/>
                </a:lnTo>
                <a:lnTo>
                  <a:pt x="81" y="3380"/>
                </a:lnTo>
                <a:lnTo>
                  <a:pt x="91" y="3383"/>
                </a:lnTo>
                <a:lnTo>
                  <a:pt x="103" y="3385"/>
                </a:lnTo>
                <a:lnTo>
                  <a:pt x="114" y="3386"/>
                </a:lnTo>
                <a:lnTo>
                  <a:pt x="1373" y="3386"/>
                </a:lnTo>
                <a:lnTo>
                  <a:pt x="1384" y="3385"/>
                </a:lnTo>
                <a:lnTo>
                  <a:pt x="1396" y="3383"/>
                </a:lnTo>
                <a:lnTo>
                  <a:pt x="1407" y="3380"/>
                </a:lnTo>
                <a:lnTo>
                  <a:pt x="1417" y="3376"/>
                </a:lnTo>
                <a:lnTo>
                  <a:pt x="1428" y="3372"/>
                </a:lnTo>
                <a:lnTo>
                  <a:pt x="1437" y="3366"/>
                </a:lnTo>
                <a:lnTo>
                  <a:pt x="1446" y="3359"/>
                </a:lnTo>
                <a:lnTo>
                  <a:pt x="1454" y="3352"/>
                </a:lnTo>
                <a:lnTo>
                  <a:pt x="1461" y="3344"/>
                </a:lnTo>
                <a:lnTo>
                  <a:pt x="1468" y="3335"/>
                </a:lnTo>
                <a:lnTo>
                  <a:pt x="1473" y="3326"/>
                </a:lnTo>
                <a:lnTo>
                  <a:pt x="1478" y="3316"/>
                </a:lnTo>
                <a:lnTo>
                  <a:pt x="1483" y="3306"/>
                </a:lnTo>
                <a:lnTo>
                  <a:pt x="1485" y="3294"/>
                </a:lnTo>
                <a:lnTo>
                  <a:pt x="1487" y="3282"/>
                </a:lnTo>
                <a:lnTo>
                  <a:pt x="1488" y="3271"/>
                </a:lnTo>
                <a:lnTo>
                  <a:pt x="1488" y="957"/>
                </a:lnTo>
                <a:lnTo>
                  <a:pt x="1487" y="945"/>
                </a:lnTo>
                <a:lnTo>
                  <a:pt x="1485" y="933"/>
                </a:lnTo>
                <a:lnTo>
                  <a:pt x="1483" y="922"/>
                </a:lnTo>
                <a:lnTo>
                  <a:pt x="1478" y="912"/>
                </a:lnTo>
                <a:lnTo>
                  <a:pt x="1473" y="902"/>
                </a:lnTo>
                <a:lnTo>
                  <a:pt x="1468" y="892"/>
                </a:lnTo>
                <a:lnTo>
                  <a:pt x="1461" y="884"/>
                </a:lnTo>
                <a:lnTo>
                  <a:pt x="1454" y="875"/>
                </a:lnTo>
                <a:lnTo>
                  <a:pt x="1446" y="868"/>
                </a:lnTo>
                <a:lnTo>
                  <a:pt x="1437" y="862"/>
                </a:lnTo>
                <a:lnTo>
                  <a:pt x="1428" y="855"/>
                </a:lnTo>
                <a:lnTo>
                  <a:pt x="1417" y="851"/>
                </a:lnTo>
                <a:lnTo>
                  <a:pt x="1407" y="847"/>
                </a:lnTo>
                <a:lnTo>
                  <a:pt x="1396" y="845"/>
                </a:lnTo>
                <a:lnTo>
                  <a:pt x="1384" y="843"/>
                </a:lnTo>
                <a:lnTo>
                  <a:pt x="1373" y="842"/>
                </a:lnTo>
                <a:close/>
                <a:moveTo>
                  <a:pt x="493" y="2805"/>
                </a:moveTo>
                <a:lnTo>
                  <a:pt x="493" y="2805"/>
                </a:lnTo>
                <a:lnTo>
                  <a:pt x="469" y="2804"/>
                </a:lnTo>
                <a:lnTo>
                  <a:pt x="447" y="2801"/>
                </a:lnTo>
                <a:lnTo>
                  <a:pt x="425" y="2798"/>
                </a:lnTo>
                <a:lnTo>
                  <a:pt x="403" y="2793"/>
                </a:lnTo>
                <a:lnTo>
                  <a:pt x="383" y="2788"/>
                </a:lnTo>
                <a:lnTo>
                  <a:pt x="365" y="2780"/>
                </a:lnTo>
                <a:lnTo>
                  <a:pt x="348" y="2773"/>
                </a:lnTo>
                <a:lnTo>
                  <a:pt x="332" y="2763"/>
                </a:lnTo>
                <a:lnTo>
                  <a:pt x="317" y="2754"/>
                </a:lnTo>
                <a:lnTo>
                  <a:pt x="303" y="2743"/>
                </a:lnTo>
                <a:lnTo>
                  <a:pt x="292" y="2732"/>
                </a:lnTo>
                <a:lnTo>
                  <a:pt x="282" y="2720"/>
                </a:lnTo>
                <a:lnTo>
                  <a:pt x="275" y="2708"/>
                </a:lnTo>
                <a:lnTo>
                  <a:pt x="269" y="2694"/>
                </a:lnTo>
                <a:lnTo>
                  <a:pt x="265" y="2680"/>
                </a:lnTo>
                <a:lnTo>
                  <a:pt x="264" y="2666"/>
                </a:lnTo>
                <a:lnTo>
                  <a:pt x="265" y="2653"/>
                </a:lnTo>
                <a:lnTo>
                  <a:pt x="269" y="2639"/>
                </a:lnTo>
                <a:lnTo>
                  <a:pt x="275" y="2625"/>
                </a:lnTo>
                <a:lnTo>
                  <a:pt x="282" y="2613"/>
                </a:lnTo>
                <a:lnTo>
                  <a:pt x="292" y="2601"/>
                </a:lnTo>
                <a:lnTo>
                  <a:pt x="303" y="2589"/>
                </a:lnTo>
                <a:lnTo>
                  <a:pt x="317" y="2579"/>
                </a:lnTo>
                <a:lnTo>
                  <a:pt x="332" y="2569"/>
                </a:lnTo>
                <a:lnTo>
                  <a:pt x="348" y="2560"/>
                </a:lnTo>
                <a:lnTo>
                  <a:pt x="365" y="2553"/>
                </a:lnTo>
                <a:lnTo>
                  <a:pt x="383" y="2545"/>
                </a:lnTo>
                <a:lnTo>
                  <a:pt x="403" y="2540"/>
                </a:lnTo>
                <a:lnTo>
                  <a:pt x="425" y="2535"/>
                </a:lnTo>
                <a:lnTo>
                  <a:pt x="447" y="2531"/>
                </a:lnTo>
                <a:lnTo>
                  <a:pt x="469" y="2529"/>
                </a:lnTo>
                <a:lnTo>
                  <a:pt x="493" y="2528"/>
                </a:lnTo>
                <a:lnTo>
                  <a:pt x="504" y="2529"/>
                </a:lnTo>
                <a:lnTo>
                  <a:pt x="515" y="2531"/>
                </a:lnTo>
                <a:lnTo>
                  <a:pt x="525" y="2536"/>
                </a:lnTo>
                <a:lnTo>
                  <a:pt x="534" y="2541"/>
                </a:lnTo>
                <a:lnTo>
                  <a:pt x="543" y="2546"/>
                </a:lnTo>
                <a:lnTo>
                  <a:pt x="550" y="2554"/>
                </a:lnTo>
                <a:lnTo>
                  <a:pt x="557" y="2562"/>
                </a:lnTo>
                <a:lnTo>
                  <a:pt x="564" y="2572"/>
                </a:lnTo>
                <a:lnTo>
                  <a:pt x="569" y="2582"/>
                </a:lnTo>
                <a:lnTo>
                  <a:pt x="574" y="2593"/>
                </a:lnTo>
                <a:lnTo>
                  <a:pt x="579" y="2604"/>
                </a:lnTo>
                <a:lnTo>
                  <a:pt x="582" y="2616"/>
                </a:lnTo>
                <a:lnTo>
                  <a:pt x="584" y="2628"/>
                </a:lnTo>
                <a:lnTo>
                  <a:pt x="586" y="2641"/>
                </a:lnTo>
                <a:lnTo>
                  <a:pt x="587" y="2654"/>
                </a:lnTo>
                <a:lnTo>
                  <a:pt x="587" y="2666"/>
                </a:lnTo>
                <a:lnTo>
                  <a:pt x="587" y="2679"/>
                </a:lnTo>
                <a:lnTo>
                  <a:pt x="586" y="2692"/>
                </a:lnTo>
                <a:lnTo>
                  <a:pt x="584" y="2704"/>
                </a:lnTo>
                <a:lnTo>
                  <a:pt x="582" y="2717"/>
                </a:lnTo>
                <a:lnTo>
                  <a:pt x="579" y="2729"/>
                </a:lnTo>
                <a:lnTo>
                  <a:pt x="574" y="2740"/>
                </a:lnTo>
                <a:lnTo>
                  <a:pt x="569" y="2751"/>
                </a:lnTo>
                <a:lnTo>
                  <a:pt x="564" y="2761"/>
                </a:lnTo>
                <a:lnTo>
                  <a:pt x="557" y="2771"/>
                </a:lnTo>
                <a:lnTo>
                  <a:pt x="550" y="2778"/>
                </a:lnTo>
                <a:lnTo>
                  <a:pt x="543" y="2786"/>
                </a:lnTo>
                <a:lnTo>
                  <a:pt x="534" y="2792"/>
                </a:lnTo>
                <a:lnTo>
                  <a:pt x="525" y="2797"/>
                </a:lnTo>
                <a:lnTo>
                  <a:pt x="515" y="2801"/>
                </a:lnTo>
                <a:lnTo>
                  <a:pt x="504" y="2804"/>
                </a:lnTo>
                <a:lnTo>
                  <a:pt x="493" y="2805"/>
                </a:lnTo>
                <a:close/>
                <a:moveTo>
                  <a:pt x="739" y="3128"/>
                </a:moveTo>
                <a:lnTo>
                  <a:pt x="739" y="3128"/>
                </a:lnTo>
                <a:lnTo>
                  <a:pt x="725" y="3127"/>
                </a:lnTo>
                <a:lnTo>
                  <a:pt x="711" y="3124"/>
                </a:lnTo>
                <a:lnTo>
                  <a:pt x="698" y="3118"/>
                </a:lnTo>
                <a:lnTo>
                  <a:pt x="685" y="3110"/>
                </a:lnTo>
                <a:lnTo>
                  <a:pt x="673" y="3101"/>
                </a:lnTo>
                <a:lnTo>
                  <a:pt x="662" y="3089"/>
                </a:lnTo>
                <a:lnTo>
                  <a:pt x="651" y="3077"/>
                </a:lnTo>
                <a:lnTo>
                  <a:pt x="642" y="3062"/>
                </a:lnTo>
                <a:lnTo>
                  <a:pt x="632" y="3045"/>
                </a:lnTo>
                <a:lnTo>
                  <a:pt x="625" y="3028"/>
                </a:lnTo>
                <a:lnTo>
                  <a:pt x="618" y="3009"/>
                </a:lnTo>
                <a:lnTo>
                  <a:pt x="612" y="2989"/>
                </a:lnTo>
                <a:lnTo>
                  <a:pt x="607" y="2968"/>
                </a:lnTo>
                <a:lnTo>
                  <a:pt x="604" y="2946"/>
                </a:lnTo>
                <a:lnTo>
                  <a:pt x="602" y="2924"/>
                </a:lnTo>
                <a:lnTo>
                  <a:pt x="601" y="2901"/>
                </a:lnTo>
                <a:lnTo>
                  <a:pt x="602" y="2889"/>
                </a:lnTo>
                <a:lnTo>
                  <a:pt x="604" y="2878"/>
                </a:lnTo>
                <a:lnTo>
                  <a:pt x="608" y="2868"/>
                </a:lnTo>
                <a:lnTo>
                  <a:pt x="613" y="2858"/>
                </a:lnTo>
                <a:lnTo>
                  <a:pt x="620" y="2850"/>
                </a:lnTo>
                <a:lnTo>
                  <a:pt x="627" y="2843"/>
                </a:lnTo>
                <a:lnTo>
                  <a:pt x="634" y="2835"/>
                </a:lnTo>
                <a:lnTo>
                  <a:pt x="644" y="2829"/>
                </a:lnTo>
                <a:lnTo>
                  <a:pt x="654" y="2824"/>
                </a:lnTo>
                <a:lnTo>
                  <a:pt x="665" y="2819"/>
                </a:lnTo>
                <a:lnTo>
                  <a:pt x="677" y="2815"/>
                </a:lnTo>
                <a:lnTo>
                  <a:pt x="688" y="2812"/>
                </a:lnTo>
                <a:lnTo>
                  <a:pt x="701" y="2809"/>
                </a:lnTo>
                <a:lnTo>
                  <a:pt x="714" y="2807"/>
                </a:lnTo>
                <a:lnTo>
                  <a:pt x="726" y="2806"/>
                </a:lnTo>
                <a:lnTo>
                  <a:pt x="739" y="2806"/>
                </a:lnTo>
                <a:lnTo>
                  <a:pt x="752" y="2806"/>
                </a:lnTo>
                <a:lnTo>
                  <a:pt x="764" y="2807"/>
                </a:lnTo>
                <a:lnTo>
                  <a:pt x="777" y="2809"/>
                </a:lnTo>
                <a:lnTo>
                  <a:pt x="790" y="2812"/>
                </a:lnTo>
                <a:lnTo>
                  <a:pt x="801" y="2815"/>
                </a:lnTo>
                <a:lnTo>
                  <a:pt x="813" y="2819"/>
                </a:lnTo>
                <a:lnTo>
                  <a:pt x="823" y="2824"/>
                </a:lnTo>
                <a:lnTo>
                  <a:pt x="834" y="2829"/>
                </a:lnTo>
                <a:lnTo>
                  <a:pt x="843" y="2835"/>
                </a:lnTo>
                <a:lnTo>
                  <a:pt x="852" y="2843"/>
                </a:lnTo>
                <a:lnTo>
                  <a:pt x="859" y="2850"/>
                </a:lnTo>
                <a:lnTo>
                  <a:pt x="864" y="2858"/>
                </a:lnTo>
                <a:lnTo>
                  <a:pt x="870" y="2868"/>
                </a:lnTo>
                <a:lnTo>
                  <a:pt x="874" y="2878"/>
                </a:lnTo>
                <a:lnTo>
                  <a:pt x="876" y="2889"/>
                </a:lnTo>
                <a:lnTo>
                  <a:pt x="877" y="2901"/>
                </a:lnTo>
                <a:lnTo>
                  <a:pt x="876" y="2924"/>
                </a:lnTo>
                <a:lnTo>
                  <a:pt x="874" y="2946"/>
                </a:lnTo>
                <a:lnTo>
                  <a:pt x="871" y="2968"/>
                </a:lnTo>
                <a:lnTo>
                  <a:pt x="865" y="2989"/>
                </a:lnTo>
                <a:lnTo>
                  <a:pt x="860" y="3009"/>
                </a:lnTo>
                <a:lnTo>
                  <a:pt x="853" y="3028"/>
                </a:lnTo>
                <a:lnTo>
                  <a:pt x="845" y="3045"/>
                </a:lnTo>
                <a:lnTo>
                  <a:pt x="836" y="3062"/>
                </a:lnTo>
                <a:lnTo>
                  <a:pt x="826" y="3077"/>
                </a:lnTo>
                <a:lnTo>
                  <a:pt x="816" y="3089"/>
                </a:lnTo>
                <a:lnTo>
                  <a:pt x="804" y="3101"/>
                </a:lnTo>
                <a:lnTo>
                  <a:pt x="793" y="3110"/>
                </a:lnTo>
                <a:lnTo>
                  <a:pt x="780" y="3118"/>
                </a:lnTo>
                <a:lnTo>
                  <a:pt x="766" y="3124"/>
                </a:lnTo>
                <a:lnTo>
                  <a:pt x="753" y="3127"/>
                </a:lnTo>
                <a:lnTo>
                  <a:pt x="739" y="3128"/>
                </a:lnTo>
                <a:close/>
                <a:moveTo>
                  <a:pt x="601" y="2433"/>
                </a:moveTo>
                <a:lnTo>
                  <a:pt x="601" y="2433"/>
                </a:lnTo>
                <a:lnTo>
                  <a:pt x="602" y="2410"/>
                </a:lnTo>
                <a:lnTo>
                  <a:pt x="604" y="2387"/>
                </a:lnTo>
                <a:lnTo>
                  <a:pt x="607" y="2365"/>
                </a:lnTo>
                <a:lnTo>
                  <a:pt x="612" y="2344"/>
                </a:lnTo>
                <a:lnTo>
                  <a:pt x="618" y="2325"/>
                </a:lnTo>
                <a:lnTo>
                  <a:pt x="625" y="2306"/>
                </a:lnTo>
                <a:lnTo>
                  <a:pt x="632" y="2288"/>
                </a:lnTo>
                <a:lnTo>
                  <a:pt x="642" y="2272"/>
                </a:lnTo>
                <a:lnTo>
                  <a:pt x="651" y="2257"/>
                </a:lnTo>
                <a:lnTo>
                  <a:pt x="662" y="2243"/>
                </a:lnTo>
                <a:lnTo>
                  <a:pt x="673" y="2232"/>
                </a:lnTo>
                <a:lnTo>
                  <a:pt x="685" y="2222"/>
                </a:lnTo>
                <a:lnTo>
                  <a:pt x="698" y="2215"/>
                </a:lnTo>
                <a:lnTo>
                  <a:pt x="711" y="2210"/>
                </a:lnTo>
                <a:lnTo>
                  <a:pt x="725" y="2206"/>
                </a:lnTo>
                <a:lnTo>
                  <a:pt x="739" y="2204"/>
                </a:lnTo>
                <a:lnTo>
                  <a:pt x="753" y="2206"/>
                </a:lnTo>
                <a:lnTo>
                  <a:pt x="766" y="2210"/>
                </a:lnTo>
                <a:lnTo>
                  <a:pt x="780" y="2215"/>
                </a:lnTo>
                <a:lnTo>
                  <a:pt x="793" y="2222"/>
                </a:lnTo>
                <a:lnTo>
                  <a:pt x="804" y="2232"/>
                </a:lnTo>
                <a:lnTo>
                  <a:pt x="816" y="2243"/>
                </a:lnTo>
                <a:lnTo>
                  <a:pt x="826" y="2257"/>
                </a:lnTo>
                <a:lnTo>
                  <a:pt x="836" y="2272"/>
                </a:lnTo>
                <a:lnTo>
                  <a:pt x="845" y="2288"/>
                </a:lnTo>
                <a:lnTo>
                  <a:pt x="853" y="2306"/>
                </a:lnTo>
                <a:lnTo>
                  <a:pt x="860" y="2325"/>
                </a:lnTo>
                <a:lnTo>
                  <a:pt x="865" y="2344"/>
                </a:lnTo>
                <a:lnTo>
                  <a:pt x="871" y="2365"/>
                </a:lnTo>
                <a:lnTo>
                  <a:pt x="874" y="2387"/>
                </a:lnTo>
                <a:lnTo>
                  <a:pt x="876" y="2410"/>
                </a:lnTo>
                <a:lnTo>
                  <a:pt x="877" y="2433"/>
                </a:lnTo>
                <a:lnTo>
                  <a:pt x="876" y="2445"/>
                </a:lnTo>
                <a:lnTo>
                  <a:pt x="874" y="2455"/>
                </a:lnTo>
                <a:lnTo>
                  <a:pt x="870" y="2465"/>
                </a:lnTo>
                <a:lnTo>
                  <a:pt x="864" y="2474"/>
                </a:lnTo>
                <a:lnTo>
                  <a:pt x="859" y="2483"/>
                </a:lnTo>
                <a:lnTo>
                  <a:pt x="852" y="2490"/>
                </a:lnTo>
                <a:lnTo>
                  <a:pt x="843" y="2498"/>
                </a:lnTo>
                <a:lnTo>
                  <a:pt x="834" y="2504"/>
                </a:lnTo>
                <a:lnTo>
                  <a:pt x="823" y="2509"/>
                </a:lnTo>
                <a:lnTo>
                  <a:pt x="813" y="2515"/>
                </a:lnTo>
                <a:lnTo>
                  <a:pt x="801" y="2519"/>
                </a:lnTo>
                <a:lnTo>
                  <a:pt x="790" y="2522"/>
                </a:lnTo>
                <a:lnTo>
                  <a:pt x="777" y="2524"/>
                </a:lnTo>
                <a:lnTo>
                  <a:pt x="764" y="2526"/>
                </a:lnTo>
                <a:lnTo>
                  <a:pt x="752" y="2527"/>
                </a:lnTo>
                <a:lnTo>
                  <a:pt x="739" y="2527"/>
                </a:lnTo>
                <a:lnTo>
                  <a:pt x="726" y="2527"/>
                </a:lnTo>
                <a:lnTo>
                  <a:pt x="714" y="2526"/>
                </a:lnTo>
                <a:lnTo>
                  <a:pt x="701" y="2524"/>
                </a:lnTo>
                <a:lnTo>
                  <a:pt x="688" y="2522"/>
                </a:lnTo>
                <a:lnTo>
                  <a:pt x="677" y="2519"/>
                </a:lnTo>
                <a:lnTo>
                  <a:pt x="665" y="2515"/>
                </a:lnTo>
                <a:lnTo>
                  <a:pt x="654" y="2509"/>
                </a:lnTo>
                <a:lnTo>
                  <a:pt x="644" y="2504"/>
                </a:lnTo>
                <a:lnTo>
                  <a:pt x="634" y="2498"/>
                </a:lnTo>
                <a:lnTo>
                  <a:pt x="627" y="2490"/>
                </a:lnTo>
                <a:lnTo>
                  <a:pt x="620" y="2483"/>
                </a:lnTo>
                <a:lnTo>
                  <a:pt x="613" y="2474"/>
                </a:lnTo>
                <a:lnTo>
                  <a:pt x="608" y="2465"/>
                </a:lnTo>
                <a:lnTo>
                  <a:pt x="604" y="2455"/>
                </a:lnTo>
                <a:lnTo>
                  <a:pt x="602" y="2445"/>
                </a:lnTo>
                <a:lnTo>
                  <a:pt x="601" y="2433"/>
                </a:lnTo>
                <a:close/>
                <a:moveTo>
                  <a:pt x="994" y="2805"/>
                </a:moveTo>
                <a:lnTo>
                  <a:pt x="994" y="2805"/>
                </a:lnTo>
                <a:lnTo>
                  <a:pt x="984" y="2804"/>
                </a:lnTo>
                <a:lnTo>
                  <a:pt x="972" y="2801"/>
                </a:lnTo>
                <a:lnTo>
                  <a:pt x="963" y="2797"/>
                </a:lnTo>
                <a:lnTo>
                  <a:pt x="953" y="2792"/>
                </a:lnTo>
                <a:lnTo>
                  <a:pt x="945" y="2786"/>
                </a:lnTo>
                <a:lnTo>
                  <a:pt x="937" y="2778"/>
                </a:lnTo>
                <a:lnTo>
                  <a:pt x="930" y="2771"/>
                </a:lnTo>
                <a:lnTo>
                  <a:pt x="923" y="2761"/>
                </a:lnTo>
                <a:lnTo>
                  <a:pt x="918" y="2751"/>
                </a:lnTo>
                <a:lnTo>
                  <a:pt x="913" y="2740"/>
                </a:lnTo>
                <a:lnTo>
                  <a:pt x="910" y="2729"/>
                </a:lnTo>
                <a:lnTo>
                  <a:pt x="906" y="2717"/>
                </a:lnTo>
                <a:lnTo>
                  <a:pt x="903" y="2704"/>
                </a:lnTo>
                <a:lnTo>
                  <a:pt x="901" y="2692"/>
                </a:lnTo>
                <a:lnTo>
                  <a:pt x="900" y="2679"/>
                </a:lnTo>
                <a:lnTo>
                  <a:pt x="900" y="2666"/>
                </a:lnTo>
                <a:lnTo>
                  <a:pt x="900" y="2654"/>
                </a:lnTo>
                <a:lnTo>
                  <a:pt x="901" y="2641"/>
                </a:lnTo>
                <a:lnTo>
                  <a:pt x="903" y="2628"/>
                </a:lnTo>
                <a:lnTo>
                  <a:pt x="906" y="2616"/>
                </a:lnTo>
                <a:lnTo>
                  <a:pt x="910" y="2604"/>
                </a:lnTo>
                <a:lnTo>
                  <a:pt x="913" y="2593"/>
                </a:lnTo>
                <a:lnTo>
                  <a:pt x="918" y="2582"/>
                </a:lnTo>
                <a:lnTo>
                  <a:pt x="923" y="2572"/>
                </a:lnTo>
                <a:lnTo>
                  <a:pt x="930" y="2562"/>
                </a:lnTo>
                <a:lnTo>
                  <a:pt x="937" y="2554"/>
                </a:lnTo>
                <a:lnTo>
                  <a:pt x="945" y="2546"/>
                </a:lnTo>
                <a:lnTo>
                  <a:pt x="953" y="2541"/>
                </a:lnTo>
                <a:lnTo>
                  <a:pt x="963" y="2536"/>
                </a:lnTo>
                <a:lnTo>
                  <a:pt x="972" y="2531"/>
                </a:lnTo>
                <a:lnTo>
                  <a:pt x="984" y="2529"/>
                </a:lnTo>
                <a:lnTo>
                  <a:pt x="994" y="2528"/>
                </a:lnTo>
                <a:lnTo>
                  <a:pt x="1018" y="2529"/>
                </a:lnTo>
                <a:lnTo>
                  <a:pt x="1041" y="2531"/>
                </a:lnTo>
                <a:lnTo>
                  <a:pt x="1063" y="2535"/>
                </a:lnTo>
                <a:lnTo>
                  <a:pt x="1084" y="2540"/>
                </a:lnTo>
                <a:lnTo>
                  <a:pt x="1104" y="2545"/>
                </a:lnTo>
                <a:lnTo>
                  <a:pt x="1122" y="2553"/>
                </a:lnTo>
                <a:lnTo>
                  <a:pt x="1140" y="2560"/>
                </a:lnTo>
                <a:lnTo>
                  <a:pt x="1157" y="2569"/>
                </a:lnTo>
                <a:lnTo>
                  <a:pt x="1170" y="2579"/>
                </a:lnTo>
                <a:lnTo>
                  <a:pt x="1184" y="2589"/>
                </a:lnTo>
                <a:lnTo>
                  <a:pt x="1196" y="2601"/>
                </a:lnTo>
                <a:lnTo>
                  <a:pt x="1205" y="2613"/>
                </a:lnTo>
                <a:lnTo>
                  <a:pt x="1213" y="2625"/>
                </a:lnTo>
                <a:lnTo>
                  <a:pt x="1219" y="2639"/>
                </a:lnTo>
                <a:lnTo>
                  <a:pt x="1222" y="2653"/>
                </a:lnTo>
                <a:lnTo>
                  <a:pt x="1223" y="2666"/>
                </a:lnTo>
                <a:lnTo>
                  <a:pt x="1222" y="2680"/>
                </a:lnTo>
                <a:lnTo>
                  <a:pt x="1219" y="2694"/>
                </a:lnTo>
                <a:lnTo>
                  <a:pt x="1213" y="2708"/>
                </a:lnTo>
                <a:lnTo>
                  <a:pt x="1205" y="2720"/>
                </a:lnTo>
                <a:lnTo>
                  <a:pt x="1196" y="2732"/>
                </a:lnTo>
                <a:lnTo>
                  <a:pt x="1184" y="2743"/>
                </a:lnTo>
                <a:lnTo>
                  <a:pt x="1170" y="2754"/>
                </a:lnTo>
                <a:lnTo>
                  <a:pt x="1157" y="2763"/>
                </a:lnTo>
                <a:lnTo>
                  <a:pt x="1140" y="2773"/>
                </a:lnTo>
                <a:lnTo>
                  <a:pt x="1122" y="2780"/>
                </a:lnTo>
                <a:lnTo>
                  <a:pt x="1104" y="2788"/>
                </a:lnTo>
                <a:lnTo>
                  <a:pt x="1084" y="2793"/>
                </a:lnTo>
                <a:lnTo>
                  <a:pt x="1063" y="2798"/>
                </a:lnTo>
                <a:lnTo>
                  <a:pt x="1041" y="2801"/>
                </a:lnTo>
                <a:lnTo>
                  <a:pt x="1018" y="2804"/>
                </a:lnTo>
                <a:lnTo>
                  <a:pt x="994" y="2805"/>
                </a:lnTo>
                <a:close/>
                <a:moveTo>
                  <a:pt x="1323" y="1909"/>
                </a:moveTo>
                <a:lnTo>
                  <a:pt x="1323" y="1909"/>
                </a:lnTo>
                <a:lnTo>
                  <a:pt x="1323" y="1921"/>
                </a:lnTo>
                <a:lnTo>
                  <a:pt x="1321" y="1932"/>
                </a:lnTo>
                <a:lnTo>
                  <a:pt x="1318" y="1943"/>
                </a:lnTo>
                <a:lnTo>
                  <a:pt x="1315" y="1953"/>
                </a:lnTo>
                <a:lnTo>
                  <a:pt x="1310" y="1963"/>
                </a:lnTo>
                <a:lnTo>
                  <a:pt x="1304" y="1972"/>
                </a:lnTo>
                <a:lnTo>
                  <a:pt x="1298" y="1982"/>
                </a:lnTo>
                <a:lnTo>
                  <a:pt x="1291" y="1989"/>
                </a:lnTo>
                <a:lnTo>
                  <a:pt x="1282" y="1997"/>
                </a:lnTo>
                <a:lnTo>
                  <a:pt x="1274" y="2004"/>
                </a:lnTo>
                <a:lnTo>
                  <a:pt x="1264" y="2009"/>
                </a:lnTo>
                <a:lnTo>
                  <a:pt x="1254" y="2015"/>
                </a:lnTo>
                <a:lnTo>
                  <a:pt x="1243" y="2018"/>
                </a:lnTo>
                <a:lnTo>
                  <a:pt x="1233" y="2021"/>
                </a:lnTo>
                <a:lnTo>
                  <a:pt x="1221" y="2023"/>
                </a:lnTo>
                <a:lnTo>
                  <a:pt x="1209" y="2023"/>
                </a:lnTo>
                <a:lnTo>
                  <a:pt x="299" y="2023"/>
                </a:lnTo>
                <a:lnTo>
                  <a:pt x="287" y="2023"/>
                </a:lnTo>
                <a:lnTo>
                  <a:pt x="276" y="2021"/>
                </a:lnTo>
                <a:lnTo>
                  <a:pt x="265" y="2018"/>
                </a:lnTo>
                <a:lnTo>
                  <a:pt x="255" y="2015"/>
                </a:lnTo>
                <a:lnTo>
                  <a:pt x="244" y="2009"/>
                </a:lnTo>
                <a:lnTo>
                  <a:pt x="236" y="2004"/>
                </a:lnTo>
                <a:lnTo>
                  <a:pt x="226" y="1997"/>
                </a:lnTo>
                <a:lnTo>
                  <a:pt x="218" y="1989"/>
                </a:lnTo>
                <a:lnTo>
                  <a:pt x="210" y="1982"/>
                </a:lnTo>
                <a:lnTo>
                  <a:pt x="204" y="1972"/>
                </a:lnTo>
                <a:lnTo>
                  <a:pt x="199" y="1963"/>
                </a:lnTo>
                <a:lnTo>
                  <a:pt x="194" y="1953"/>
                </a:lnTo>
                <a:lnTo>
                  <a:pt x="190" y="1943"/>
                </a:lnTo>
                <a:lnTo>
                  <a:pt x="187" y="1932"/>
                </a:lnTo>
                <a:lnTo>
                  <a:pt x="185" y="1921"/>
                </a:lnTo>
                <a:lnTo>
                  <a:pt x="185" y="1909"/>
                </a:lnTo>
                <a:lnTo>
                  <a:pt x="185" y="1177"/>
                </a:lnTo>
                <a:lnTo>
                  <a:pt x="185" y="1166"/>
                </a:lnTo>
                <a:lnTo>
                  <a:pt x="187" y="1154"/>
                </a:lnTo>
                <a:lnTo>
                  <a:pt x="190" y="1142"/>
                </a:lnTo>
                <a:lnTo>
                  <a:pt x="194" y="1132"/>
                </a:lnTo>
                <a:lnTo>
                  <a:pt x="199" y="1122"/>
                </a:lnTo>
                <a:lnTo>
                  <a:pt x="204" y="1113"/>
                </a:lnTo>
                <a:lnTo>
                  <a:pt x="210" y="1104"/>
                </a:lnTo>
                <a:lnTo>
                  <a:pt x="218" y="1096"/>
                </a:lnTo>
                <a:lnTo>
                  <a:pt x="226" y="1089"/>
                </a:lnTo>
                <a:lnTo>
                  <a:pt x="236" y="1082"/>
                </a:lnTo>
                <a:lnTo>
                  <a:pt x="244" y="1076"/>
                </a:lnTo>
                <a:lnTo>
                  <a:pt x="255" y="1072"/>
                </a:lnTo>
                <a:lnTo>
                  <a:pt x="265" y="1067"/>
                </a:lnTo>
                <a:lnTo>
                  <a:pt x="276" y="1065"/>
                </a:lnTo>
                <a:lnTo>
                  <a:pt x="287" y="1063"/>
                </a:lnTo>
                <a:lnTo>
                  <a:pt x="299" y="1062"/>
                </a:lnTo>
                <a:lnTo>
                  <a:pt x="1209" y="1062"/>
                </a:lnTo>
                <a:lnTo>
                  <a:pt x="1221" y="1063"/>
                </a:lnTo>
                <a:lnTo>
                  <a:pt x="1233" y="1065"/>
                </a:lnTo>
                <a:lnTo>
                  <a:pt x="1243" y="1067"/>
                </a:lnTo>
                <a:lnTo>
                  <a:pt x="1254" y="1072"/>
                </a:lnTo>
                <a:lnTo>
                  <a:pt x="1264" y="1076"/>
                </a:lnTo>
                <a:lnTo>
                  <a:pt x="1274" y="1082"/>
                </a:lnTo>
                <a:lnTo>
                  <a:pt x="1282" y="1089"/>
                </a:lnTo>
                <a:lnTo>
                  <a:pt x="1291" y="1096"/>
                </a:lnTo>
                <a:lnTo>
                  <a:pt x="1298" y="1104"/>
                </a:lnTo>
                <a:lnTo>
                  <a:pt x="1304" y="1113"/>
                </a:lnTo>
                <a:lnTo>
                  <a:pt x="1310" y="1122"/>
                </a:lnTo>
                <a:lnTo>
                  <a:pt x="1315" y="1132"/>
                </a:lnTo>
                <a:lnTo>
                  <a:pt x="1318" y="1142"/>
                </a:lnTo>
                <a:lnTo>
                  <a:pt x="1321" y="1154"/>
                </a:lnTo>
                <a:lnTo>
                  <a:pt x="1323" y="1166"/>
                </a:lnTo>
                <a:lnTo>
                  <a:pt x="1323" y="1177"/>
                </a:lnTo>
                <a:lnTo>
                  <a:pt x="1323" y="1909"/>
                </a:lnTo>
                <a:close/>
              </a:path>
            </a:pathLst>
          </a:custGeom>
          <a:solidFill>
            <a:srgbClr val="9A653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2" name="KSO_Shape"/>
          <p:cNvSpPr/>
          <p:nvPr/>
        </p:nvSpPr>
        <p:spPr bwMode="auto">
          <a:xfrm>
            <a:off x="9354003" y="1517513"/>
            <a:ext cx="843643" cy="627108"/>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9A6534"/>
          </a:solidFill>
          <a:ln>
            <a:noFill/>
          </a:ln>
        </p:spPr>
        <p:txBody>
          <a:bodyPr lIns="68580" tIns="34290" rIns="68580" bIns="540000" anchor="ctr">
            <a:scene3d>
              <a:camera prst="orthographicFront"/>
              <a:lightRig rig="threePt" dir="t"/>
            </a:scene3d>
            <a:sp3d contourW="12700">
              <a:contourClr>
                <a:srgbClr val="FFFFFF"/>
              </a:contourClr>
            </a:sp3d>
          </a:bodyPr>
          <a:lstStyle/>
          <a:p>
            <a:pPr algn="ctr">
              <a:defRPr/>
            </a:pPr>
            <a:endParaRPr lang="zh-CN" altLang="en-US" dirty="0"/>
          </a:p>
        </p:txBody>
      </p:sp>
      <p:sp>
        <p:nvSpPr>
          <p:cNvPr id="33" name="KSO_Shape"/>
          <p:cNvSpPr/>
          <p:nvPr/>
        </p:nvSpPr>
        <p:spPr>
          <a:xfrm>
            <a:off x="9471470" y="5109481"/>
            <a:ext cx="843643" cy="598987"/>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9A65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34" name="矩形 33"/>
          <p:cNvSpPr/>
          <p:nvPr/>
        </p:nvSpPr>
        <p:spPr>
          <a:xfrm>
            <a:off x="393017" y="1894201"/>
            <a:ext cx="4973185" cy="1384995"/>
          </a:xfrm>
          <a:prstGeom prst="rect">
            <a:avLst/>
          </a:prstGeom>
        </p:spPr>
        <p:txBody>
          <a:bodyPr wrap="square">
            <a:spAutoFit/>
          </a:bodyPr>
          <a:lstStyle/>
          <a:p>
            <a:pPr>
              <a:lnSpc>
                <a:spcPct val="150000"/>
              </a:lnSpc>
            </a:pPr>
            <a:r>
              <a:rPr lang="zh-CN" altLang="en-US" sz="2400" b="1" dirty="0">
                <a:solidFill>
                  <a:srgbClr val="9A6534"/>
                </a:solidFill>
                <a:latin typeface="微软雅黑" panose="020B0503020204020204" pitchFamily="34" charset="-122"/>
                <a:ea typeface="微软雅黑" panose="020B0503020204020204" pitchFamily="34" charset="-122"/>
              </a:rPr>
              <a:t>（一</a:t>
            </a:r>
            <a:r>
              <a:rPr lang="zh-CN" altLang="en-US" sz="2400" b="1" dirty="0" smtClean="0">
                <a:solidFill>
                  <a:srgbClr val="9A6534"/>
                </a:solidFill>
                <a:latin typeface="微软雅黑" panose="020B0503020204020204" pitchFamily="34" charset="-122"/>
                <a:ea typeface="微软雅黑" panose="020B0503020204020204" pitchFamily="34" charset="-122"/>
              </a:rPr>
              <a:t>）</a:t>
            </a:r>
            <a:r>
              <a:rPr lang="zh-CN" altLang="en-US" sz="2400" b="1" dirty="0">
                <a:solidFill>
                  <a:srgbClr val="9A6534"/>
                </a:solidFill>
                <a:latin typeface="微软雅黑" panose="020B0503020204020204" pitchFamily="34" charset="-122"/>
                <a:ea typeface="微软雅黑" panose="020B0503020204020204" pitchFamily="34" charset="-122"/>
              </a:rPr>
              <a:t>社会</a:t>
            </a:r>
            <a:r>
              <a:rPr lang="zh-CN" altLang="en-US" sz="2400" b="1" dirty="0" smtClean="0">
                <a:solidFill>
                  <a:srgbClr val="9A6534"/>
                </a:solidFill>
                <a:latin typeface="微软雅黑" panose="020B0503020204020204" pitchFamily="34" charset="-122"/>
                <a:ea typeface="微软雅黑" panose="020B0503020204020204" pitchFamily="34" charset="-122"/>
              </a:rPr>
              <a:t>依据</a:t>
            </a:r>
            <a:endParaRPr lang="en-US" altLang="zh-CN" sz="2400" b="1" dirty="0" smtClean="0">
              <a:solidFill>
                <a:srgbClr val="9A6534"/>
              </a:solidFill>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 进入21世纪，以Internet为核心的现代网络技术和通信技术已经得到了飞速的发展和广泛的</a:t>
            </a:r>
            <a:r>
              <a:rPr lang="zh-CN" altLang="en-US" sz="1600" dirty="0" smtClean="0">
                <a:latin typeface="微软雅黑" panose="020B0503020204020204" pitchFamily="34" charset="-122"/>
                <a:ea typeface="微软雅黑" panose="020B0503020204020204" pitchFamily="34" charset="-122"/>
              </a:rPr>
              <a:t>应用。</a:t>
            </a:r>
            <a:endParaRPr lang="zh-CN" altLang="en-US" sz="1600" dirty="0">
              <a:latin typeface="微软雅黑" panose="020B0503020204020204" pitchFamily="34" charset="-122"/>
              <a:ea typeface="微软雅黑" panose="020B0503020204020204" pitchFamily="34" charset="-122"/>
            </a:endParaRPr>
          </a:p>
        </p:txBody>
      </p:sp>
      <p:sp>
        <p:nvSpPr>
          <p:cNvPr id="35" name="矩形 34"/>
          <p:cNvSpPr/>
          <p:nvPr/>
        </p:nvSpPr>
        <p:spPr>
          <a:xfrm>
            <a:off x="335087" y="4125683"/>
            <a:ext cx="5150176" cy="1754326"/>
          </a:xfrm>
          <a:prstGeom prst="rect">
            <a:avLst/>
          </a:prstGeom>
        </p:spPr>
        <p:txBody>
          <a:bodyPr wrap="square">
            <a:spAutoFit/>
          </a:bodyPr>
          <a:lstStyle/>
          <a:p>
            <a:pPr>
              <a:lnSpc>
                <a:spcPct val="150000"/>
              </a:lnSpc>
            </a:pPr>
            <a:r>
              <a:rPr lang="zh-CN" altLang="en-US" sz="2400" b="1" dirty="0" smtClean="0">
                <a:solidFill>
                  <a:srgbClr val="9A6534"/>
                </a:solidFill>
                <a:latin typeface="微软雅黑" panose="020B0503020204020204" pitchFamily="34" charset="-122"/>
                <a:ea typeface="微软雅黑" panose="020B0503020204020204" pitchFamily="34" charset="-122"/>
              </a:rPr>
              <a:t>（二）现实依据</a:t>
            </a:r>
            <a:endParaRPr lang="en-US" altLang="zh-CN" sz="2400" b="1" dirty="0" smtClean="0">
              <a:solidFill>
                <a:srgbClr val="9A6534"/>
              </a:solidFill>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 进入21世纪，以Internet为核心的现代网络技术和通信技术已经得到了飞速的发展和广泛的应用，世界经济向全球化和信息化发展成为新世纪鲜明的特征和趋势</a:t>
            </a:r>
            <a:r>
              <a:rPr lang="zh-CN" altLang="en-US" sz="1600" dirty="0" smtClean="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0407" y="1998137"/>
            <a:ext cx="2333958" cy="4110827"/>
          </a:xfrm>
          <a:prstGeom prst="rect">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a:spLocks noChangeArrowheads="1"/>
          </p:cNvSpPr>
          <p:nvPr/>
        </p:nvSpPr>
        <p:spPr bwMode="auto">
          <a:xfrm>
            <a:off x="891092" y="4607311"/>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11921" t="3794" r="38053" b="21206"/>
          <a:stretch>
            <a:fillRect/>
          </a:stretch>
        </p:blipFill>
        <p:spPr>
          <a:xfrm>
            <a:off x="1038818" y="2457373"/>
            <a:ext cx="1757137" cy="1757137"/>
          </a:xfrm>
          <a:prstGeom prst="ellipse">
            <a:avLst/>
          </a:prstGeom>
          <a:noFill/>
          <a:ln w="57150">
            <a:solidFill>
              <a:schemeClr val="bg1"/>
            </a:solidFill>
          </a:ln>
        </p:spPr>
      </p:pic>
      <p:sp>
        <p:nvSpPr>
          <p:cNvPr id="35" name="矩形 34"/>
          <p:cNvSpPr/>
          <p:nvPr/>
        </p:nvSpPr>
        <p:spPr>
          <a:xfrm>
            <a:off x="750407" y="1929037"/>
            <a:ext cx="2333958" cy="691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533717" y="1998137"/>
            <a:ext cx="2333958" cy="4110827"/>
          </a:xfrm>
          <a:prstGeom prst="rect">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4"/>
          <p:cNvSpPr txBox="1">
            <a:spLocks noChangeArrowheads="1"/>
          </p:cNvSpPr>
          <p:nvPr/>
        </p:nvSpPr>
        <p:spPr bwMode="auto">
          <a:xfrm>
            <a:off x="3674402" y="4607311"/>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sp>
        <p:nvSpPr>
          <p:cNvPr id="40" name="矩形 39"/>
          <p:cNvSpPr/>
          <p:nvPr/>
        </p:nvSpPr>
        <p:spPr>
          <a:xfrm>
            <a:off x="3533717" y="1929037"/>
            <a:ext cx="2333958" cy="691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317027" y="1998137"/>
            <a:ext cx="2333958" cy="4110827"/>
          </a:xfrm>
          <a:prstGeom prst="rect">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
          <p:cNvSpPr txBox="1">
            <a:spLocks noChangeArrowheads="1"/>
          </p:cNvSpPr>
          <p:nvPr/>
        </p:nvSpPr>
        <p:spPr bwMode="auto">
          <a:xfrm>
            <a:off x="6457712" y="4607311"/>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sp>
        <p:nvSpPr>
          <p:cNvPr id="44" name="矩形 43"/>
          <p:cNvSpPr/>
          <p:nvPr/>
        </p:nvSpPr>
        <p:spPr>
          <a:xfrm>
            <a:off x="6317027" y="1929037"/>
            <a:ext cx="2333958" cy="691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100337" y="1998137"/>
            <a:ext cx="2333958" cy="4110827"/>
          </a:xfrm>
          <a:prstGeom prst="rect">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
          <p:cNvSpPr txBox="1">
            <a:spLocks noChangeArrowheads="1"/>
          </p:cNvSpPr>
          <p:nvPr/>
        </p:nvSpPr>
        <p:spPr bwMode="auto">
          <a:xfrm>
            <a:off x="9241022" y="4607311"/>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a:t>
            </a:r>
            <a:r>
              <a:rPr lang="zh-CN" altLang="en-US" sz="1400" dirty="0">
                <a:solidFill>
                  <a:schemeClr val="bg1"/>
                </a:solidFill>
                <a:latin typeface="Franklin Gothic Book" panose="020B0503020102020204" pitchFamily="34" charset="0"/>
                <a:ea typeface="微软雅黑" panose="020B0503020204020204" pitchFamily="34" charset="-122"/>
              </a:rPr>
              <a:t>添加文字说明</a:t>
            </a:r>
          </a:p>
          <a:p>
            <a:pPr algn="ctr" eaLnBrk="1" hangingPunct="1">
              <a:lnSpc>
                <a:spcPct val="150000"/>
              </a:lnSpc>
            </a:pPr>
            <a:r>
              <a:rPr lang="zh-CN" altLang="en-US" sz="1400" dirty="0">
                <a:solidFill>
                  <a:schemeClr val="bg1"/>
                </a:solidFill>
                <a:latin typeface="Franklin Gothic Book" panose="020B0503020102020204" pitchFamily="34" charset="0"/>
                <a:ea typeface="微软雅黑" panose="020B0503020204020204" pitchFamily="34" charset="-122"/>
              </a:rPr>
              <a:t>点击添加文字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chemeClr val="bg1"/>
                </a:solidFill>
                <a:latin typeface="Franklin Gothic Book" panose="020B0503020102020204" pitchFamily="34" charset="0"/>
                <a:ea typeface="微软雅黑" panose="020B0503020204020204" pitchFamily="34" charset="-122"/>
              </a:rPr>
              <a:t>点击添加</a:t>
            </a:r>
            <a:r>
              <a:rPr lang="zh-CN" altLang="en-US" sz="1400" dirty="0">
                <a:solidFill>
                  <a:schemeClr val="bg1"/>
                </a:solidFill>
                <a:latin typeface="Franklin Gothic Book" panose="020B0503020102020204" pitchFamily="34" charset="0"/>
                <a:ea typeface="微软雅黑" panose="020B0503020204020204" pitchFamily="34" charset="-122"/>
              </a:rPr>
              <a:t>文字</a:t>
            </a:r>
            <a:r>
              <a:rPr lang="zh-CN" altLang="en-US" sz="1400" dirty="0" smtClean="0">
                <a:solidFill>
                  <a:schemeClr val="bg1"/>
                </a:solidFill>
                <a:latin typeface="Franklin Gothic Book" panose="020B0503020102020204" pitchFamily="34" charset="0"/>
                <a:ea typeface="微软雅黑" panose="020B0503020204020204" pitchFamily="34" charset="-122"/>
              </a:rPr>
              <a:t>说明</a:t>
            </a:r>
            <a:endParaRPr lang="en-US" altLang="zh-CN" sz="1400" dirty="0" smtClean="0">
              <a:solidFill>
                <a:schemeClr val="bg1"/>
              </a:solidFill>
              <a:latin typeface="Franklin Gothic Book" panose="020B0503020102020204" pitchFamily="34" charset="0"/>
              <a:ea typeface="微软雅黑" panose="020B0503020204020204" pitchFamily="34" charset="-122"/>
            </a:endParaRPr>
          </a:p>
        </p:txBody>
      </p:sp>
      <p:sp>
        <p:nvSpPr>
          <p:cNvPr id="48" name="矩形 47"/>
          <p:cNvSpPr/>
          <p:nvPr/>
        </p:nvSpPr>
        <p:spPr>
          <a:xfrm>
            <a:off x="9100337" y="1929037"/>
            <a:ext cx="2333958" cy="691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27378" t="12500" r="17122" b="12500"/>
          <a:stretch>
            <a:fillRect/>
          </a:stretch>
        </p:blipFill>
        <p:spPr>
          <a:xfrm>
            <a:off x="3822129" y="2457373"/>
            <a:ext cx="1757136" cy="1757136"/>
          </a:xfrm>
          <a:prstGeom prst="ellipse">
            <a:avLst/>
          </a:prstGeom>
          <a:noFill/>
          <a:ln w="57150">
            <a:solidFill>
              <a:schemeClr val="bg1"/>
            </a:solidFill>
          </a:ln>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44697" t="12500" r="3553" b="12500"/>
          <a:stretch>
            <a:fillRect/>
          </a:stretch>
        </p:blipFill>
        <p:spPr>
          <a:xfrm>
            <a:off x="6605439" y="2457373"/>
            <a:ext cx="1757136" cy="1757136"/>
          </a:xfrm>
          <a:prstGeom prst="ellipse">
            <a:avLst/>
          </a:prstGeom>
          <a:noFill/>
          <a:ln w="57150">
            <a:solidFill>
              <a:schemeClr val="bg1"/>
            </a:solidFill>
          </a:ln>
        </p:spPr>
      </p:pic>
      <p:pic>
        <p:nvPicPr>
          <p:cNvPr id="9" name="图片 8"/>
          <p:cNvPicPr>
            <a:picLocks noChangeAspect="1"/>
          </p:cNvPicPr>
          <p:nvPr/>
        </p:nvPicPr>
        <p:blipFill rotWithShape="1">
          <a:blip r:embed="rId5">
            <a:extLst>
              <a:ext uri="{28A0092B-C50C-407E-A947-70E740481C1C}">
                <a14:useLocalDpi xmlns:a14="http://schemas.microsoft.com/office/drawing/2010/main" val="0"/>
              </a:ext>
            </a:extLst>
          </a:blip>
          <a:srcRect l="51799" t="-116" r="1282" b="29791"/>
          <a:stretch>
            <a:fillRect/>
          </a:stretch>
        </p:blipFill>
        <p:spPr>
          <a:xfrm>
            <a:off x="9388748" y="2457373"/>
            <a:ext cx="1757136" cy="1757136"/>
          </a:xfrm>
          <a:prstGeom prst="ellipse">
            <a:avLst/>
          </a:prstGeom>
          <a:noFill/>
          <a:ln w="57150">
            <a:solidFill>
              <a:schemeClr val="bg1"/>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681316" y="2085625"/>
            <a:ext cx="2482850" cy="3719512"/>
            <a:chOff x="945" y="1492"/>
            <a:chExt cx="1564" cy="2343"/>
          </a:xfrm>
        </p:grpSpPr>
        <p:sp>
          <p:nvSpPr>
            <p:cNvPr id="3" name="Freeform 5"/>
            <p:cNvSpPr>
              <a:spLocks noEditPoints="1"/>
            </p:cNvSpPr>
            <p:nvPr/>
          </p:nvSpPr>
          <p:spPr bwMode="auto">
            <a:xfrm>
              <a:off x="1182" y="1679"/>
              <a:ext cx="1267" cy="1964"/>
            </a:xfrm>
            <a:custGeom>
              <a:avLst/>
              <a:gdLst>
                <a:gd name="T0" fmla="*/ 303 w 534"/>
                <a:gd name="T1" fmla="*/ 483 h 829"/>
                <a:gd name="T2" fmla="*/ 285 w 534"/>
                <a:gd name="T3" fmla="*/ 372 h 829"/>
                <a:gd name="T4" fmla="*/ 341 w 534"/>
                <a:gd name="T5" fmla="*/ 316 h 829"/>
                <a:gd name="T6" fmla="*/ 394 w 534"/>
                <a:gd name="T7" fmla="*/ 375 h 829"/>
                <a:gd name="T8" fmla="*/ 386 w 534"/>
                <a:gd name="T9" fmla="*/ 474 h 829"/>
                <a:gd name="T10" fmla="*/ 339 w 534"/>
                <a:gd name="T11" fmla="*/ 254 h 829"/>
                <a:gd name="T12" fmla="*/ 281 w 534"/>
                <a:gd name="T13" fmla="*/ 273 h 829"/>
                <a:gd name="T14" fmla="*/ 242 w 534"/>
                <a:gd name="T15" fmla="*/ 344 h 829"/>
                <a:gd name="T16" fmla="*/ 238 w 534"/>
                <a:gd name="T17" fmla="*/ 449 h 829"/>
                <a:gd name="T18" fmla="*/ 274 w 534"/>
                <a:gd name="T19" fmla="*/ 533 h 829"/>
                <a:gd name="T20" fmla="*/ 330 w 534"/>
                <a:gd name="T21" fmla="*/ 569 h 829"/>
                <a:gd name="T22" fmla="*/ 385 w 534"/>
                <a:gd name="T23" fmla="*/ 549 h 829"/>
                <a:gd name="T24" fmla="*/ 420 w 534"/>
                <a:gd name="T25" fmla="*/ 490 h 829"/>
                <a:gd name="T26" fmla="*/ 431 w 534"/>
                <a:gd name="T27" fmla="*/ 409 h 829"/>
                <a:gd name="T28" fmla="*/ 414 w 534"/>
                <a:gd name="T29" fmla="*/ 329 h 829"/>
                <a:gd name="T30" fmla="*/ 375 w 534"/>
                <a:gd name="T31" fmla="*/ 272 h 829"/>
                <a:gd name="T32" fmla="*/ 352 w 534"/>
                <a:gd name="T33" fmla="*/ 635 h 829"/>
                <a:gd name="T34" fmla="*/ 198 w 534"/>
                <a:gd name="T35" fmla="*/ 516 h 829"/>
                <a:gd name="T36" fmla="*/ 228 w 534"/>
                <a:gd name="T37" fmla="*/ 234 h 829"/>
                <a:gd name="T38" fmla="*/ 388 w 534"/>
                <a:gd name="T39" fmla="*/ 217 h 829"/>
                <a:gd name="T40" fmla="*/ 463 w 534"/>
                <a:gd name="T41" fmla="*/ 409 h 829"/>
                <a:gd name="T42" fmla="*/ 402 w 534"/>
                <a:gd name="T43" fmla="*/ 604 h 829"/>
                <a:gd name="T44" fmla="*/ 298 w 534"/>
                <a:gd name="T45" fmla="*/ 130 h 829"/>
                <a:gd name="T46" fmla="*/ 196 w 534"/>
                <a:gd name="T47" fmla="*/ 186 h 829"/>
                <a:gd name="T48" fmla="*/ 133 w 534"/>
                <a:gd name="T49" fmla="*/ 345 h 829"/>
                <a:gd name="T50" fmla="*/ 155 w 534"/>
                <a:gd name="T51" fmla="*/ 547 h 829"/>
                <a:gd name="T52" fmla="*/ 245 w 534"/>
                <a:gd name="T53" fmla="*/ 673 h 829"/>
                <a:gd name="T54" fmla="*/ 354 w 534"/>
                <a:gd name="T55" fmla="*/ 689 h 829"/>
                <a:gd name="T56" fmla="*/ 437 w 534"/>
                <a:gd name="T57" fmla="*/ 616 h 829"/>
                <a:gd name="T58" fmla="*/ 480 w 534"/>
                <a:gd name="T59" fmla="*/ 499 h 829"/>
                <a:gd name="T60" fmla="*/ 482 w 534"/>
                <a:gd name="T61" fmla="*/ 362 h 829"/>
                <a:gd name="T62" fmla="*/ 443 w 534"/>
                <a:gd name="T63" fmla="*/ 238 h 829"/>
                <a:gd name="T64" fmla="*/ 368 w 534"/>
                <a:gd name="T65" fmla="*/ 150 h 829"/>
                <a:gd name="T66" fmla="*/ 265 w 534"/>
                <a:gd name="T67" fmla="*/ 765 h 829"/>
                <a:gd name="T68" fmla="*/ 61 w 534"/>
                <a:gd name="T69" fmla="*/ 416 h 829"/>
                <a:gd name="T70" fmla="*/ 241 w 534"/>
                <a:gd name="T71" fmla="*/ 63 h 829"/>
                <a:gd name="T72" fmla="*/ 464 w 534"/>
                <a:gd name="T73" fmla="*/ 203 h 829"/>
                <a:gd name="T74" fmla="*/ 507 w 534"/>
                <a:gd name="T75" fmla="*/ 517 h 829"/>
                <a:gd name="T76" fmla="*/ 356 w 534"/>
                <a:gd name="T77" fmla="*/ 756 h 829"/>
                <a:gd name="T78" fmla="*/ 223 w 534"/>
                <a:gd name="T79" fmla="*/ 4 h 829"/>
                <a:gd name="T80" fmla="*/ 69 w 534"/>
                <a:gd name="T81" fmla="*/ 126 h 829"/>
                <a:gd name="T82" fmla="*/ 1 w 534"/>
                <a:gd name="T83" fmla="*/ 417 h 829"/>
                <a:gd name="T84" fmla="*/ 87 w 534"/>
                <a:gd name="T85" fmla="*/ 708 h 829"/>
                <a:gd name="T86" fmla="*/ 251 w 534"/>
                <a:gd name="T87" fmla="*/ 826 h 829"/>
                <a:gd name="T88" fmla="*/ 404 w 534"/>
                <a:gd name="T89" fmla="*/ 778 h 829"/>
                <a:gd name="T90" fmla="*/ 496 w 534"/>
                <a:gd name="T91" fmla="*/ 641 h 829"/>
                <a:gd name="T92" fmla="*/ 533 w 534"/>
                <a:gd name="T93" fmla="*/ 470 h 829"/>
                <a:gd name="T94" fmla="*/ 517 w 534"/>
                <a:gd name="T95" fmla="*/ 286 h 829"/>
                <a:gd name="T96" fmla="*/ 451 w 534"/>
                <a:gd name="T97" fmla="*/ 127 h 829"/>
                <a:gd name="T98" fmla="*/ 330 w 534"/>
                <a:gd name="T99" fmla="*/ 17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6"/>
            <p:cNvSpPr>
              <a:spLocks noEditPoints="1"/>
            </p:cNvSpPr>
            <p:nvPr/>
          </p:nvSpPr>
          <p:spPr bwMode="auto">
            <a:xfrm>
              <a:off x="945" y="1492"/>
              <a:ext cx="1538" cy="2343"/>
            </a:xfrm>
            <a:custGeom>
              <a:avLst/>
              <a:gdLst>
                <a:gd name="T0" fmla="*/ 476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7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4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7"/>
            <p:cNvSpPr>
              <a:spLocks noEditPoints="1"/>
            </p:cNvSpPr>
            <p:nvPr/>
          </p:nvSpPr>
          <p:spPr bwMode="auto">
            <a:xfrm>
              <a:off x="971" y="1492"/>
              <a:ext cx="1538" cy="2343"/>
            </a:xfrm>
            <a:custGeom>
              <a:avLst/>
              <a:gdLst>
                <a:gd name="T0" fmla="*/ 477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8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5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solidFill>
              <a:srgbClr val="9F66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2348018" y="2679349"/>
            <a:ext cx="8240730" cy="2448646"/>
            <a:chOff x="3659187" y="2476502"/>
            <a:chExt cx="6411128" cy="1904999"/>
          </a:xfrm>
        </p:grpSpPr>
        <p:sp>
          <p:nvSpPr>
            <p:cNvPr id="18" name="任意多边形 17"/>
            <p:cNvSpPr/>
            <p:nvPr/>
          </p:nvSpPr>
          <p:spPr>
            <a:xfrm rot="10800000">
              <a:off x="8757339" y="2578317"/>
              <a:ext cx="1312976" cy="1701363"/>
            </a:xfrm>
            <a:custGeom>
              <a:avLst/>
              <a:gdLst>
                <a:gd name="connsiteX0" fmla="*/ 653834 w 1312976"/>
                <a:gd name="connsiteY0" fmla="*/ 1701363 h 1701363"/>
                <a:gd name="connsiteX1" fmla="*/ 0 w 1312976"/>
                <a:gd name="connsiteY1" fmla="*/ 1701363 h 1701363"/>
                <a:gd name="connsiteX2" fmla="*/ 261230 w 1312976"/>
                <a:gd name="connsiteY2" fmla="*/ 1361485 h 1701363"/>
                <a:gd name="connsiteX3" fmla="*/ 209105 w 1312976"/>
                <a:gd name="connsiteY3" fmla="*/ 1361485 h 1701363"/>
                <a:gd name="connsiteX4" fmla="*/ 209105 w 1312976"/>
                <a:gd name="connsiteY4" fmla="*/ 339879 h 1701363"/>
                <a:gd name="connsiteX5" fmla="*/ 261231 w 1312976"/>
                <a:gd name="connsiteY5" fmla="*/ 339879 h 1701363"/>
                <a:gd name="connsiteX6" fmla="*/ 0 w 1312976"/>
                <a:gd name="connsiteY6" fmla="*/ 0 h 1701363"/>
                <a:gd name="connsiteX7" fmla="*/ 653834 w 1312976"/>
                <a:gd name="connsiteY7" fmla="*/ 0 h 1701363"/>
                <a:gd name="connsiteX8" fmla="*/ 915065 w 1312976"/>
                <a:gd name="connsiteY8" fmla="*/ 339879 h 1701363"/>
                <a:gd name="connsiteX9" fmla="*/ 1312976 w 1312976"/>
                <a:gd name="connsiteY9" fmla="*/ 339879 h 1701363"/>
                <a:gd name="connsiteX10" fmla="*/ 1312976 w 1312976"/>
                <a:gd name="connsiteY10" fmla="*/ 1361485 h 1701363"/>
                <a:gd name="connsiteX11" fmla="*/ 915064 w 1312976"/>
                <a:gd name="connsiteY11" fmla="*/ 1361485 h 170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eaLnBrk="1" fontAlgn="auto" hangingPunct="1">
                <a:spcBef>
                  <a:spcPts val="0"/>
                </a:spcBef>
                <a:spcAft>
                  <a:spcPts val="0"/>
                </a:spcAft>
                <a:defRPr/>
              </a:pPr>
              <a:endParaRPr lang="zh-CN" altLang="en-US">
                <a:solidFill>
                  <a:schemeClr val="tx1"/>
                </a:solidFill>
              </a:endParaRPr>
            </a:p>
          </p:txBody>
        </p:sp>
        <p:sp>
          <p:nvSpPr>
            <p:cNvPr id="16" name="任意多边形 15"/>
            <p:cNvSpPr/>
            <p:nvPr/>
          </p:nvSpPr>
          <p:spPr>
            <a:xfrm rot="5400000">
              <a:off x="7751852" y="2819046"/>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5400000">
              <a:off x="6671246" y="2819047"/>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5400000">
              <a:off x="5566609" y="2819048"/>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16200000">
              <a:off x="3663949" y="2471740"/>
              <a:ext cx="1904999" cy="1914523"/>
            </a:xfrm>
            <a:custGeom>
              <a:avLst/>
              <a:gdLst>
                <a:gd name="connsiteX0" fmla="*/ 1904845 w 1904999"/>
                <a:gd name="connsiteY0" fmla="*/ 1752153 h 1914523"/>
                <a:gd name="connsiteX1" fmla="*/ 1877202 w 1904999"/>
                <a:gd name="connsiteY1" fmla="*/ 1803749 h 1914523"/>
                <a:gd name="connsiteX2" fmla="*/ 1875316 w 1904999"/>
                <a:gd name="connsiteY2" fmla="*/ 1806080 h 1914523"/>
                <a:gd name="connsiteX3" fmla="*/ 1694971 w 1904999"/>
                <a:gd name="connsiteY3" fmla="*/ 1808463 h 1914523"/>
                <a:gd name="connsiteX4" fmla="*/ 1070569 w 1904999"/>
                <a:gd name="connsiteY4" fmla="*/ 1808462 h 1914523"/>
                <a:gd name="connsiteX5" fmla="*/ 952500 w 1904999"/>
                <a:gd name="connsiteY5" fmla="*/ 1914523 h 1914523"/>
                <a:gd name="connsiteX6" fmla="*/ 834430 w 1904999"/>
                <a:gd name="connsiteY6" fmla="*/ 1808461 h 1914523"/>
                <a:gd name="connsiteX7" fmla="*/ 196759 w 1904999"/>
                <a:gd name="connsiteY7" fmla="*/ 1808459 h 1914523"/>
                <a:gd name="connsiteX8" fmla="*/ 29203 w 1904999"/>
                <a:gd name="connsiteY8" fmla="*/ 1806079 h 1914523"/>
                <a:gd name="connsiteX9" fmla="*/ 27317 w 1904999"/>
                <a:gd name="connsiteY9" fmla="*/ 1803748 h 1914523"/>
                <a:gd name="connsiteX10" fmla="*/ 2898 w 1904999"/>
                <a:gd name="connsiteY10" fmla="*/ 1724324 h 1914523"/>
                <a:gd name="connsiteX11" fmla="*/ 815756 w 1904999"/>
                <a:gd name="connsiteY11" fmla="*/ 123258 h 1914523"/>
                <a:gd name="connsiteX12" fmla="*/ 833024 w 1904999"/>
                <a:gd name="connsiteY12" fmla="*/ 91381 h 1914523"/>
                <a:gd name="connsiteX13" fmla="*/ 955923 w 1904999"/>
                <a:gd name="connsiteY13" fmla="*/ 601 h 1914523"/>
                <a:gd name="connsiteX14" fmla="*/ 959324 w 1904999"/>
                <a:gd name="connsiteY14" fmla="*/ 0 h 1914523"/>
                <a:gd name="connsiteX15" fmla="*/ 1078826 w 1904999"/>
                <a:gd name="connsiteY15" fmla="*/ 91381 h 1914523"/>
                <a:gd name="connsiteX16" fmla="*/ 1148780 w 1904999"/>
                <a:gd name="connsiteY16" fmla="*/ 220519 h 1914523"/>
                <a:gd name="connsiteX17" fmla="*/ 1623257 w 1904999"/>
                <a:gd name="connsiteY17" fmla="*/ 1155085 h 1914523"/>
                <a:gd name="connsiteX18" fmla="*/ 1620212 w 1904999"/>
                <a:gd name="connsiteY18" fmla="*/ 1153362 h 1914523"/>
                <a:gd name="connsiteX19" fmla="*/ 1883174 w 1904999"/>
                <a:gd name="connsiteY19" fmla="*/ 1670667 h 1914523"/>
                <a:gd name="connsiteX20" fmla="*/ 1904845 w 1904999"/>
                <a:gd name="connsiteY20" fmla="*/ 1752153 h 191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eaLnBrk="1" fontAlgn="auto" hangingPunct="1">
                <a:spcBef>
                  <a:spcPts val="0"/>
                </a:spcBef>
                <a:spcAft>
                  <a:spcPts val="0"/>
                </a:spcAft>
                <a:defRPr/>
              </a:pPr>
              <a:endParaRPr lang="zh-CN" altLang="en-US"/>
            </a:p>
          </p:txBody>
        </p:sp>
      </p:grpSp>
      <p:grpSp>
        <p:nvGrpSpPr>
          <p:cNvPr id="20" name="Group 4"/>
          <p:cNvGrpSpPr>
            <a:grpSpLocks noChangeAspect="1"/>
          </p:cNvGrpSpPr>
          <p:nvPr/>
        </p:nvGrpSpPr>
        <p:grpSpPr bwMode="auto">
          <a:xfrm>
            <a:off x="6571490" y="3669200"/>
            <a:ext cx="436982" cy="459201"/>
            <a:chOff x="-334" y="2326"/>
            <a:chExt cx="472" cy="496"/>
          </a:xfrm>
          <a:solidFill>
            <a:schemeClr val="bg1"/>
          </a:solidFill>
          <a:effectLst/>
        </p:grpSpPr>
        <p:sp>
          <p:nvSpPr>
            <p:cNvPr id="21" name="Freeform 5"/>
            <p:cNvSpPr/>
            <p:nvPr/>
          </p:nvSpPr>
          <p:spPr bwMode="auto">
            <a:xfrm>
              <a:off x="-334" y="2326"/>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2" h="294">
                  <a:moveTo>
                    <a:pt x="295" y="25"/>
                  </a:moveTo>
                  <a:lnTo>
                    <a:pt x="350" y="76"/>
                  </a:lnTo>
                  <a:lnTo>
                    <a:pt x="270" y="156"/>
                  </a:lnTo>
                  <a:lnTo>
                    <a:pt x="228" y="118"/>
                  </a:lnTo>
                  <a:lnTo>
                    <a:pt x="228" y="118"/>
                  </a:lnTo>
                  <a:lnTo>
                    <a:pt x="181" y="67"/>
                  </a:lnTo>
                  <a:lnTo>
                    <a:pt x="177" y="67"/>
                  </a:lnTo>
                  <a:lnTo>
                    <a:pt x="177" y="67"/>
                  </a:lnTo>
                  <a:lnTo>
                    <a:pt x="131" y="118"/>
                  </a:lnTo>
                  <a:lnTo>
                    <a:pt x="131" y="118"/>
                  </a:lnTo>
                  <a:lnTo>
                    <a:pt x="0" y="244"/>
                  </a:lnTo>
                  <a:lnTo>
                    <a:pt x="50" y="294"/>
                  </a:lnTo>
                  <a:lnTo>
                    <a:pt x="177" y="168"/>
                  </a:lnTo>
                  <a:lnTo>
                    <a:pt x="219" y="206"/>
                  </a:lnTo>
                  <a:lnTo>
                    <a:pt x="219" y="206"/>
                  </a:lnTo>
                  <a:lnTo>
                    <a:pt x="266" y="257"/>
                  </a:lnTo>
                  <a:lnTo>
                    <a:pt x="270" y="257"/>
                  </a:lnTo>
                  <a:lnTo>
                    <a:pt x="270" y="257"/>
                  </a:lnTo>
                  <a:lnTo>
                    <a:pt x="316" y="206"/>
                  </a:lnTo>
                  <a:lnTo>
                    <a:pt x="316" y="206"/>
                  </a:lnTo>
                  <a:lnTo>
                    <a:pt x="396" y="126"/>
                  </a:lnTo>
                  <a:lnTo>
                    <a:pt x="451" y="177"/>
                  </a:lnTo>
                  <a:lnTo>
                    <a:pt x="460" y="88"/>
                  </a:lnTo>
                  <a:lnTo>
                    <a:pt x="472" y="0"/>
                  </a:lnTo>
                  <a:lnTo>
                    <a:pt x="384" y="13"/>
                  </a:lnTo>
                  <a:lnTo>
                    <a:pt x="295" y="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Rectangle 6"/>
            <p:cNvSpPr>
              <a:spLocks noChangeArrowheads="1"/>
            </p:cNvSpPr>
            <p:nvPr/>
          </p:nvSpPr>
          <p:spPr bwMode="auto">
            <a:xfrm>
              <a:off x="-305" y="2704"/>
              <a:ext cx="85" cy="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Rectangle 7"/>
            <p:cNvSpPr>
              <a:spLocks noChangeArrowheads="1"/>
            </p:cNvSpPr>
            <p:nvPr/>
          </p:nvSpPr>
          <p:spPr bwMode="auto">
            <a:xfrm>
              <a:off x="-182" y="2599"/>
              <a:ext cx="80" cy="2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Rectangle 8"/>
            <p:cNvSpPr>
              <a:spLocks noChangeArrowheads="1"/>
            </p:cNvSpPr>
            <p:nvPr/>
          </p:nvSpPr>
          <p:spPr bwMode="auto">
            <a:xfrm>
              <a:off x="-64" y="2654"/>
              <a:ext cx="84" cy="1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Rectangle 9"/>
            <p:cNvSpPr>
              <a:spLocks noChangeArrowheads="1"/>
            </p:cNvSpPr>
            <p:nvPr/>
          </p:nvSpPr>
          <p:spPr bwMode="auto">
            <a:xfrm>
              <a:off x="54" y="2549"/>
              <a:ext cx="80" cy="2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26" name="Freeform 13"/>
          <p:cNvSpPr>
            <a:spLocks noEditPoints="1"/>
          </p:cNvSpPr>
          <p:nvPr/>
        </p:nvSpPr>
        <p:spPr bwMode="auto">
          <a:xfrm>
            <a:off x="5123863" y="3677787"/>
            <a:ext cx="451827" cy="442026"/>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21"/>
          <p:cNvSpPr>
            <a:spLocks noEditPoints="1"/>
          </p:cNvSpPr>
          <p:nvPr/>
        </p:nvSpPr>
        <p:spPr bwMode="auto">
          <a:xfrm>
            <a:off x="8020601" y="3661616"/>
            <a:ext cx="472409" cy="474369"/>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25"/>
          <p:cNvSpPr>
            <a:spLocks noEditPoints="1"/>
          </p:cNvSpPr>
          <p:nvPr/>
        </p:nvSpPr>
        <p:spPr bwMode="auto">
          <a:xfrm>
            <a:off x="9483368" y="3664556"/>
            <a:ext cx="467508" cy="468488"/>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文本框 28"/>
          <p:cNvSpPr txBox="1"/>
          <p:nvPr/>
        </p:nvSpPr>
        <p:spPr>
          <a:xfrm>
            <a:off x="4733195" y="1815493"/>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0" name="文本框 29"/>
          <p:cNvSpPr txBox="1"/>
          <p:nvPr/>
        </p:nvSpPr>
        <p:spPr>
          <a:xfrm>
            <a:off x="4733195" y="2557959"/>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1" name="文本框 30"/>
          <p:cNvSpPr txBox="1"/>
          <p:nvPr/>
        </p:nvSpPr>
        <p:spPr>
          <a:xfrm>
            <a:off x="7481198" y="1806200"/>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2" name="文本框 31"/>
          <p:cNvSpPr txBox="1"/>
          <p:nvPr/>
        </p:nvSpPr>
        <p:spPr>
          <a:xfrm>
            <a:off x="7481198" y="2548666"/>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3" name="文本框 32"/>
          <p:cNvSpPr txBox="1"/>
          <p:nvPr/>
        </p:nvSpPr>
        <p:spPr>
          <a:xfrm>
            <a:off x="6068987" y="5182424"/>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4" name="文本框 33"/>
          <p:cNvSpPr txBox="1"/>
          <p:nvPr/>
        </p:nvSpPr>
        <p:spPr>
          <a:xfrm>
            <a:off x="6068987" y="4703646"/>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5" name="文本框 34"/>
          <p:cNvSpPr txBox="1"/>
          <p:nvPr/>
        </p:nvSpPr>
        <p:spPr>
          <a:xfrm>
            <a:off x="9021247" y="5693306"/>
            <a:ext cx="1799472" cy="646331"/>
          </a:xfrm>
          <a:prstGeom prst="rect">
            <a:avLst/>
          </a:prstGeom>
          <a:noFill/>
        </p:spPr>
        <p:txBody>
          <a:bodyPr wrap="square" rtlCol="0">
            <a:spAutoFit/>
          </a:bodyPr>
          <a:lstStyle/>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rgbClr val="3B3B3B"/>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此处添加文字说明</a:t>
            </a:r>
          </a:p>
          <a:p>
            <a:r>
              <a:rPr lang="zh-CN" altLang="en-US" sz="1200" dirty="0">
                <a:solidFill>
                  <a:srgbClr val="3B3B3B"/>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36" name="文本框 35"/>
          <p:cNvSpPr txBox="1"/>
          <p:nvPr/>
        </p:nvSpPr>
        <p:spPr>
          <a:xfrm>
            <a:off x="9021247" y="5214528"/>
            <a:ext cx="1469081" cy="400110"/>
          </a:xfrm>
          <a:prstGeom prst="rect">
            <a:avLst/>
          </a:prstGeom>
          <a:noFill/>
        </p:spPr>
        <p:txBody>
          <a:bodyPr wrap="square" rtlCol="0">
            <a:spAutoFit/>
          </a:bodyPr>
          <a:lstStyle/>
          <a:p>
            <a:r>
              <a:rPr lang="zh-CN" altLang="en-US" sz="20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rgbClr val="3B3B3B"/>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07859" y="4221442"/>
            <a:ext cx="2574999" cy="1138773"/>
          </a:xfrm>
          <a:prstGeom prst="rect">
            <a:avLst/>
          </a:prstGeom>
          <a:noFill/>
        </p:spPr>
        <p:txBody>
          <a:bodyPr wrap="none">
            <a:spAutoFit/>
          </a:bodyPr>
          <a:lstStyle/>
          <a:p>
            <a:pPr algn="ctr"/>
            <a:r>
              <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rPr>
              <a:t>研究背景</a:t>
            </a:r>
          </a:p>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The </a:t>
            </a: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Background</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2386069" y="1365879"/>
            <a:ext cx="2418578" cy="2418578"/>
            <a:chOff x="10896434" y="-1484170"/>
            <a:chExt cx="914400" cy="914400"/>
          </a:xfrm>
        </p:grpSpPr>
        <p:sp>
          <p:nvSpPr>
            <p:cNvPr id="14" name="KSO_Shape"/>
            <p:cNvSpPr/>
            <p:nvPr/>
          </p:nvSpPr>
          <p:spPr bwMode="auto">
            <a:xfrm>
              <a:off x="11070807" y="-1326786"/>
              <a:ext cx="565654" cy="599633"/>
            </a:xfrm>
            <a:custGeom>
              <a:avLst/>
              <a:gdLst>
                <a:gd name="T0" fmla="*/ 871762 w 2344738"/>
                <a:gd name="T1" fmla="*/ 2409190 h 2484437"/>
                <a:gd name="T2" fmla="*/ 1162059 w 2344738"/>
                <a:gd name="T3" fmla="*/ 2170588 h 2484437"/>
                <a:gd name="T4" fmla="*/ 1847045 w 2344738"/>
                <a:gd name="T5" fmla="*/ 1914799 h 2484437"/>
                <a:gd name="T6" fmla="*/ 1989223 w 2344738"/>
                <a:gd name="T7" fmla="*/ 2174222 h 2484437"/>
                <a:gd name="T8" fmla="*/ 2171725 w 2344738"/>
                <a:gd name="T9" fmla="*/ 2027497 h 2484437"/>
                <a:gd name="T10" fmla="*/ 577756 w 2344738"/>
                <a:gd name="T11" fmla="*/ 1710690 h 2484437"/>
                <a:gd name="T12" fmla="*/ 918226 w 2344738"/>
                <a:gd name="T13" fmla="*/ 1971358 h 2484437"/>
                <a:gd name="T14" fmla="*/ 916117 w 2344738"/>
                <a:gd name="T15" fmla="*/ 1782955 h 2484437"/>
                <a:gd name="T16" fmla="*/ 1163655 w 2344738"/>
                <a:gd name="T17" fmla="*/ 1791018 h 2484437"/>
                <a:gd name="T18" fmla="*/ 1369346 w 2344738"/>
                <a:gd name="T19" fmla="*/ 1978503 h 2484437"/>
                <a:gd name="T20" fmla="*/ 1844763 w 2344738"/>
                <a:gd name="T21" fmla="*/ 1695450 h 2484437"/>
                <a:gd name="T22" fmla="*/ 1613852 w 2344738"/>
                <a:gd name="T23" fmla="*/ 1757995 h 2484437"/>
                <a:gd name="T24" fmla="*/ 1466215 w 2344738"/>
                <a:gd name="T25" fmla="*/ 1665804 h 2484437"/>
                <a:gd name="T26" fmla="*/ 139383 w 2344738"/>
                <a:gd name="T27" fmla="*/ 1551132 h 2484437"/>
                <a:gd name="T28" fmla="*/ 121920 w 2344738"/>
                <a:gd name="T29" fmla="*/ 1806533 h 2484437"/>
                <a:gd name="T30" fmla="*/ 349213 w 2344738"/>
                <a:gd name="T31" fmla="*/ 1603596 h 2484437"/>
                <a:gd name="T32" fmla="*/ 904689 w 2344738"/>
                <a:gd name="T33" fmla="*/ 1386127 h 2484437"/>
                <a:gd name="T34" fmla="*/ 637223 w 2344738"/>
                <a:gd name="T35" fmla="*/ 1626218 h 2484437"/>
                <a:gd name="T36" fmla="*/ 468909 w 2344738"/>
                <a:gd name="T37" fmla="*/ 1265925 h 2484437"/>
                <a:gd name="T38" fmla="*/ 430842 w 2344738"/>
                <a:gd name="T39" fmla="*/ 1122045 h 2484437"/>
                <a:gd name="T40" fmla="*/ 1268838 w 2344738"/>
                <a:gd name="T41" fmla="*/ 1494705 h 2484437"/>
                <a:gd name="T42" fmla="*/ 1607502 w 2344738"/>
                <a:gd name="T43" fmla="*/ 1509397 h 2484437"/>
                <a:gd name="T44" fmla="*/ 1745572 w 2344738"/>
                <a:gd name="T45" fmla="*/ 1626218 h 2484437"/>
                <a:gd name="T46" fmla="*/ 1985330 w 2344738"/>
                <a:gd name="T47" fmla="*/ 1321435 h 2484437"/>
                <a:gd name="T48" fmla="*/ 959075 w 2344738"/>
                <a:gd name="T49" fmla="*/ 1223010 h 2484437"/>
                <a:gd name="T50" fmla="*/ 1590675 w 2344738"/>
                <a:gd name="T51" fmla="*/ 717903 h 2484437"/>
                <a:gd name="T52" fmla="*/ 1221105 w 2344738"/>
                <a:gd name="T53" fmla="*/ 1447738 h 2484437"/>
                <a:gd name="T54" fmla="*/ 1833657 w 2344738"/>
                <a:gd name="T55" fmla="*/ 772478 h 2484437"/>
                <a:gd name="T56" fmla="*/ 707217 w 2344738"/>
                <a:gd name="T57" fmla="*/ 636270 h 2484437"/>
                <a:gd name="T58" fmla="*/ 651510 w 2344738"/>
                <a:gd name="T59" fmla="*/ 1030166 h 2484437"/>
                <a:gd name="T60" fmla="*/ 1878779 w 2344738"/>
                <a:gd name="T61" fmla="*/ 599489 h 2484437"/>
                <a:gd name="T62" fmla="*/ 2173605 w 2344738"/>
                <a:gd name="T63" fmla="*/ 692847 h 2484437"/>
                <a:gd name="T64" fmla="*/ 2093597 w 2344738"/>
                <a:gd name="T65" fmla="*/ 537027 h 2484437"/>
                <a:gd name="T66" fmla="*/ 260298 w 2344738"/>
                <a:gd name="T67" fmla="*/ 577256 h 2484437"/>
                <a:gd name="T68" fmla="*/ 273014 w 2344738"/>
                <a:gd name="T69" fmla="*/ 751147 h 2484437"/>
                <a:gd name="T70" fmla="*/ 532634 w 2344738"/>
                <a:gd name="T71" fmla="*/ 599489 h 2484437"/>
                <a:gd name="T72" fmla="*/ 932432 w 2344738"/>
                <a:gd name="T73" fmla="*/ 577533 h 2484437"/>
                <a:gd name="T74" fmla="*/ 1226230 w 2344738"/>
                <a:gd name="T75" fmla="*/ 474027 h 2484437"/>
                <a:gd name="T76" fmla="*/ 1322388 w 2344738"/>
                <a:gd name="T77" fmla="*/ 712503 h 2484437"/>
                <a:gd name="T78" fmla="*/ 1595994 w 2344738"/>
                <a:gd name="T79" fmla="*/ 561340 h 2484437"/>
                <a:gd name="T80" fmla="*/ 1022828 w 2344738"/>
                <a:gd name="T81" fmla="*/ 100965 h 2484437"/>
                <a:gd name="T82" fmla="*/ 1158106 w 2344738"/>
                <a:gd name="T83" fmla="*/ 312420 h 2484437"/>
                <a:gd name="T84" fmla="*/ 1118615 w 2344738"/>
                <a:gd name="T85" fmla="*/ 67628 h 2484437"/>
                <a:gd name="T86" fmla="*/ 1343177 w 2344738"/>
                <a:gd name="T87" fmla="*/ 191770 h 2484437"/>
                <a:gd name="T88" fmla="*/ 1909128 w 2344738"/>
                <a:gd name="T89" fmla="*/ 458790 h 2484437"/>
                <a:gd name="T90" fmla="*/ 2231565 w 2344738"/>
                <a:gd name="T91" fmla="*/ 430530 h 2484437"/>
                <a:gd name="T92" fmla="*/ 2344738 w 2344738"/>
                <a:gd name="T93" fmla="*/ 562777 h 2484437"/>
                <a:gd name="T94" fmla="*/ 2230438 w 2344738"/>
                <a:gd name="T95" fmla="*/ 724605 h 2484437"/>
                <a:gd name="T96" fmla="*/ 2134871 w 2344738"/>
                <a:gd name="T97" fmla="*/ 1265400 h 2484437"/>
                <a:gd name="T98" fmla="*/ 2171407 w 2344738"/>
                <a:gd name="T99" fmla="*/ 1880454 h 2484437"/>
                <a:gd name="T100" fmla="*/ 2202512 w 2344738"/>
                <a:gd name="T101" fmla="*/ 2178986 h 2484437"/>
                <a:gd name="T102" fmla="*/ 1751813 w 2344738"/>
                <a:gd name="T103" fmla="*/ 2197723 h 2484437"/>
                <a:gd name="T104" fmla="*/ 1125316 w 2344738"/>
                <a:gd name="T105" fmla="*/ 2346007 h 2484437"/>
                <a:gd name="T106" fmla="*/ 852722 w 2344738"/>
                <a:gd name="T107" fmla="*/ 2471102 h 2484437"/>
                <a:gd name="T108" fmla="*/ 691196 w 2344738"/>
                <a:gd name="T109" fmla="*/ 2049780 h 2484437"/>
                <a:gd name="T110" fmla="*/ 149860 w 2344738"/>
                <a:gd name="T111" fmla="*/ 1882136 h 2484437"/>
                <a:gd name="T112" fmla="*/ 2540 w 2344738"/>
                <a:gd name="T113" fmla="*/ 1690904 h 2484437"/>
                <a:gd name="T114" fmla="*/ 276542 w 2344738"/>
                <a:gd name="T115" fmla="*/ 1265400 h 2484437"/>
                <a:gd name="T116" fmla="*/ 162385 w 2344738"/>
                <a:gd name="T117" fmla="*/ 796289 h 2484437"/>
                <a:gd name="T118" fmla="*/ 49212 w 2344738"/>
                <a:gd name="T119" fmla="*/ 664361 h 2484437"/>
                <a:gd name="T120" fmla="*/ 161613 w 2344738"/>
                <a:gd name="T121" fmla="*/ 520400 h 2484437"/>
                <a:gd name="T122" fmla="*/ 567447 w 2344738"/>
                <a:gd name="T123" fmla="*/ 475939 h 2484437"/>
                <a:gd name="T124" fmla="*/ 925454 w 2344738"/>
                <a:gd name="T125" fmla="*/ 141922 h 2484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4738" h="2484437">
                  <a:moveTo>
                    <a:pt x="756092" y="2055731"/>
                  </a:moveTo>
                  <a:lnTo>
                    <a:pt x="756568" y="2065020"/>
                  </a:lnTo>
                  <a:lnTo>
                    <a:pt x="759424" y="2100897"/>
                  </a:lnTo>
                  <a:lnTo>
                    <a:pt x="761011" y="2118360"/>
                  </a:lnTo>
                  <a:lnTo>
                    <a:pt x="762915" y="2135187"/>
                  </a:lnTo>
                  <a:lnTo>
                    <a:pt x="765136" y="2151697"/>
                  </a:lnTo>
                  <a:lnTo>
                    <a:pt x="767675" y="2167255"/>
                  </a:lnTo>
                  <a:lnTo>
                    <a:pt x="770214" y="2183130"/>
                  </a:lnTo>
                  <a:lnTo>
                    <a:pt x="773070" y="2198052"/>
                  </a:lnTo>
                  <a:lnTo>
                    <a:pt x="775609" y="2212975"/>
                  </a:lnTo>
                  <a:lnTo>
                    <a:pt x="778782" y="2227262"/>
                  </a:lnTo>
                  <a:lnTo>
                    <a:pt x="781955" y="2241232"/>
                  </a:lnTo>
                  <a:lnTo>
                    <a:pt x="785129" y="2254250"/>
                  </a:lnTo>
                  <a:lnTo>
                    <a:pt x="788619" y="2267267"/>
                  </a:lnTo>
                  <a:lnTo>
                    <a:pt x="792427" y="2279650"/>
                  </a:lnTo>
                  <a:lnTo>
                    <a:pt x="796553" y="2291397"/>
                  </a:lnTo>
                  <a:lnTo>
                    <a:pt x="800678" y="2303145"/>
                  </a:lnTo>
                  <a:lnTo>
                    <a:pt x="804486" y="2314257"/>
                  </a:lnTo>
                  <a:lnTo>
                    <a:pt x="808929" y="2324735"/>
                  </a:lnTo>
                  <a:lnTo>
                    <a:pt x="813372" y="2334577"/>
                  </a:lnTo>
                  <a:lnTo>
                    <a:pt x="817815" y="2343785"/>
                  </a:lnTo>
                  <a:lnTo>
                    <a:pt x="822892" y="2352992"/>
                  </a:lnTo>
                  <a:lnTo>
                    <a:pt x="827969" y="2361247"/>
                  </a:lnTo>
                  <a:lnTo>
                    <a:pt x="833047" y="2369185"/>
                  </a:lnTo>
                  <a:lnTo>
                    <a:pt x="837807" y="2376487"/>
                  </a:lnTo>
                  <a:lnTo>
                    <a:pt x="843202" y="2383472"/>
                  </a:lnTo>
                  <a:lnTo>
                    <a:pt x="848596" y="2389505"/>
                  </a:lnTo>
                  <a:lnTo>
                    <a:pt x="854309" y="2395220"/>
                  </a:lnTo>
                  <a:lnTo>
                    <a:pt x="860021" y="2400617"/>
                  </a:lnTo>
                  <a:lnTo>
                    <a:pt x="866050" y="2405380"/>
                  </a:lnTo>
                  <a:lnTo>
                    <a:pt x="871762" y="2409190"/>
                  </a:lnTo>
                  <a:lnTo>
                    <a:pt x="877792" y="2412682"/>
                  </a:lnTo>
                  <a:lnTo>
                    <a:pt x="884138" y="2415540"/>
                  </a:lnTo>
                  <a:lnTo>
                    <a:pt x="890485" y="2417445"/>
                  </a:lnTo>
                  <a:lnTo>
                    <a:pt x="896515" y="2419350"/>
                  </a:lnTo>
                  <a:lnTo>
                    <a:pt x="904765" y="2420620"/>
                  </a:lnTo>
                  <a:lnTo>
                    <a:pt x="913334" y="2420937"/>
                  </a:lnTo>
                  <a:lnTo>
                    <a:pt x="921584" y="2420620"/>
                  </a:lnTo>
                  <a:lnTo>
                    <a:pt x="930470" y="2419032"/>
                  </a:lnTo>
                  <a:lnTo>
                    <a:pt x="939355" y="2417127"/>
                  </a:lnTo>
                  <a:lnTo>
                    <a:pt x="948241" y="2413635"/>
                  </a:lnTo>
                  <a:lnTo>
                    <a:pt x="957444" y="2409825"/>
                  </a:lnTo>
                  <a:lnTo>
                    <a:pt x="966964" y="2405380"/>
                  </a:lnTo>
                  <a:lnTo>
                    <a:pt x="976484" y="2399665"/>
                  </a:lnTo>
                  <a:lnTo>
                    <a:pt x="986004" y="2392997"/>
                  </a:lnTo>
                  <a:lnTo>
                    <a:pt x="996159" y="2386012"/>
                  </a:lnTo>
                  <a:lnTo>
                    <a:pt x="1005997" y="2378075"/>
                  </a:lnTo>
                  <a:lnTo>
                    <a:pt x="1016151" y="2368867"/>
                  </a:lnTo>
                  <a:lnTo>
                    <a:pt x="1026624" y="2359025"/>
                  </a:lnTo>
                  <a:lnTo>
                    <a:pt x="1036778" y="2348865"/>
                  </a:lnTo>
                  <a:lnTo>
                    <a:pt x="1047251" y="2337752"/>
                  </a:lnTo>
                  <a:lnTo>
                    <a:pt x="1057723" y="2325687"/>
                  </a:lnTo>
                  <a:lnTo>
                    <a:pt x="1067878" y="2312987"/>
                  </a:lnTo>
                  <a:lnTo>
                    <a:pt x="1078667" y="2299652"/>
                  </a:lnTo>
                  <a:lnTo>
                    <a:pt x="1089457" y="2285365"/>
                  </a:lnTo>
                  <a:lnTo>
                    <a:pt x="1100246" y="2270442"/>
                  </a:lnTo>
                  <a:lnTo>
                    <a:pt x="1111036" y="2254567"/>
                  </a:lnTo>
                  <a:lnTo>
                    <a:pt x="1121825" y="2238057"/>
                  </a:lnTo>
                  <a:lnTo>
                    <a:pt x="1132615" y="2221230"/>
                  </a:lnTo>
                  <a:lnTo>
                    <a:pt x="1143404" y="2203450"/>
                  </a:lnTo>
                  <a:lnTo>
                    <a:pt x="1153877" y="2185035"/>
                  </a:lnTo>
                  <a:lnTo>
                    <a:pt x="1162059" y="2170588"/>
                  </a:lnTo>
                  <a:lnTo>
                    <a:pt x="1158106" y="2170430"/>
                  </a:lnTo>
                  <a:lnTo>
                    <a:pt x="1134306" y="2168842"/>
                  </a:lnTo>
                  <a:lnTo>
                    <a:pt x="1110823" y="2166619"/>
                  </a:lnTo>
                  <a:lnTo>
                    <a:pt x="1087340" y="2164079"/>
                  </a:lnTo>
                  <a:lnTo>
                    <a:pt x="1063857" y="2160903"/>
                  </a:lnTo>
                  <a:lnTo>
                    <a:pt x="1041326" y="2157093"/>
                  </a:lnTo>
                  <a:lnTo>
                    <a:pt x="1018160" y="2152647"/>
                  </a:lnTo>
                  <a:lnTo>
                    <a:pt x="995629" y="2147884"/>
                  </a:lnTo>
                  <a:lnTo>
                    <a:pt x="973415" y="2142485"/>
                  </a:lnTo>
                  <a:lnTo>
                    <a:pt x="951519" y="2136134"/>
                  </a:lnTo>
                  <a:lnTo>
                    <a:pt x="928988" y="2129783"/>
                  </a:lnTo>
                  <a:lnTo>
                    <a:pt x="907727" y="2122797"/>
                  </a:lnTo>
                  <a:lnTo>
                    <a:pt x="886148" y="2115176"/>
                  </a:lnTo>
                  <a:lnTo>
                    <a:pt x="864886" y="2106919"/>
                  </a:lnTo>
                  <a:lnTo>
                    <a:pt x="843942" y="2098663"/>
                  </a:lnTo>
                  <a:lnTo>
                    <a:pt x="822997" y="2089454"/>
                  </a:lnTo>
                  <a:lnTo>
                    <a:pt x="802688" y="2079609"/>
                  </a:lnTo>
                  <a:lnTo>
                    <a:pt x="782378" y="2069765"/>
                  </a:lnTo>
                  <a:lnTo>
                    <a:pt x="762386" y="2059286"/>
                  </a:lnTo>
                  <a:lnTo>
                    <a:pt x="756092" y="2055731"/>
                  </a:lnTo>
                  <a:close/>
                  <a:moveTo>
                    <a:pt x="1982350" y="1752593"/>
                  </a:moveTo>
                  <a:lnTo>
                    <a:pt x="1976519" y="1761420"/>
                  </a:lnTo>
                  <a:lnTo>
                    <a:pt x="1963826" y="1779838"/>
                  </a:lnTo>
                  <a:lnTo>
                    <a:pt x="1950498" y="1797939"/>
                  </a:lnTo>
                  <a:lnTo>
                    <a:pt x="1937169" y="1815722"/>
                  </a:lnTo>
                  <a:lnTo>
                    <a:pt x="1923207" y="1832870"/>
                  </a:lnTo>
                  <a:lnTo>
                    <a:pt x="1908609" y="1850335"/>
                  </a:lnTo>
                  <a:lnTo>
                    <a:pt x="1893694" y="1866848"/>
                  </a:lnTo>
                  <a:lnTo>
                    <a:pt x="1878779" y="1883043"/>
                  </a:lnTo>
                  <a:lnTo>
                    <a:pt x="1862912" y="1899239"/>
                  </a:lnTo>
                  <a:lnTo>
                    <a:pt x="1847045" y="1914799"/>
                  </a:lnTo>
                  <a:lnTo>
                    <a:pt x="1830544" y="1929724"/>
                  </a:lnTo>
                  <a:lnTo>
                    <a:pt x="1814043" y="1944966"/>
                  </a:lnTo>
                  <a:lnTo>
                    <a:pt x="1796906" y="1958939"/>
                  </a:lnTo>
                  <a:lnTo>
                    <a:pt x="1779453" y="1973229"/>
                  </a:lnTo>
                  <a:lnTo>
                    <a:pt x="1761999" y="1986884"/>
                  </a:lnTo>
                  <a:lnTo>
                    <a:pt x="1743911" y="1999903"/>
                  </a:lnTo>
                  <a:lnTo>
                    <a:pt x="1725505" y="2012923"/>
                  </a:lnTo>
                  <a:lnTo>
                    <a:pt x="1706465" y="2025308"/>
                  </a:lnTo>
                  <a:lnTo>
                    <a:pt x="1687742" y="2036740"/>
                  </a:lnTo>
                  <a:lnTo>
                    <a:pt x="1668385" y="2048172"/>
                  </a:lnTo>
                  <a:lnTo>
                    <a:pt x="1649027" y="2059286"/>
                  </a:lnTo>
                  <a:lnTo>
                    <a:pt x="1629035" y="2069765"/>
                  </a:lnTo>
                  <a:lnTo>
                    <a:pt x="1608725" y="2079609"/>
                  </a:lnTo>
                  <a:lnTo>
                    <a:pt x="1604716" y="2081523"/>
                  </a:lnTo>
                  <a:lnTo>
                    <a:pt x="1636599" y="2093237"/>
                  </a:lnTo>
                  <a:lnTo>
                    <a:pt x="1675639" y="2106893"/>
                  </a:lnTo>
                  <a:lnTo>
                    <a:pt x="1714043" y="2119279"/>
                  </a:lnTo>
                  <a:lnTo>
                    <a:pt x="1751496" y="2130395"/>
                  </a:lnTo>
                  <a:lnTo>
                    <a:pt x="1787679" y="2140558"/>
                  </a:lnTo>
                  <a:lnTo>
                    <a:pt x="1822275" y="2149450"/>
                  </a:lnTo>
                  <a:lnTo>
                    <a:pt x="1839096" y="2153261"/>
                  </a:lnTo>
                  <a:lnTo>
                    <a:pt x="1855918" y="2156755"/>
                  </a:lnTo>
                  <a:lnTo>
                    <a:pt x="1872105" y="2159613"/>
                  </a:lnTo>
                  <a:lnTo>
                    <a:pt x="1887975" y="2162789"/>
                  </a:lnTo>
                  <a:lnTo>
                    <a:pt x="1903527" y="2165329"/>
                  </a:lnTo>
                  <a:lnTo>
                    <a:pt x="1919079" y="2167870"/>
                  </a:lnTo>
                  <a:lnTo>
                    <a:pt x="1933679" y="2169776"/>
                  </a:lnTo>
                  <a:lnTo>
                    <a:pt x="1948280" y="2171364"/>
                  </a:lnTo>
                  <a:lnTo>
                    <a:pt x="1962245" y="2172634"/>
                  </a:lnTo>
                  <a:lnTo>
                    <a:pt x="1975893" y="2173587"/>
                  </a:lnTo>
                  <a:lnTo>
                    <a:pt x="1989223" y="2174222"/>
                  </a:lnTo>
                  <a:lnTo>
                    <a:pt x="2002237" y="2175175"/>
                  </a:lnTo>
                  <a:lnTo>
                    <a:pt x="2014615" y="2175175"/>
                  </a:lnTo>
                  <a:lnTo>
                    <a:pt x="2026993" y="2175175"/>
                  </a:lnTo>
                  <a:lnTo>
                    <a:pt x="2038737" y="2174222"/>
                  </a:lnTo>
                  <a:lnTo>
                    <a:pt x="2049845" y="2173587"/>
                  </a:lnTo>
                  <a:lnTo>
                    <a:pt x="2060637" y="2172634"/>
                  </a:lnTo>
                  <a:lnTo>
                    <a:pt x="2071111" y="2171364"/>
                  </a:lnTo>
                  <a:lnTo>
                    <a:pt x="2080950" y="2169776"/>
                  </a:lnTo>
                  <a:lnTo>
                    <a:pt x="2090789" y="2167870"/>
                  </a:lnTo>
                  <a:lnTo>
                    <a:pt x="2099994" y="2165329"/>
                  </a:lnTo>
                  <a:lnTo>
                    <a:pt x="2108246" y="2162789"/>
                  </a:lnTo>
                  <a:lnTo>
                    <a:pt x="2116815" y="2159930"/>
                  </a:lnTo>
                  <a:lnTo>
                    <a:pt x="2124433" y="2156755"/>
                  </a:lnTo>
                  <a:lnTo>
                    <a:pt x="2131415" y="2153261"/>
                  </a:lnTo>
                  <a:lnTo>
                    <a:pt x="2138398" y="2149768"/>
                  </a:lnTo>
                  <a:lnTo>
                    <a:pt x="2144429" y="2145321"/>
                  </a:lnTo>
                  <a:lnTo>
                    <a:pt x="2150142" y="2141193"/>
                  </a:lnTo>
                  <a:lnTo>
                    <a:pt x="2155537" y="2136747"/>
                  </a:lnTo>
                  <a:lnTo>
                    <a:pt x="2160298" y="2131665"/>
                  </a:lnTo>
                  <a:lnTo>
                    <a:pt x="2164425" y="2126266"/>
                  </a:lnTo>
                  <a:lnTo>
                    <a:pt x="2167916" y="2120867"/>
                  </a:lnTo>
                  <a:lnTo>
                    <a:pt x="2171725" y="2113563"/>
                  </a:lnTo>
                  <a:lnTo>
                    <a:pt x="2174899" y="2105941"/>
                  </a:lnTo>
                  <a:lnTo>
                    <a:pt x="2177120" y="2097683"/>
                  </a:lnTo>
                  <a:lnTo>
                    <a:pt x="2178707" y="2089109"/>
                  </a:lnTo>
                  <a:lnTo>
                    <a:pt x="2179025" y="2079581"/>
                  </a:lnTo>
                  <a:lnTo>
                    <a:pt x="2179025" y="2070053"/>
                  </a:lnTo>
                  <a:lnTo>
                    <a:pt x="2178390" y="2060208"/>
                  </a:lnTo>
                  <a:lnTo>
                    <a:pt x="2176803" y="2049728"/>
                  </a:lnTo>
                  <a:lnTo>
                    <a:pt x="2174899" y="2038930"/>
                  </a:lnTo>
                  <a:lnTo>
                    <a:pt x="2171725" y="2027497"/>
                  </a:lnTo>
                  <a:lnTo>
                    <a:pt x="2167916" y="2016064"/>
                  </a:lnTo>
                  <a:lnTo>
                    <a:pt x="2163790" y="2003996"/>
                  </a:lnTo>
                  <a:lnTo>
                    <a:pt x="2158394" y="1991292"/>
                  </a:lnTo>
                  <a:lnTo>
                    <a:pt x="2152681" y="1978589"/>
                  </a:lnTo>
                  <a:lnTo>
                    <a:pt x="2146016" y="1965568"/>
                  </a:lnTo>
                  <a:lnTo>
                    <a:pt x="2138716" y="1952229"/>
                  </a:lnTo>
                  <a:lnTo>
                    <a:pt x="2130781" y="1938255"/>
                  </a:lnTo>
                  <a:lnTo>
                    <a:pt x="2121894" y="1924281"/>
                  </a:lnTo>
                  <a:lnTo>
                    <a:pt x="2112689" y="1909672"/>
                  </a:lnTo>
                  <a:lnTo>
                    <a:pt x="2102533" y="1895063"/>
                  </a:lnTo>
                  <a:lnTo>
                    <a:pt x="2091741" y="1880137"/>
                  </a:lnTo>
                  <a:lnTo>
                    <a:pt x="2080315" y="1865210"/>
                  </a:lnTo>
                  <a:lnTo>
                    <a:pt x="2068572" y="1849331"/>
                  </a:lnTo>
                  <a:lnTo>
                    <a:pt x="2055241" y="1834087"/>
                  </a:lnTo>
                  <a:lnTo>
                    <a:pt x="2042228" y="1817890"/>
                  </a:lnTo>
                  <a:lnTo>
                    <a:pt x="2027945" y="1801693"/>
                  </a:lnTo>
                  <a:lnTo>
                    <a:pt x="2013345" y="1785814"/>
                  </a:lnTo>
                  <a:lnTo>
                    <a:pt x="1998110" y="1768982"/>
                  </a:lnTo>
                  <a:lnTo>
                    <a:pt x="1982350" y="1752593"/>
                  </a:lnTo>
                  <a:close/>
                  <a:moveTo>
                    <a:pt x="704690" y="1683845"/>
                  </a:moveTo>
                  <a:lnTo>
                    <a:pt x="688658" y="1685924"/>
                  </a:lnTo>
                  <a:lnTo>
                    <a:pt x="671195" y="1688464"/>
                  </a:lnTo>
                  <a:lnTo>
                    <a:pt x="654368" y="1690052"/>
                  </a:lnTo>
                  <a:lnTo>
                    <a:pt x="638175" y="1691323"/>
                  </a:lnTo>
                  <a:lnTo>
                    <a:pt x="621983" y="1692593"/>
                  </a:lnTo>
                  <a:lnTo>
                    <a:pt x="606425" y="1693228"/>
                  </a:lnTo>
                  <a:lnTo>
                    <a:pt x="590550" y="1693863"/>
                  </a:lnTo>
                  <a:lnTo>
                    <a:pt x="575628" y="1693228"/>
                  </a:lnTo>
                  <a:lnTo>
                    <a:pt x="564912" y="1692995"/>
                  </a:lnTo>
                  <a:lnTo>
                    <a:pt x="566650" y="1695450"/>
                  </a:lnTo>
                  <a:lnTo>
                    <a:pt x="577756" y="1710690"/>
                  </a:lnTo>
                  <a:lnTo>
                    <a:pt x="589179" y="1725295"/>
                  </a:lnTo>
                  <a:lnTo>
                    <a:pt x="601236" y="1740535"/>
                  </a:lnTo>
                  <a:lnTo>
                    <a:pt x="612977" y="1754505"/>
                  </a:lnTo>
                  <a:lnTo>
                    <a:pt x="625669" y="1768793"/>
                  </a:lnTo>
                  <a:lnTo>
                    <a:pt x="638361" y="1782445"/>
                  </a:lnTo>
                  <a:lnTo>
                    <a:pt x="651371" y="1796098"/>
                  </a:lnTo>
                  <a:lnTo>
                    <a:pt x="665015" y="1809115"/>
                  </a:lnTo>
                  <a:lnTo>
                    <a:pt x="678659" y="1821815"/>
                  </a:lnTo>
                  <a:lnTo>
                    <a:pt x="692323" y="1833968"/>
                  </a:lnTo>
                  <a:lnTo>
                    <a:pt x="692466" y="1831022"/>
                  </a:lnTo>
                  <a:lnTo>
                    <a:pt x="695322" y="1784985"/>
                  </a:lnTo>
                  <a:lnTo>
                    <a:pt x="699130" y="1737995"/>
                  </a:lnTo>
                  <a:lnTo>
                    <a:pt x="703890" y="1691005"/>
                  </a:lnTo>
                  <a:lnTo>
                    <a:pt x="704690" y="1683845"/>
                  </a:lnTo>
                  <a:close/>
                  <a:moveTo>
                    <a:pt x="769029" y="1673012"/>
                  </a:moveTo>
                  <a:lnTo>
                    <a:pt x="768310" y="1678622"/>
                  </a:lnTo>
                  <a:lnTo>
                    <a:pt x="763232" y="1726565"/>
                  </a:lnTo>
                  <a:lnTo>
                    <a:pt x="759424" y="1773555"/>
                  </a:lnTo>
                  <a:lnTo>
                    <a:pt x="756568" y="1819275"/>
                  </a:lnTo>
                  <a:lnTo>
                    <a:pt x="754029" y="1863725"/>
                  </a:lnTo>
                  <a:lnTo>
                    <a:pt x="753619" y="1882342"/>
                  </a:lnTo>
                  <a:lnTo>
                    <a:pt x="767505" y="1891983"/>
                  </a:lnTo>
                  <a:lnTo>
                    <a:pt x="783053" y="1902143"/>
                  </a:lnTo>
                  <a:lnTo>
                    <a:pt x="799236" y="1912303"/>
                  </a:lnTo>
                  <a:lnTo>
                    <a:pt x="815419" y="1921828"/>
                  </a:lnTo>
                  <a:lnTo>
                    <a:pt x="831919" y="1931035"/>
                  </a:lnTo>
                  <a:lnTo>
                    <a:pt x="848736" y="1939925"/>
                  </a:lnTo>
                  <a:lnTo>
                    <a:pt x="865870" y="1948498"/>
                  </a:lnTo>
                  <a:lnTo>
                    <a:pt x="883005" y="1956435"/>
                  </a:lnTo>
                  <a:lnTo>
                    <a:pt x="900774" y="1964055"/>
                  </a:lnTo>
                  <a:lnTo>
                    <a:pt x="918226" y="1971358"/>
                  </a:lnTo>
                  <a:lnTo>
                    <a:pt x="935995" y="1978025"/>
                  </a:lnTo>
                  <a:lnTo>
                    <a:pt x="954399" y="1984375"/>
                  </a:lnTo>
                  <a:lnTo>
                    <a:pt x="972486" y="1990090"/>
                  </a:lnTo>
                  <a:lnTo>
                    <a:pt x="990889" y="1996123"/>
                  </a:lnTo>
                  <a:lnTo>
                    <a:pt x="1009928" y="2000885"/>
                  </a:lnTo>
                  <a:lnTo>
                    <a:pt x="1028649" y="2005648"/>
                  </a:lnTo>
                  <a:lnTo>
                    <a:pt x="1047687" y="2009775"/>
                  </a:lnTo>
                  <a:lnTo>
                    <a:pt x="1067043" y="2013268"/>
                  </a:lnTo>
                  <a:lnTo>
                    <a:pt x="1086082" y="2016760"/>
                  </a:lnTo>
                  <a:lnTo>
                    <a:pt x="1105755" y="2019300"/>
                  </a:lnTo>
                  <a:lnTo>
                    <a:pt x="1125428" y="2021840"/>
                  </a:lnTo>
                  <a:lnTo>
                    <a:pt x="1145418" y="2023428"/>
                  </a:lnTo>
                  <a:lnTo>
                    <a:pt x="1165409" y="2024380"/>
                  </a:lnTo>
                  <a:lnTo>
                    <a:pt x="1185399" y="2025333"/>
                  </a:lnTo>
                  <a:lnTo>
                    <a:pt x="1205707" y="2025650"/>
                  </a:lnTo>
                  <a:lnTo>
                    <a:pt x="1226014" y="2025333"/>
                  </a:lnTo>
                  <a:lnTo>
                    <a:pt x="1246005" y="2024380"/>
                  </a:lnTo>
                  <a:lnTo>
                    <a:pt x="1265995" y="2023428"/>
                  </a:lnTo>
                  <a:lnTo>
                    <a:pt x="1285985" y="2021840"/>
                  </a:lnTo>
                  <a:lnTo>
                    <a:pt x="1305658" y="2019300"/>
                  </a:lnTo>
                  <a:lnTo>
                    <a:pt x="1309126" y="2018845"/>
                  </a:lnTo>
                  <a:lnTo>
                    <a:pt x="1285562" y="2006536"/>
                  </a:lnTo>
                  <a:lnTo>
                    <a:pt x="1242397" y="1983988"/>
                  </a:lnTo>
                  <a:lnTo>
                    <a:pt x="1199231" y="1960486"/>
                  </a:lnTo>
                  <a:lnTo>
                    <a:pt x="1156701" y="1936350"/>
                  </a:lnTo>
                  <a:lnTo>
                    <a:pt x="1114487" y="1911260"/>
                  </a:lnTo>
                  <a:lnTo>
                    <a:pt x="1074178" y="1886806"/>
                  </a:lnTo>
                  <a:lnTo>
                    <a:pt x="1033869" y="1861717"/>
                  </a:lnTo>
                  <a:lnTo>
                    <a:pt x="994195" y="1835992"/>
                  </a:lnTo>
                  <a:lnTo>
                    <a:pt x="955156" y="1809633"/>
                  </a:lnTo>
                  <a:lnTo>
                    <a:pt x="916117" y="1782955"/>
                  </a:lnTo>
                  <a:lnTo>
                    <a:pt x="877712" y="1755643"/>
                  </a:lnTo>
                  <a:lnTo>
                    <a:pt x="840577" y="1728013"/>
                  </a:lnTo>
                  <a:lnTo>
                    <a:pt x="803759" y="1700383"/>
                  </a:lnTo>
                  <a:lnTo>
                    <a:pt x="769029" y="1673012"/>
                  </a:lnTo>
                  <a:close/>
                  <a:moveTo>
                    <a:pt x="1070070" y="1580060"/>
                  </a:moveTo>
                  <a:lnTo>
                    <a:pt x="1056640" y="1585250"/>
                  </a:lnTo>
                  <a:lnTo>
                    <a:pt x="1014730" y="1600812"/>
                  </a:lnTo>
                  <a:lnTo>
                    <a:pt x="973773" y="1615421"/>
                  </a:lnTo>
                  <a:lnTo>
                    <a:pt x="933450" y="1628441"/>
                  </a:lnTo>
                  <a:lnTo>
                    <a:pt x="893445" y="1640827"/>
                  </a:lnTo>
                  <a:lnTo>
                    <a:pt x="873443" y="1646544"/>
                  </a:lnTo>
                  <a:lnTo>
                    <a:pt x="854393" y="1651942"/>
                  </a:lnTo>
                  <a:lnTo>
                    <a:pt x="846810" y="1653777"/>
                  </a:lnTo>
                  <a:lnTo>
                    <a:pt x="858351" y="1662590"/>
                  </a:lnTo>
                  <a:lnTo>
                    <a:pt x="895169" y="1690855"/>
                  </a:lnTo>
                  <a:lnTo>
                    <a:pt x="933891" y="1718485"/>
                  </a:lnTo>
                  <a:lnTo>
                    <a:pt x="973882" y="1746433"/>
                  </a:lnTo>
                  <a:lnTo>
                    <a:pt x="1014826" y="1774381"/>
                  </a:lnTo>
                  <a:lnTo>
                    <a:pt x="1057674" y="1802328"/>
                  </a:lnTo>
                  <a:lnTo>
                    <a:pt x="1101792" y="1829958"/>
                  </a:lnTo>
                  <a:lnTo>
                    <a:pt x="1146861" y="1857271"/>
                  </a:lnTo>
                  <a:lnTo>
                    <a:pt x="1194471" y="1885218"/>
                  </a:lnTo>
                  <a:lnTo>
                    <a:pt x="1229421" y="1905168"/>
                  </a:lnTo>
                  <a:lnTo>
                    <a:pt x="1229311" y="1905000"/>
                  </a:lnTo>
                  <a:lnTo>
                    <a:pt x="1219795" y="1889760"/>
                  </a:lnTo>
                  <a:lnTo>
                    <a:pt x="1209963" y="1874203"/>
                  </a:lnTo>
                  <a:lnTo>
                    <a:pt x="1200447" y="1858645"/>
                  </a:lnTo>
                  <a:lnTo>
                    <a:pt x="1191249" y="1842135"/>
                  </a:lnTo>
                  <a:lnTo>
                    <a:pt x="1182051" y="1825625"/>
                  </a:lnTo>
                  <a:lnTo>
                    <a:pt x="1172853" y="1808163"/>
                  </a:lnTo>
                  <a:lnTo>
                    <a:pt x="1163655" y="1791018"/>
                  </a:lnTo>
                  <a:lnTo>
                    <a:pt x="1154457" y="1772920"/>
                  </a:lnTo>
                  <a:lnTo>
                    <a:pt x="1145576" y="1754823"/>
                  </a:lnTo>
                  <a:lnTo>
                    <a:pt x="1136695" y="1736408"/>
                  </a:lnTo>
                  <a:lnTo>
                    <a:pt x="1119250" y="1698308"/>
                  </a:lnTo>
                  <a:lnTo>
                    <a:pt x="1102122" y="1658938"/>
                  </a:lnTo>
                  <a:lnTo>
                    <a:pt x="1085312" y="1619250"/>
                  </a:lnTo>
                  <a:lnTo>
                    <a:pt x="1070070" y="1580060"/>
                  </a:lnTo>
                  <a:close/>
                  <a:moveTo>
                    <a:pt x="1191479" y="1530183"/>
                  </a:moveTo>
                  <a:lnTo>
                    <a:pt x="1183323" y="1533802"/>
                  </a:lnTo>
                  <a:lnTo>
                    <a:pt x="1141095" y="1551904"/>
                  </a:lnTo>
                  <a:lnTo>
                    <a:pt x="1128914" y="1556814"/>
                  </a:lnTo>
                  <a:lnTo>
                    <a:pt x="1137012" y="1577658"/>
                  </a:lnTo>
                  <a:lnTo>
                    <a:pt x="1152871" y="1616393"/>
                  </a:lnTo>
                  <a:lnTo>
                    <a:pt x="1169047" y="1653858"/>
                  </a:lnTo>
                  <a:lnTo>
                    <a:pt x="1185223" y="1689418"/>
                  </a:lnTo>
                  <a:lnTo>
                    <a:pt x="1201716" y="1723708"/>
                  </a:lnTo>
                  <a:lnTo>
                    <a:pt x="1218209" y="1756410"/>
                  </a:lnTo>
                  <a:lnTo>
                    <a:pt x="1234703" y="1787525"/>
                  </a:lnTo>
                  <a:lnTo>
                    <a:pt x="1251196" y="1816735"/>
                  </a:lnTo>
                  <a:lnTo>
                    <a:pt x="1268006" y="1844675"/>
                  </a:lnTo>
                  <a:lnTo>
                    <a:pt x="1284500" y="1870710"/>
                  </a:lnTo>
                  <a:lnTo>
                    <a:pt x="1300993" y="1895158"/>
                  </a:lnTo>
                  <a:lnTo>
                    <a:pt x="1309557" y="1906905"/>
                  </a:lnTo>
                  <a:lnTo>
                    <a:pt x="1317486" y="1918018"/>
                  </a:lnTo>
                  <a:lnTo>
                    <a:pt x="1326050" y="1928495"/>
                  </a:lnTo>
                  <a:lnTo>
                    <a:pt x="1333979" y="1938973"/>
                  </a:lnTo>
                  <a:lnTo>
                    <a:pt x="1342226" y="1948815"/>
                  </a:lnTo>
                  <a:lnTo>
                    <a:pt x="1350473" y="1958023"/>
                  </a:lnTo>
                  <a:lnTo>
                    <a:pt x="1358719" y="1966913"/>
                  </a:lnTo>
                  <a:lnTo>
                    <a:pt x="1366331" y="1975485"/>
                  </a:lnTo>
                  <a:lnTo>
                    <a:pt x="1369346" y="1978503"/>
                  </a:lnTo>
                  <a:lnTo>
                    <a:pt x="1380463" y="1983988"/>
                  </a:lnTo>
                  <a:lnTo>
                    <a:pt x="1410560" y="1998615"/>
                  </a:lnTo>
                  <a:lnTo>
                    <a:pt x="1420523" y="1996123"/>
                  </a:lnTo>
                  <a:lnTo>
                    <a:pt x="1438927" y="1990090"/>
                  </a:lnTo>
                  <a:lnTo>
                    <a:pt x="1456697" y="1984375"/>
                  </a:lnTo>
                  <a:lnTo>
                    <a:pt x="1475418" y="1978025"/>
                  </a:lnTo>
                  <a:lnTo>
                    <a:pt x="1492869" y="1971358"/>
                  </a:lnTo>
                  <a:lnTo>
                    <a:pt x="1510639" y="1964055"/>
                  </a:lnTo>
                  <a:lnTo>
                    <a:pt x="1528408" y="1956435"/>
                  </a:lnTo>
                  <a:lnTo>
                    <a:pt x="1545543" y="1948498"/>
                  </a:lnTo>
                  <a:lnTo>
                    <a:pt x="1562360" y="1939925"/>
                  </a:lnTo>
                  <a:lnTo>
                    <a:pt x="1579494" y="1931035"/>
                  </a:lnTo>
                  <a:lnTo>
                    <a:pt x="1595994" y="1921828"/>
                  </a:lnTo>
                  <a:lnTo>
                    <a:pt x="1612177" y="1912303"/>
                  </a:lnTo>
                  <a:lnTo>
                    <a:pt x="1628042" y="1902143"/>
                  </a:lnTo>
                  <a:lnTo>
                    <a:pt x="1643908" y="1891983"/>
                  </a:lnTo>
                  <a:lnTo>
                    <a:pt x="1659139" y="1881188"/>
                  </a:lnTo>
                  <a:lnTo>
                    <a:pt x="1674687" y="1870075"/>
                  </a:lnTo>
                  <a:lnTo>
                    <a:pt x="1689600" y="1858328"/>
                  </a:lnTo>
                  <a:lnTo>
                    <a:pt x="1704196" y="1846580"/>
                  </a:lnTo>
                  <a:lnTo>
                    <a:pt x="1718475" y="1834515"/>
                  </a:lnTo>
                  <a:lnTo>
                    <a:pt x="1732754" y="1821815"/>
                  </a:lnTo>
                  <a:lnTo>
                    <a:pt x="1746398" y="1809115"/>
                  </a:lnTo>
                  <a:lnTo>
                    <a:pt x="1760042" y="1796098"/>
                  </a:lnTo>
                  <a:lnTo>
                    <a:pt x="1773052" y="1782445"/>
                  </a:lnTo>
                  <a:lnTo>
                    <a:pt x="1785744" y="1768793"/>
                  </a:lnTo>
                  <a:lnTo>
                    <a:pt x="1798436" y="1754505"/>
                  </a:lnTo>
                  <a:lnTo>
                    <a:pt x="1810177" y="1740535"/>
                  </a:lnTo>
                  <a:lnTo>
                    <a:pt x="1822234" y="1725295"/>
                  </a:lnTo>
                  <a:lnTo>
                    <a:pt x="1833657" y="1710690"/>
                  </a:lnTo>
                  <a:lnTo>
                    <a:pt x="1844763" y="1695450"/>
                  </a:lnTo>
                  <a:lnTo>
                    <a:pt x="1847759" y="1691218"/>
                  </a:lnTo>
                  <a:lnTo>
                    <a:pt x="1836392" y="1692275"/>
                  </a:lnTo>
                  <a:lnTo>
                    <a:pt x="1822102" y="1692910"/>
                  </a:lnTo>
                  <a:lnTo>
                    <a:pt x="1807177" y="1693228"/>
                  </a:lnTo>
                  <a:lnTo>
                    <a:pt x="1792252" y="1693863"/>
                  </a:lnTo>
                  <a:lnTo>
                    <a:pt x="1776692" y="1693228"/>
                  </a:lnTo>
                  <a:lnTo>
                    <a:pt x="1761132" y="1692593"/>
                  </a:lnTo>
                  <a:lnTo>
                    <a:pt x="1744937" y="1691323"/>
                  </a:lnTo>
                  <a:lnTo>
                    <a:pt x="1728424" y="1690052"/>
                  </a:lnTo>
                  <a:lnTo>
                    <a:pt x="1711276" y="1688464"/>
                  </a:lnTo>
                  <a:lnTo>
                    <a:pt x="1702865" y="1687195"/>
                  </a:lnTo>
                  <a:lnTo>
                    <a:pt x="1701800" y="1689328"/>
                  </a:lnTo>
                  <a:lnTo>
                    <a:pt x="1699260" y="1694733"/>
                  </a:lnTo>
                  <a:lnTo>
                    <a:pt x="1696085" y="1699501"/>
                  </a:lnTo>
                  <a:lnTo>
                    <a:pt x="1692910" y="1704906"/>
                  </a:lnTo>
                  <a:lnTo>
                    <a:pt x="1689100" y="1709992"/>
                  </a:lnTo>
                  <a:lnTo>
                    <a:pt x="1685607" y="1714760"/>
                  </a:lnTo>
                  <a:lnTo>
                    <a:pt x="1681480" y="1719211"/>
                  </a:lnTo>
                  <a:lnTo>
                    <a:pt x="1677670" y="1723344"/>
                  </a:lnTo>
                  <a:lnTo>
                    <a:pt x="1673225" y="1727794"/>
                  </a:lnTo>
                  <a:lnTo>
                    <a:pt x="1668462" y="1731927"/>
                  </a:lnTo>
                  <a:lnTo>
                    <a:pt x="1664017" y="1735424"/>
                  </a:lnTo>
                  <a:lnTo>
                    <a:pt x="1658937" y="1738921"/>
                  </a:lnTo>
                  <a:lnTo>
                    <a:pt x="1653857" y="1742418"/>
                  </a:lnTo>
                  <a:lnTo>
                    <a:pt x="1648460" y="1745279"/>
                  </a:lnTo>
                  <a:lnTo>
                    <a:pt x="1643062" y="1748140"/>
                  </a:lnTo>
                  <a:lnTo>
                    <a:pt x="1637347" y="1750683"/>
                  </a:lnTo>
                  <a:lnTo>
                    <a:pt x="1631632" y="1752591"/>
                  </a:lnTo>
                  <a:lnTo>
                    <a:pt x="1625917" y="1755134"/>
                  </a:lnTo>
                  <a:lnTo>
                    <a:pt x="1620202" y="1756723"/>
                  </a:lnTo>
                  <a:lnTo>
                    <a:pt x="1613852" y="1757995"/>
                  </a:lnTo>
                  <a:lnTo>
                    <a:pt x="1607502" y="1759267"/>
                  </a:lnTo>
                  <a:lnTo>
                    <a:pt x="1601152" y="1759902"/>
                  </a:lnTo>
                  <a:lnTo>
                    <a:pt x="1594802" y="1760538"/>
                  </a:lnTo>
                  <a:lnTo>
                    <a:pt x="1588452" y="1760538"/>
                  </a:lnTo>
                  <a:lnTo>
                    <a:pt x="1582102" y="1760538"/>
                  </a:lnTo>
                  <a:lnTo>
                    <a:pt x="1575435" y="1759902"/>
                  </a:lnTo>
                  <a:lnTo>
                    <a:pt x="1569402" y="1759267"/>
                  </a:lnTo>
                  <a:lnTo>
                    <a:pt x="1562735" y="1757995"/>
                  </a:lnTo>
                  <a:lnTo>
                    <a:pt x="1557020" y="1756723"/>
                  </a:lnTo>
                  <a:lnTo>
                    <a:pt x="1550987" y="1755134"/>
                  </a:lnTo>
                  <a:lnTo>
                    <a:pt x="1544955" y="1752591"/>
                  </a:lnTo>
                  <a:lnTo>
                    <a:pt x="1539240" y="1750683"/>
                  </a:lnTo>
                  <a:lnTo>
                    <a:pt x="1533525" y="1748140"/>
                  </a:lnTo>
                  <a:lnTo>
                    <a:pt x="1528127" y="1745279"/>
                  </a:lnTo>
                  <a:lnTo>
                    <a:pt x="1522730" y="1742418"/>
                  </a:lnTo>
                  <a:lnTo>
                    <a:pt x="1517967" y="1738921"/>
                  </a:lnTo>
                  <a:lnTo>
                    <a:pt x="1512887" y="1735424"/>
                  </a:lnTo>
                  <a:lnTo>
                    <a:pt x="1508125" y="1731927"/>
                  </a:lnTo>
                  <a:lnTo>
                    <a:pt x="1503680" y="1727794"/>
                  </a:lnTo>
                  <a:lnTo>
                    <a:pt x="1499235" y="1723344"/>
                  </a:lnTo>
                  <a:lnTo>
                    <a:pt x="1495107" y="1719211"/>
                  </a:lnTo>
                  <a:lnTo>
                    <a:pt x="1490980" y="1714760"/>
                  </a:lnTo>
                  <a:lnTo>
                    <a:pt x="1487487" y="1709992"/>
                  </a:lnTo>
                  <a:lnTo>
                    <a:pt x="1483677" y="1704906"/>
                  </a:lnTo>
                  <a:lnTo>
                    <a:pt x="1480502" y="1699501"/>
                  </a:lnTo>
                  <a:lnTo>
                    <a:pt x="1477327" y="1694733"/>
                  </a:lnTo>
                  <a:lnTo>
                    <a:pt x="1474787" y="1689328"/>
                  </a:lnTo>
                  <a:lnTo>
                    <a:pt x="1471930" y="1683606"/>
                  </a:lnTo>
                  <a:lnTo>
                    <a:pt x="1469707" y="1677566"/>
                  </a:lnTo>
                  <a:lnTo>
                    <a:pt x="1467802" y="1671844"/>
                  </a:lnTo>
                  <a:lnTo>
                    <a:pt x="1466215" y="1665804"/>
                  </a:lnTo>
                  <a:lnTo>
                    <a:pt x="1464627" y="1659446"/>
                  </a:lnTo>
                  <a:lnTo>
                    <a:pt x="1463675" y="1653406"/>
                  </a:lnTo>
                  <a:lnTo>
                    <a:pt x="1462722" y="1647366"/>
                  </a:lnTo>
                  <a:lnTo>
                    <a:pt x="1462405" y="1640690"/>
                  </a:lnTo>
                  <a:lnTo>
                    <a:pt x="1462087" y="1634332"/>
                  </a:lnTo>
                  <a:lnTo>
                    <a:pt x="1462182" y="1632333"/>
                  </a:lnTo>
                  <a:lnTo>
                    <a:pt x="1449611" y="1628441"/>
                  </a:lnTo>
                  <a:lnTo>
                    <a:pt x="1408965" y="1615421"/>
                  </a:lnTo>
                  <a:lnTo>
                    <a:pt x="1367683" y="1600812"/>
                  </a:lnTo>
                  <a:lnTo>
                    <a:pt x="1326401" y="1585250"/>
                  </a:lnTo>
                  <a:lnTo>
                    <a:pt x="1284483" y="1569054"/>
                  </a:lnTo>
                  <a:lnTo>
                    <a:pt x="1241931" y="1551904"/>
                  </a:lnTo>
                  <a:lnTo>
                    <a:pt x="1199697" y="1533802"/>
                  </a:lnTo>
                  <a:lnTo>
                    <a:pt x="1191479" y="1530183"/>
                  </a:lnTo>
                  <a:close/>
                  <a:moveTo>
                    <a:pt x="1104493" y="1490234"/>
                  </a:moveTo>
                  <a:lnTo>
                    <a:pt x="1106563" y="1496060"/>
                  </a:lnTo>
                  <a:lnTo>
                    <a:pt x="1107088" y="1497526"/>
                  </a:lnTo>
                  <a:lnTo>
                    <a:pt x="1113937" y="1494744"/>
                  </a:lnTo>
                  <a:lnTo>
                    <a:pt x="1104493" y="1490234"/>
                  </a:lnTo>
                  <a:close/>
                  <a:moveTo>
                    <a:pt x="287237" y="1385930"/>
                  </a:moveTo>
                  <a:lnTo>
                    <a:pt x="272098" y="1400560"/>
                  </a:lnTo>
                  <a:lnTo>
                    <a:pt x="245428" y="1426926"/>
                  </a:lnTo>
                  <a:lnTo>
                    <a:pt x="220980" y="1452657"/>
                  </a:lnTo>
                  <a:lnTo>
                    <a:pt x="208915" y="1465681"/>
                  </a:lnTo>
                  <a:lnTo>
                    <a:pt x="197803" y="1478387"/>
                  </a:lnTo>
                  <a:lnTo>
                    <a:pt x="187008" y="1490776"/>
                  </a:lnTo>
                  <a:lnTo>
                    <a:pt x="176530" y="1503165"/>
                  </a:lnTo>
                  <a:lnTo>
                    <a:pt x="166370" y="1515554"/>
                  </a:lnTo>
                  <a:lnTo>
                    <a:pt x="157163" y="1527625"/>
                  </a:lnTo>
                  <a:lnTo>
                    <a:pt x="147955" y="1539696"/>
                  </a:lnTo>
                  <a:lnTo>
                    <a:pt x="139383" y="1551132"/>
                  </a:lnTo>
                  <a:lnTo>
                    <a:pt x="131128" y="1563203"/>
                  </a:lnTo>
                  <a:lnTo>
                    <a:pt x="123190" y="1574321"/>
                  </a:lnTo>
                  <a:lnTo>
                    <a:pt x="115888" y="1585440"/>
                  </a:lnTo>
                  <a:lnTo>
                    <a:pt x="109538" y="1596558"/>
                  </a:lnTo>
                  <a:lnTo>
                    <a:pt x="102870" y="1607358"/>
                  </a:lnTo>
                  <a:lnTo>
                    <a:pt x="97155" y="1618159"/>
                  </a:lnTo>
                  <a:lnTo>
                    <a:pt x="91758" y="1628324"/>
                  </a:lnTo>
                  <a:lnTo>
                    <a:pt x="86678" y="1638807"/>
                  </a:lnTo>
                  <a:lnTo>
                    <a:pt x="82233" y="1648337"/>
                  </a:lnTo>
                  <a:lnTo>
                    <a:pt x="78423" y="1658502"/>
                  </a:lnTo>
                  <a:lnTo>
                    <a:pt x="74930" y="1668032"/>
                  </a:lnTo>
                  <a:lnTo>
                    <a:pt x="71755" y="1677244"/>
                  </a:lnTo>
                  <a:lnTo>
                    <a:pt x="69215" y="1686139"/>
                  </a:lnTo>
                  <a:lnTo>
                    <a:pt x="67310" y="1695033"/>
                  </a:lnTo>
                  <a:lnTo>
                    <a:pt x="65723" y="1703292"/>
                  </a:lnTo>
                  <a:lnTo>
                    <a:pt x="64453" y="1711869"/>
                  </a:lnTo>
                  <a:lnTo>
                    <a:pt x="64135" y="1719493"/>
                  </a:lnTo>
                  <a:lnTo>
                    <a:pt x="64135" y="1727435"/>
                  </a:lnTo>
                  <a:lnTo>
                    <a:pt x="64453" y="1735059"/>
                  </a:lnTo>
                  <a:lnTo>
                    <a:pt x="65405" y="1742047"/>
                  </a:lnTo>
                  <a:lnTo>
                    <a:pt x="66993" y="1748718"/>
                  </a:lnTo>
                  <a:lnTo>
                    <a:pt x="68898" y="1755389"/>
                  </a:lnTo>
                  <a:lnTo>
                    <a:pt x="71438" y="1761425"/>
                  </a:lnTo>
                  <a:lnTo>
                    <a:pt x="74295" y="1767143"/>
                  </a:lnTo>
                  <a:lnTo>
                    <a:pt x="78740" y="1774131"/>
                  </a:lnTo>
                  <a:lnTo>
                    <a:pt x="83820" y="1780802"/>
                  </a:lnTo>
                  <a:lnTo>
                    <a:pt x="89853" y="1786838"/>
                  </a:lnTo>
                  <a:lnTo>
                    <a:pt x="96838" y="1792238"/>
                  </a:lnTo>
                  <a:lnTo>
                    <a:pt x="104458" y="1797638"/>
                  </a:lnTo>
                  <a:lnTo>
                    <a:pt x="112713" y="1802403"/>
                  </a:lnTo>
                  <a:lnTo>
                    <a:pt x="121920" y="1806533"/>
                  </a:lnTo>
                  <a:lnTo>
                    <a:pt x="131763" y="1810345"/>
                  </a:lnTo>
                  <a:lnTo>
                    <a:pt x="142240" y="1813839"/>
                  </a:lnTo>
                  <a:lnTo>
                    <a:pt x="153353" y="1817016"/>
                  </a:lnTo>
                  <a:lnTo>
                    <a:pt x="165735" y="1819239"/>
                  </a:lnTo>
                  <a:lnTo>
                    <a:pt x="177800" y="1821463"/>
                  </a:lnTo>
                  <a:lnTo>
                    <a:pt x="191453" y="1823051"/>
                  </a:lnTo>
                  <a:lnTo>
                    <a:pt x="205740" y="1824322"/>
                  </a:lnTo>
                  <a:lnTo>
                    <a:pt x="220345" y="1824957"/>
                  </a:lnTo>
                  <a:lnTo>
                    <a:pt x="235585" y="1825275"/>
                  </a:lnTo>
                  <a:lnTo>
                    <a:pt x="251460" y="1825275"/>
                  </a:lnTo>
                  <a:lnTo>
                    <a:pt x="267970" y="1824639"/>
                  </a:lnTo>
                  <a:lnTo>
                    <a:pt x="285115" y="1823686"/>
                  </a:lnTo>
                  <a:lnTo>
                    <a:pt x="302895" y="1822098"/>
                  </a:lnTo>
                  <a:lnTo>
                    <a:pt x="320993" y="1820192"/>
                  </a:lnTo>
                  <a:lnTo>
                    <a:pt x="339725" y="1817968"/>
                  </a:lnTo>
                  <a:lnTo>
                    <a:pt x="359410" y="1814792"/>
                  </a:lnTo>
                  <a:lnTo>
                    <a:pt x="379413" y="1811615"/>
                  </a:lnTo>
                  <a:lnTo>
                    <a:pt x="399733" y="1808121"/>
                  </a:lnTo>
                  <a:lnTo>
                    <a:pt x="420370" y="1803674"/>
                  </a:lnTo>
                  <a:lnTo>
                    <a:pt x="441960" y="1798909"/>
                  </a:lnTo>
                  <a:lnTo>
                    <a:pt x="458716" y="1795021"/>
                  </a:lnTo>
                  <a:lnTo>
                    <a:pt x="447270" y="1779838"/>
                  </a:lnTo>
                  <a:lnTo>
                    <a:pt x="434894" y="1761420"/>
                  </a:lnTo>
                  <a:lnTo>
                    <a:pt x="422518" y="1742684"/>
                  </a:lnTo>
                  <a:lnTo>
                    <a:pt x="410459" y="1723949"/>
                  </a:lnTo>
                  <a:lnTo>
                    <a:pt x="399352" y="1704260"/>
                  </a:lnTo>
                  <a:lnTo>
                    <a:pt x="388245" y="1684572"/>
                  </a:lnTo>
                  <a:lnTo>
                    <a:pt x="377773" y="1664884"/>
                  </a:lnTo>
                  <a:lnTo>
                    <a:pt x="367936" y="1644560"/>
                  </a:lnTo>
                  <a:lnTo>
                    <a:pt x="358415" y="1624237"/>
                  </a:lnTo>
                  <a:lnTo>
                    <a:pt x="349213" y="1603596"/>
                  </a:lnTo>
                  <a:lnTo>
                    <a:pt x="340645" y="1582320"/>
                  </a:lnTo>
                  <a:lnTo>
                    <a:pt x="332711" y="1561361"/>
                  </a:lnTo>
                  <a:lnTo>
                    <a:pt x="324778" y="1539767"/>
                  </a:lnTo>
                  <a:lnTo>
                    <a:pt x="318114" y="1517856"/>
                  </a:lnTo>
                  <a:lnTo>
                    <a:pt x="311449" y="1495945"/>
                  </a:lnTo>
                  <a:lnTo>
                    <a:pt x="305420" y="1474034"/>
                  </a:lnTo>
                  <a:lnTo>
                    <a:pt x="300025" y="1451170"/>
                  </a:lnTo>
                  <a:lnTo>
                    <a:pt x="294948" y="1428941"/>
                  </a:lnTo>
                  <a:lnTo>
                    <a:pt x="290823" y="1406077"/>
                  </a:lnTo>
                  <a:lnTo>
                    <a:pt x="287237" y="1385930"/>
                  </a:lnTo>
                  <a:close/>
                  <a:moveTo>
                    <a:pt x="825882" y="1340155"/>
                  </a:moveTo>
                  <a:lnTo>
                    <a:pt x="819719" y="1367155"/>
                  </a:lnTo>
                  <a:lnTo>
                    <a:pt x="808612" y="1421447"/>
                  </a:lnTo>
                  <a:lnTo>
                    <a:pt x="798457" y="1474787"/>
                  </a:lnTo>
                  <a:lnTo>
                    <a:pt x="789571" y="1527175"/>
                  </a:lnTo>
                  <a:lnTo>
                    <a:pt x="781321" y="1578610"/>
                  </a:lnTo>
                  <a:lnTo>
                    <a:pt x="778588" y="1599316"/>
                  </a:lnTo>
                  <a:lnTo>
                    <a:pt x="782951" y="1602926"/>
                  </a:lnTo>
                  <a:lnTo>
                    <a:pt x="789940" y="1601447"/>
                  </a:lnTo>
                  <a:lnTo>
                    <a:pt x="824230" y="1593190"/>
                  </a:lnTo>
                  <a:lnTo>
                    <a:pt x="859473" y="1583662"/>
                  </a:lnTo>
                  <a:lnTo>
                    <a:pt x="895985" y="1573182"/>
                  </a:lnTo>
                  <a:lnTo>
                    <a:pt x="933768" y="1561432"/>
                  </a:lnTo>
                  <a:lnTo>
                    <a:pt x="972185" y="1548729"/>
                  </a:lnTo>
                  <a:lnTo>
                    <a:pt x="1011555" y="1535073"/>
                  </a:lnTo>
                  <a:lnTo>
                    <a:pt x="1048349" y="1520873"/>
                  </a:lnTo>
                  <a:lnTo>
                    <a:pt x="1038369" y="1492568"/>
                  </a:lnTo>
                  <a:lnTo>
                    <a:pt x="1024413" y="1450656"/>
                  </a:lnTo>
                  <a:lnTo>
                    <a:pt x="987571" y="1431541"/>
                  </a:lnTo>
                  <a:lnTo>
                    <a:pt x="945971" y="1409310"/>
                  </a:lnTo>
                  <a:lnTo>
                    <a:pt x="904689" y="1386127"/>
                  </a:lnTo>
                  <a:lnTo>
                    <a:pt x="862455" y="1361991"/>
                  </a:lnTo>
                  <a:lnTo>
                    <a:pt x="825882" y="1340155"/>
                  </a:lnTo>
                  <a:close/>
                  <a:moveTo>
                    <a:pt x="426033" y="1320824"/>
                  </a:moveTo>
                  <a:lnTo>
                    <a:pt x="426083" y="1321435"/>
                  </a:lnTo>
                  <a:lnTo>
                    <a:pt x="428304" y="1341438"/>
                  </a:lnTo>
                  <a:lnTo>
                    <a:pt x="430842" y="1361123"/>
                  </a:lnTo>
                  <a:lnTo>
                    <a:pt x="434333" y="1380490"/>
                  </a:lnTo>
                  <a:lnTo>
                    <a:pt x="437823" y="1399540"/>
                  </a:lnTo>
                  <a:lnTo>
                    <a:pt x="442265" y="1418908"/>
                  </a:lnTo>
                  <a:lnTo>
                    <a:pt x="446708" y="1437640"/>
                  </a:lnTo>
                  <a:lnTo>
                    <a:pt x="451785" y="1456055"/>
                  </a:lnTo>
                  <a:lnTo>
                    <a:pt x="457179" y="1474788"/>
                  </a:lnTo>
                  <a:lnTo>
                    <a:pt x="463208" y="1492885"/>
                  </a:lnTo>
                  <a:lnTo>
                    <a:pt x="469236" y="1510983"/>
                  </a:lnTo>
                  <a:lnTo>
                    <a:pt x="476217" y="1529080"/>
                  </a:lnTo>
                  <a:lnTo>
                    <a:pt x="483515" y="1546860"/>
                  </a:lnTo>
                  <a:lnTo>
                    <a:pt x="491131" y="1564005"/>
                  </a:lnTo>
                  <a:lnTo>
                    <a:pt x="499381" y="1581468"/>
                  </a:lnTo>
                  <a:lnTo>
                    <a:pt x="507631" y="1598613"/>
                  </a:lnTo>
                  <a:lnTo>
                    <a:pt x="516515" y="1615123"/>
                  </a:lnTo>
                  <a:lnTo>
                    <a:pt x="521451" y="1623979"/>
                  </a:lnTo>
                  <a:lnTo>
                    <a:pt x="528955" y="1624948"/>
                  </a:lnTo>
                  <a:lnTo>
                    <a:pt x="539433" y="1626218"/>
                  </a:lnTo>
                  <a:lnTo>
                    <a:pt x="550545" y="1627171"/>
                  </a:lnTo>
                  <a:lnTo>
                    <a:pt x="561658" y="1628124"/>
                  </a:lnTo>
                  <a:lnTo>
                    <a:pt x="573405" y="1628441"/>
                  </a:lnTo>
                  <a:lnTo>
                    <a:pt x="585470" y="1628441"/>
                  </a:lnTo>
                  <a:lnTo>
                    <a:pt x="597853" y="1628124"/>
                  </a:lnTo>
                  <a:lnTo>
                    <a:pt x="610553" y="1627489"/>
                  </a:lnTo>
                  <a:lnTo>
                    <a:pt x="623570" y="1626854"/>
                  </a:lnTo>
                  <a:lnTo>
                    <a:pt x="637223" y="1626218"/>
                  </a:lnTo>
                  <a:lnTo>
                    <a:pt x="650875" y="1624948"/>
                  </a:lnTo>
                  <a:lnTo>
                    <a:pt x="665163" y="1623360"/>
                  </a:lnTo>
                  <a:lnTo>
                    <a:pt x="694373" y="1619549"/>
                  </a:lnTo>
                  <a:lnTo>
                    <a:pt x="702748" y="1618167"/>
                  </a:lnTo>
                  <a:lnTo>
                    <a:pt x="699337" y="1615270"/>
                  </a:lnTo>
                  <a:lnTo>
                    <a:pt x="666011" y="1586687"/>
                  </a:lnTo>
                  <a:lnTo>
                    <a:pt x="634589" y="1557787"/>
                  </a:lnTo>
                  <a:lnTo>
                    <a:pt x="604436" y="1529204"/>
                  </a:lnTo>
                  <a:lnTo>
                    <a:pt x="589836" y="1514595"/>
                  </a:lnTo>
                  <a:lnTo>
                    <a:pt x="575236" y="1500304"/>
                  </a:lnTo>
                  <a:lnTo>
                    <a:pt x="561271" y="1486330"/>
                  </a:lnTo>
                  <a:lnTo>
                    <a:pt x="547940" y="1472038"/>
                  </a:lnTo>
                  <a:lnTo>
                    <a:pt x="534292" y="1457747"/>
                  </a:lnTo>
                  <a:lnTo>
                    <a:pt x="521597" y="1443456"/>
                  </a:lnTo>
                  <a:lnTo>
                    <a:pt x="508901" y="1429164"/>
                  </a:lnTo>
                  <a:lnTo>
                    <a:pt x="497157" y="1415508"/>
                  </a:lnTo>
                  <a:lnTo>
                    <a:pt x="485731" y="1401217"/>
                  </a:lnTo>
                  <a:lnTo>
                    <a:pt x="473988" y="1387561"/>
                  </a:lnTo>
                  <a:lnTo>
                    <a:pt x="463196" y="1373587"/>
                  </a:lnTo>
                  <a:lnTo>
                    <a:pt x="453357" y="1359613"/>
                  </a:lnTo>
                  <a:lnTo>
                    <a:pt x="443201" y="1345957"/>
                  </a:lnTo>
                  <a:lnTo>
                    <a:pt x="433679" y="1332300"/>
                  </a:lnTo>
                  <a:lnTo>
                    <a:pt x="426033" y="1320824"/>
                  </a:lnTo>
                  <a:close/>
                  <a:moveTo>
                    <a:pt x="563522" y="1163592"/>
                  </a:moveTo>
                  <a:lnTo>
                    <a:pt x="542290" y="1178196"/>
                  </a:lnTo>
                  <a:lnTo>
                    <a:pt x="502920" y="1206786"/>
                  </a:lnTo>
                  <a:lnTo>
                    <a:pt x="465455" y="1234740"/>
                  </a:lnTo>
                  <a:lnTo>
                    <a:pt x="455660" y="1242410"/>
                  </a:lnTo>
                  <a:lnTo>
                    <a:pt x="456848" y="1244647"/>
                  </a:lnTo>
                  <a:lnTo>
                    <a:pt x="462562" y="1255445"/>
                  </a:lnTo>
                  <a:lnTo>
                    <a:pt x="468909" y="1265925"/>
                  </a:lnTo>
                  <a:lnTo>
                    <a:pt x="475575" y="1277040"/>
                  </a:lnTo>
                  <a:lnTo>
                    <a:pt x="482557" y="1287838"/>
                  </a:lnTo>
                  <a:lnTo>
                    <a:pt x="490175" y="1299271"/>
                  </a:lnTo>
                  <a:lnTo>
                    <a:pt x="498110" y="1310387"/>
                  </a:lnTo>
                  <a:lnTo>
                    <a:pt x="506362" y="1322138"/>
                  </a:lnTo>
                  <a:lnTo>
                    <a:pt x="524453" y="1345957"/>
                  </a:lnTo>
                  <a:lnTo>
                    <a:pt x="543497" y="1370093"/>
                  </a:lnTo>
                  <a:lnTo>
                    <a:pt x="564762" y="1394865"/>
                  </a:lnTo>
                  <a:lnTo>
                    <a:pt x="587297" y="1419954"/>
                  </a:lnTo>
                  <a:lnTo>
                    <a:pt x="611736" y="1445361"/>
                  </a:lnTo>
                  <a:lnTo>
                    <a:pt x="637445" y="1471721"/>
                  </a:lnTo>
                  <a:lnTo>
                    <a:pt x="664106" y="1498081"/>
                  </a:lnTo>
                  <a:lnTo>
                    <a:pt x="692989" y="1525075"/>
                  </a:lnTo>
                  <a:lnTo>
                    <a:pt x="721963" y="1551321"/>
                  </a:lnTo>
                  <a:lnTo>
                    <a:pt x="722613" y="1546860"/>
                  </a:lnTo>
                  <a:lnTo>
                    <a:pt x="730229" y="1498282"/>
                  </a:lnTo>
                  <a:lnTo>
                    <a:pt x="739115" y="1450340"/>
                  </a:lnTo>
                  <a:lnTo>
                    <a:pt x="748317" y="1401762"/>
                  </a:lnTo>
                  <a:lnTo>
                    <a:pt x="758472" y="1354137"/>
                  </a:lnTo>
                  <a:lnTo>
                    <a:pt x="768627" y="1308100"/>
                  </a:lnTo>
                  <a:lnTo>
                    <a:pt x="769341" y="1305052"/>
                  </a:lnTo>
                  <a:lnTo>
                    <a:pt x="737021" y="1284818"/>
                  </a:lnTo>
                  <a:lnTo>
                    <a:pt x="696374" y="1257824"/>
                  </a:lnTo>
                  <a:lnTo>
                    <a:pt x="656362" y="1230512"/>
                  </a:lnTo>
                  <a:lnTo>
                    <a:pt x="616985" y="1202882"/>
                  </a:lnTo>
                  <a:lnTo>
                    <a:pt x="578561" y="1174935"/>
                  </a:lnTo>
                  <a:lnTo>
                    <a:pt x="563522" y="1163592"/>
                  </a:lnTo>
                  <a:close/>
                  <a:moveTo>
                    <a:pt x="441840" y="1066401"/>
                  </a:moveTo>
                  <a:lnTo>
                    <a:pt x="437823" y="1083628"/>
                  </a:lnTo>
                  <a:lnTo>
                    <a:pt x="434333" y="1102995"/>
                  </a:lnTo>
                  <a:lnTo>
                    <a:pt x="430842" y="1122045"/>
                  </a:lnTo>
                  <a:lnTo>
                    <a:pt x="428304" y="1141730"/>
                  </a:lnTo>
                  <a:lnTo>
                    <a:pt x="426083" y="1161415"/>
                  </a:lnTo>
                  <a:lnTo>
                    <a:pt x="425439" y="1169539"/>
                  </a:lnTo>
                  <a:lnTo>
                    <a:pt x="427648" y="1177001"/>
                  </a:lnTo>
                  <a:lnTo>
                    <a:pt x="429516" y="1183022"/>
                  </a:lnTo>
                  <a:lnTo>
                    <a:pt x="451485" y="1166443"/>
                  </a:lnTo>
                  <a:lnTo>
                    <a:pt x="489903" y="1138171"/>
                  </a:lnTo>
                  <a:lnTo>
                    <a:pt x="511337" y="1123125"/>
                  </a:lnTo>
                  <a:lnTo>
                    <a:pt x="504571" y="1117771"/>
                  </a:lnTo>
                  <a:lnTo>
                    <a:pt x="469005" y="1089506"/>
                  </a:lnTo>
                  <a:lnTo>
                    <a:pt x="441840" y="1066401"/>
                  </a:lnTo>
                  <a:close/>
                  <a:moveTo>
                    <a:pt x="1964738" y="1045668"/>
                  </a:moveTo>
                  <a:lnTo>
                    <a:pt x="1964373" y="1045997"/>
                  </a:lnTo>
                  <a:lnTo>
                    <a:pt x="1947863" y="1060606"/>
                  </a:lnTo>
                  <a:lnTo>
                    <a:pt x="1913890" y="1089506"/>
                  </a:lnTo>
                  <a:lnTo>
                    <a:pt x="1878330" y="1117771"/>
                  </a:lnTo>
                  <a:lnTo>
                    <a:pt x="1841818" y="1146671"/>
                  </a:lnTo>
                  <a:lnTo>
                    <a:pt x="1804353" y="1174935"/>
                  </a:lnTo>
                  <a:lnTo>
                    <a:pt x="1765935" y="1202882"/>
                  </a:lnTo>
                  <a:lnTo>
                    <a:pt x="1726565" y="1230512"/>
                  </a:lnTo>
                  <a:lnTo>
                    <a:pt x="1686243" y="1257824"/>
                  </a:lnTo>
                  <a:lnTo>
                    <a:pt x="1645603" y="1284818"/>
                  </a:lnTo>
                  <a:lnTo>
                    <a:pt x="1604328" y="1310860"/>
                  </a:lnTo>
                  <a:lnTo>
                    <a:pt x="1562418" y="1336584"/>
                  </a:lnTo>
                  <a:lnTo>
                    <a:pt x="1520508" y="1361991"/>
                  </a:lnTo>
                  <a:lnTo>
                    <a:pt x="1477963" y="1386127"/>
                  </a:lnTo>
                  <a:lnTo>
                    <a:pt x="1437005" y="1409310"/>
                  </a:lnTo>
                  <a:lnTo>
                    <a:pt x="1395095" y="1431541"/>
                  </a:lnTo>
                  <a:lnTo>
                    <a:pt x="1353185" y="1453454"/>
                  </a:lnTo>
                  <a:lnTo>
                    <a:pt x="1310958" y="1474732"/>
                  </a:lnTo>
                  <a:lnTo>
                    <a:pt x="1268838" y="1494705"/>
                  </a:lnTo>
                  <a:lnTo>
                    <a:pt x="1289882" y="1503314"/>
                  </a:lnTo>
                  <a:lnTo>
                    <a:pt x="1330846" y="1519511"/>
                  </a:lnTo>
                  <a:lnTo>
                    <a:pt x="1371176" y="1535073"/>
                  </a:lnTo>
                  <a:lnTo>
                    <a:pt x="1410870" y="1548729"/>
                  </a:lnTo>
                  <a:lnTo>
                    <a:pt x="1449294" y="1561432"/>
                  </a:lnTo>
                  <a:lnTo>
                    <a:pt x="1479284" y="1570917"/>
                  </a:lnTo>
                  <a:lnTo>
                    <a:pt x="1480502" y="1568844"/>
                  </a:lnTo>
                  <a:lnTo>
                    <a:pt x="1483677" y="1563758"/>
                  </a:lnTo>
                  <a:lnTo>
                    <a:pt x="1487487" y="1558671"/>
                  </a:lnTo>
                  <a:lnTo>
                    <a:pt x="1490980" y="1554221"/>
                  </a:lnTo>
                  <a:lnTo>
                    <a:pt x="1495107" y="1549452"/>
                  </a:lnTo>
                  <a:lnTo>
                    <a:pt x="1499235" y="1545002"/>
                  </a:lnTo>
                  <a:lnTo>
                    <a:pt x="1503680" y="1540551"/>
                  </a:lnTo>
                  <a:lnTo>
                    <a:pt x="1508125" y="1536736"/>
                  </a:lnTo>
                  <a:lnTo>
                    <a:pt x="1512887" y="1532921"/>
                  </a:lnTo>
                  <a:lnTo>
                    <a:pt x="1517967" y="1529424"/>
                  </a:lnTo>
                  <a:lnTo>
                    <a:pt x="1522730" y="1526563"/>
                  </a:lnTo>
                  <a:lnTo>
                    <a:pt x="1528127" y="1523384"/>
                  </a:lnTo>
                  <a:lnTo>
                    <a:pt x="1533525" y="1520841"/>
                  </a:lnTo>
                  <a:lnTo>
                    <a:pt x="1539240" y="1517980"/>
                  </a:lnTo>
                  <a:lnTo>
                    <a:pt x="1544955" y="1515755"/>
                  </a:lnTo>
                  <a:lnTo>
                    <a:pt x="1550987" y="1513847"/>
                  </a:lnTo>
                  <a:lnTo>
                    <a:pt x="1557020" y="1512258"/>
                  </a:lnTo>
                  <a:lnTo>
                    <a:pt x="1562735" y="1510668"/>
                  </a:lnTo>
                  <a:lnTo>
                    <a:pt x="1569402" y="1509397"/>
                  </a:lnTo>
                  <a:lnTo>
                    <a:pt x="1575435" y="1508761"/>
                  </a:lnTo>
                  <a:lnTo>
                    <a:pt x="1582102" y="1508443"/>
                  </a:lnTo>
                  <a:lnTo>
                    <a:pt x="1588452" y="1508125"/>
                  </a:lnTo>
                  <a:lnTo>
                    <a:pt x="1594802" y="1508443"/>
                  </a:lnTo>
                  <a:lnTo>
                    <a:pt x="1601152" y="1508761"/>
                  </a:lnTo>
                  <a:lnTo>
                    <a:pt x="1607502" y="1509397"/>
                  </a:lnTo>
                  <a:lnTo>
                    <a:pt x="1613852" y="1510668"/>
                  </a:lnTo>
                  <a:lnTo>
                    <a:pt x="1620202" y="1512258"/>
                  </a:lnTo>
                  <a:lnTo>
                    <a:pt x="1625917" y="1513847"/>
                  </a:lnTo>
                  <a:lnTo>
                    <a:pt x="1631632" y="1515755"/>
                  </a:lnTo>
                  <a:lnTo>
                    <a:pt x="1637347" y="1517980"/>
                  </a:lnTo>
                  <a:lnTo>
                    <a:pt x="1643062" y="1520841"/>
                  </a:lnTo>
                  <a:lnTo>
                    <a:pt x="1648460" y="1523384"/>
                  </a:lnTo>
                  <a:lnTo>
                    <a:pt x="1653857" y="1526563"/>
                  </a:lnTo>
                  <a:lnTo>
                    <a:pt x="1658937" y="1529424"/>
                  </a:lnTo>
                  <a:lnTo>
                    <a:pt x="1664017" y="1532921"/>
                  </a:lnTo>
                  <a:lnTo>
                    <a:pt x="1668462" y="1536736"/>
                  </a:lnTo>
                  <a:lnTo>
                    <a:pt x="1673225" y="1540551"/>
                  </a:lnTo>
                  <a:lnTo>
                    <a:pt x="1677670" y="1545002"/>
                  </a:lnTo>
                  <a:lnTo>
                    <a:pt x="1681480" y="1549452"/>
                  </a:lnTo>
                  <a:lnTo>
                    <a:pt x="1685607" y="1554221"/>
                  </a:lnTo>
                  <a:lnTo>
                    <a:pt x="1689100" y="1558671"/>
                  </a:lnTo>
                  <a:lnTo>
                    <a:pt x="1692910" y="1563758"/>
                  </a:lnTo>
                  <a:lnTo>
                    <a:pt x="1696085" y="1568844"/>
                  </a:lnTo>
                  <a:lnTo>
                    <a:pt x="1699260" y="1574248"/>
                  </a:lnTo>
                  <a:lnTo>
                    <a:pt x="1701800" y="1579653"/>
                  </a:lnTo>
                  <a:lnTo>
                    <a:pt x="1704657" y="1585375"/>
                  </a:lnTo>
                  <a:lnTo>
                    <a:pt x="1706880" y="1591097"/>
                  </a:lnTo>
                  <a:lnTo>
                    <a:pt x="1708785" y="1596819"/>
                  </a:lnTo>
                  <a:lnTo>
                    <a:pt x="1710372" y="1602542"/>
                  </a:lnTo>
                  <a:lnTo>
                    <a:pt x="1711960" y="1608900"/>
                  </a:lnTo>
                  <a:lnTo>
                    <a:pt x="1712913" y="1614940"/>
                  </a:lnTo>
                  <a:lnTo>
                    <a:pt x="1713865" y="1621616"/>
                  </a:lnTo>
                  <a:lnTo>
                    <a:pt x="1713930" y="1622842"/>
                  </a:lnTo>
                  <a:lnTo>
                    <a:pt x="1717944" y="1623360"/>
                  </a:lnTo>
                  <a:lnTo>
                    <a:pt x="1731917" y="1624948"/>
                  </a:lnTo>
                  <a:lnTo>
                    <a:pt x="1745572" y="1626218"/>
                  </a:lnTo>
                  <a:lnTo>
                    <a:pt x="1759544" y="1626854"/>
                  </a:lnTo>
                  <a:lnTo>
                    <a:pt x="1772564" y="1627489"/>
                  </a:lnTo>
                  <a:lnTo>
                    <a:pt x="1785266" y="1628124"/>
                  </a:lnTo>
                  <a:lnTo>
                    <a:pt x="1797650" y="1628441"/>
                  </a:lnTo>
                  <a:lnTo>
                    <a:pt x="1809400" y="1628441"/>
                  </a:lnTo>
                  <a:lnTo>
                    <a:pt x="1821467" y="1628124"/>
                  </a:lnTo>
                  <a:lnTo>
                    <a:pt x="1832581" y="1627171"/>
                  </a:lnTo>
                  <a:lnTo>
                    <a:pt x="1843378" y="1626218"/>
                  </a:lnTo>
                  <a:lnTo>
                    <a:pt x="1853540" y="1624948"/>
                  </a:lnTo>
                  <a:lnTo>
                    <a:pt x="1864019" y="1623678"/>
                  </a:lnTo>
                  <a:lnTo>
                    <a:pt x="1873546" y="1621772"/>
                  </a:lnTo>
                  <a:lnTo>
                    <a:pt x="1882755" y="1619867"/>
                  </a:lnTo>
                  <a:lnTo>
                    <a:pt x="1891646" y="1617644"/>
                  </a:lnTo>
                  <a:lnTo>
                    <a:pt x="1893435" y="1617180"/>
                  </a:lnTo>
                  <a:lnTo>
                    <a:pt x="1894581" y="1615123"/>
                  </a:lnTo>
                  <a:lnTo>
                    <a:pt x="1903465" y="1598613"/>
                  </a:lnTo>
                  <a:lnTo>
                    <a:pt x="1912032" y="1581468"/>
                  </a:lnTo>
                  <a:lnTo>
                    <a:pt x="1919965" y="1564005"/>
                  </a:lnTo>
                  <a:lnTo>
                    <a:pt x="1927580" y="1546860"/>
                  </a:lnTo>
                  <a:lnTo>
                    <a:pt x="1934879" y="1529080"/>
                  </a:lnTo>
                  <a:lnTo>
                    <a:pt x="1941859" y="1510983"/>
                  </a:lnTo>
                  <a:lnTo>
                    <a:pt x="1948205" y="1492885"/>
                  </a:lnTo>
                  <a:lnTo>
                    <a:pt x="1954234" y="1474788"/>
                  </a:lnTo>
                  <a:lnTo>
                    <a:pt x="1959628" y="1456055"/>
                  </a:lnTo>
                  <a:lnTo>
                    <a:pt x="1964705" y="1437640"/>
                  </a:lnTo>
                  <a:lnTo>
                    <a:pt x="1969148" y="1418908"/>
                  </a:lnTo>
                  <a:lnTo>
                    <a:pt x="1973590" y="1399540"/>
                  </a:lnTo>
                  <a:lnTo>
                    <a:pt x="1977398" y="1380490"/>
                  </a:lnTo>
                  <a:lnTo>
                    <a:pt x="1980253" y="1361123"/>
                  </a:lnTo>
                  <a:lnTo>
                    <a:pt x="1983109" y="1341438"/>
                  </a:lnTo>
                  <a:lnTo>
                    <a:pt x="1985330" y="1321435"/>
                  </a:lnTo>
                  <a:lnTo>
                    <a:pt x="1986917" y="1302068"/>
                  </a:lnTo>
                  <a:lnTo>
                    <a:pt x="1988503" y="1282065"/>
                  </a:lnTo>
                  <a:lnTo>
                    <a:pt x="1989138" y="1261428"/>
                  </a:lnTo>
                  <a:lnTo>
                    <a:pt x="1989138" y="1241743"/>
                  </a:lnTo>
                  <a:lnTo>
                    <a:pt x="1989138" y="1221105"/>
                  </a:lnTo>
                  <a:lnTo>
                    <a:pt x="1988503" y="1201103"/>
                  </a:lnTo>
                  <a:lnTo>
                    <a:pt x="1986917" y="1181418"/>
                  </a:lnTo>
                  <a:lnTo>
                    <a:pt x="1985330" y="1161415"/>
                  </a:lnTo>
                  <a:lnTo>
                    <a:pt x="1983109" y="1141730"/>
                  </a:lnTo>
                  <a:lnTo>
                    <a:pt x="1980253" y="1122045"/>
                  </a:lnTo>
                  <a:lnTo>
                    <a:pt x="1977398" y="1102995"/>
                  </a:lnTo>
                  <a:lnTo>
                    <a:pt x="1973590" y="1083628"/>
                  </a:lnTo>
                  <a:lnTo>
                    <a:pt x="1969148" y="1064578"/>
                  </a:lnTo>
                  <a:lnTo>
                    <a:pt x="1964738" y="1045668"/>
                  </a:lnTo>
                  <a:close/>
                  <a:moveTo>
                    <a:pt x="916037" y="1019660"/>
                  </a:moveTo>
                  <a:lnTo>
                    <a:pt x="912064" y="1031240"/>
                  </a:lnTo>
                  <a:lnTo>
                    <a:pt x="897467" y="1075690"/>
                  </a:lnTo>
                  <a:lnTo>
                    <a:pt x="883186" y="1121410"/>
                  </a:lnTo>
                  <a:lnTo>
                    <a:pt x="869541" y="1167765"/>
                  </a:lnTo>
                  <a:lnTo>
                    <a:pt x="856213" y="1215707"/>
                  </a:lnTo>
                  <a:lnTo>
                    <a:pt x="843519" y="1265555"/>
                  </a:lnTo>
                  <a:lnTo>
                    <a:pt x="841045" y="1275844"/>
                  </a:lnTo>
                  <a:lnTo>
                    <a:pt x="841178" y="1275926"/>
                  </a:lnTo>
                  <a:lnTo>
                    <a:pt x="887541" y="1303556"/>
                  </a:lnTo>
                  <a:lnTo>
                    <a:pt x="935809" y="1331185"/>
                  </a:lnTo>
                  <a:lnTo>
                    <a:pt x="981855" y="1356909"/>
                  </a:lnTo>
                  <a:lnTo>
                    <a:pt x="997943" y="1365625"/>
                  </a:lnTo>
                  <a:lnTo>
                    <a:pt x="996185" y="1359853"/>
                  </a:lnTo>
                  <a:lnTo>
                    <a:pt x="983180" y="1314450"/>
                  </a:lnTo>
                  <a:lnTo>
                    <a:pt x="970810" y="1268730"/>
                  </a:lnTo>
                  <a:lnTo>
                    <a:pt x="959075" y="1223010"/>
                  </a:lnTo>
                  <a:lnTo>
                    <a:pt x="948291" y="1176655"/>
                  </a:lnTo>
                  <a:lnTo>
                    <a:pt x="937824" y="1130618"/>
                  </a:lnTo>
                  <a:lnTo>
                    <a:pt x="927991" y="1082675"/>
                  </a:lnTo>
                  <a:lnTo>
                    <a:pt x="918793" y="1034733"/>
                  </a:lnTo>
                  <a:lnTo>
                    <a:pt x="916037" y="1019660"/>
                  </a:lnTo>
                  <a:close/>
                  <a:moveTo>
                    <a:pt x="863289" y="979742"/>
                  </a:moveTo>
                  <a:lnTo>
                    <a:pt x="855028" y="984105"/>
                  </a:lnTo>
                  <a:lnTo>
                    <a:pt x="808990" y="1009835"/>
                  </a:lnTo>
                  <a:lnTo>
                    <a:pt x="761048" y="1037472"/>
                  </a:lnTo>
                  <a:lnTo>
                    <a:pt x="714375" y="1065426"/>
                  </a:lnTo>
                  <a:lnTo>
                    <a:pt x="668973" y="1093698"/>
                  </a:lnTo>
                  <a:lnTo>
                    <a:pt x="625158" y="1121652"/>
                  </a:lnTo>
                  <a:lnTo>
                    <a:pt x="618343" y="1126266"/>
                  </a:lnTo>
                  <a:lnTo>
                    <a:pt x="629688" y="1134920"/>
                  </a:lnTo>
                  <a:lnTo>
                    <a:pt x="669382" y="1162867"/>
                  </a:lnTo>
                  <a:lnTo>
                    <a:pt x="710029" y="1191450"/>
                  </a:lnTo>
                  <a:lnTo>
                    <a:pt x="752263" y="1219397"/>
                  </a:lnTo>
                  <a:lnTo>
                    <a:pt x="784932" y="1240860"/>
                  </a:lnTo>
                  <a:lnTo>
                    <a:pt x="791475" y="1215707"/>
                  </a:lnTo>
                  <a:lnTo>
                    <a:pt x="803852" y="1169987"/>
                  </a:lnTo>
                  <a:lnTo>
                    <a:pt x="816863" y="1124902"/>
                  </a:lnTo>
                  <a:lnTo>
                    <a:pt x="830191" y="1080135"/>
                  </a:lnTo>
                  <a:lnTo>
                    <a:pt x="844471" y="1035685"/>
                  </a:lnTo>
                  <a:lnTo>
                    <a:pt x="859069" y="991870"/>
                  </a:lnTo>
                  <a:lnTo>
                    <a:pt x="863289" y="979742"/>
                  </a:lnTo>
                  <a:close/>
                  <a:moveTo>
                    <a:pt x="1657985" y="712821"/>
                  </a:moveTo>
                  <a:lnTo>
                    <a:pt x="1645285" y="713456"/>
                  </a:lnTo>
                  <a:lnTo>
                    <a:pt x="1632268" y="714092"/>
                  </a:lnTo>
                  <a:lnTo>
                    <a:pt x="1618615" y="715362"/>
                  </a:lnTo>
                  <a:lnTo>
                    <a:pt x="1604963" y="716315"/>
                  </a:lnTo>
                  <a:lnTo>
                    <a:pt x="1590675" y="717903"/>
                  </a:lnTo>
                  <a:lnTo>
                    <a:pt x="1561465" y="721715"/>
                  </a:lnTo>
                  <a:lnTo>
                    <a:pt x="1530668" y="726798"/>
                  </a:lnTo>
                  <a:lnTo>
                    <a:pt x="1498918" y="732516"/>
                  </a:lnTo>
                  <a:lnTo>
                    <a:pt x="1465898" y="739822"/>
                  </a:lnTo>
                  <a:lnTo>
                    <a:pt x="1431608" y="748081"/>
                  </a:lnTo>
                  <a:lnTo>
                    <a:pt x="1396048" y="757611"/>
                  </a:lnTo>
                  <a:lnTo>
                    <a:pt x="1359535" y="768094"/>
                  </a:lnTo>
                  <a:lnTo>
                    <a:pt x="1322070" y="779848"/>
                  </a:lnTo>
                  <a:lnTo>
                    <a:pt x="1283653" y="792554"/>
                  </a:lnTo>
                  <a:lnTo>
                    <a:pt x="1244283" y="806531"/>
                  </a:lnTo>
                  <a:lnTo>
                    <a:pt x="1203960" y="821461"/>
                  </a:lnTo>
                  <a:lnTo>
                    <a:pt x="1163003" y="837662"/>
                  </a:lnTo>
                  <a:lnTo>
                    <a:pt x="1121093" y="855134"/>
                  </a:lnTo>
                  <a:lnTo>
                    <a:pt x="1077913" y="873558"/>
                  </a:lnTo>
                  <a:lnTo>
                    <a:pt x="1035050" y="893253"/>
                  </a:lnTo>
                  <a:lnTo>
                    <a:pt x="990600" y="914537"/>
                  </a:lnTo>
                  <a:lnTo>
                    <a:pt x="964318" y="927496"/>
                  </a:lnTo>
                  <a:lnTo>
                    <a:pt x="968907" y="957263"/>
                  </a:lnTo>
                  <a:lnTo>
                    <a:pt x="978106" y="1009650"/>
                  </a:lnTo>
                  <a:lnTo>
                    <a:pt x="988255" y="1062990"/>
                  </a:lnTo>
                  <a:lnTo>
                    <a:pt x="999357" y="1117283"/>
                  </a:lnTo>
                  <a:lnTo>
                    <a:pt x="1010775" y="1168718"/>
                  </a:lnTo>
                  <a:lnTo>
                    <a:pt x="1023145" y="1219518"/>
                  </a:lnTo>
                  <a:lnTo>
                    <a:pt x="1035832" y="1268730"/>
                  </a:lnTo>
                  <a:lnTo>
                    <a:pt x="1049153" y="1316673"/>
                  </a:lnTo>
                  <a:lnTo>
                    <a:pt x="1062792" y="1363663"/>
                  </a:lnTo>
                  <a:lnTo>
                    <a:pt x="1075796" y="1405968"/>
                  </a:lnTo>
                  <a:lnTo>
                    <a:pt x="1117450" y="1427095"/>
                  </a:lnTo>
                  <a:lnTo>
                    <a:pt x="1161590" y="1447738"/>
                  </a:lnTo>
                  <a:lnTo>
                    <a:pt x="1191459" y="1461474"/>
                  </a:lnTo>
                  <a:lnTo>
                    <a:pt x="1221105" y="1447738"/>
                  </a:lnTo>
                  <a:lnTo>
                    <a:pt x="1264920" y="1427095"/>
                  </a:lnTo>
                  <a:lnTo>
                    <a:pt x="1309688" y="1404547"/>
                  </a:lnTo>
                  <a:lnTo>
                    <a:pt x="1355090" y="1381681"/>
                  </a:lnTo>
                  <a:lnTo>
                    <a:pt x="1400810" y="1356909"/>
                  </a:lnTo>
                  <a:lnTo>
                    <a:pt x="1446848" y="1331185"/>
                  </a:lnTo>
                  <a:lnTo>
                    <a:pt x="1494790" y="1303556"/>
                  </a:lnTo>
                  <a:lnTo>
                    <a:pt x="1541780" y="1275926"/>
                  </a:lnTo>
                  <a:lnTo>
                    <a:pt x="1586865" y="1247979"/>
                  </a:lnTo>
                  <a:lnTo>
                    <a:pt x="1630680" y="1219397"/>
                  </a:lnTo>
                  <a:lnTo>
                    <a:pt x="1672908" y="1191450"/>
                  </a:lnTo>
                  <a:lnTo>
                    <a:pt x="1713548" y="1162867"/>
                  </a:lnTo>
                  <a:lnTo>
                    <a:pt x="1752918" y="1134920"/>
                  </a:lnTo>
                  <a:lnTo>
                    <a:pt x="1790383" y="1106338"/>
                  </a:lnTo>
                  <a:lnTo>
                    <a:pt x="1826895" y="1078391"/>
                  </a:lnTo>
                  <a:lnTo>
                    <a:pt x="1861503" y="1050126"/>
                  </a:lnTo>
                  <a:lnTo>
                    <a:pt x="1894523" y="1022496"/>
                  </a:lnTo>
                  <a:lnTo>
                    <a:pt x="1925638" y="994867"/>
                  </a:lnTo>
                  <a:lnTo>
                    <a:pt x="1944123" y="978323"/>
                  </a:lnTo>
                  <a:lnTo>
                    <a:pt x="1941859" y="971868"/>
                  </a:lnTo>
                  <a:lnTo>
                    <a:pt x="1934879" y="954088"/>
                  </a:lnTo>
                  <a:lnTo>
                    <a:pt x="1927580" y="936308"/>
                  </a:lnTo>
                  <a:lnTo>
                    <a:pt x="1919965" y="918845"/>
                  </a:lnTo>
                  <a:lnTo>
                    <a:pt x="1912032" y="901383"/>
                  </a:lnTo>
                  <a:lnTo>
                    <a:pt x="1903465" y="884555"/>
                  </a:lnTo>
                  <a:lnTo>
                    <a:pt x="1894581" y="867728"/>
                  </a:lnTo>
                  <a:lnTo>
                    <a:pt x="1885379" y="851218"/>
                  </a:lnTo>
                  <a:lnTo>
                    <a:pt x="1875859" y="835025"/>
                  </a:lnTo>
                  <a:lnTo>
                    <a:pt x="1866023" y="818833"/>
                  </a:lnTo>
                  <a:lnTo>
                    <a:pt x="1855552" y="802958"/>
                  </a:lnTo>
                  <a:lnTo>
                    <a:pt x="1844763" y="787718"/>
                  </a:lnTo>
                  <a:lnTo>
                    <a:pt x="1833657" y="772478"/>
                  </a:lnTo>
                  <a:lnTo>
                    <a:pt x="1822234" y="757238"/>
                  </a:lnTo>
                  <a:lnTo>
                    <a:pt x="1812344" y="745258"/>
                  </a:lnTo>
                  <a:lnTo>
                    <a:pt x="1808481" y="742681"/>
                  </a:lnTo>
                  <a:lnTo>
                    <a:pt x="1802448" y="738869"/>
                  </a:lnTo>
                  <a:lnTo>
                    <a:pt x="1795463" y="734740"/>
                  </a:lnTo>
                  <a:lnTo>
                    <a:pt x="1788478" y="731881"/>
                  </a:lnTo>
                  <a:lnTo>
                    <a:pt x="1780858" y="728704"/>
                  </a:lnTo>
                  <a:lnTo>
                    <a:pt x="1772921" y="726163"/>
                  </a:lnTo>
                  <a:lnTo>
                    <a:pt x="1764348" y="723304"/>
                  </a:lnTo>
                  <a:lnTo>
                    <a:pt x="1755458" y="721080"/>
                  </a:lnTo>
                  <a:lnTo>
                    <a:pt x="1746251" y="719174"/>
                  </a:lnTo>
                  <a:lnTo>
                    <a:pt x="1736725" y="717586"/>
                  </a:lnTo>
                  <a:lnTo>
                    <a:pt x="1726565" y="715997"/>
                  </a:lnTo>
                  <a:lnTo>
                    <a:pt x="1716405" y="714727"/>
                  </a:lnTo>
                  <a:lnTo>
                    <a:pt x="1705293" y="714092"/>
                  </a:lnTo>
                  <a:lnTo>
                    <a:pt x="1694181" y="713456"/>
                  </a:lnTo>
                  <a:lnTo>
                    <a:pt x="1682433" y="712821"/>
                  </a:lnTo>
                  <a:lnTo>
                    <a:pt x="1670685" y="712821"/>
                  </a:lnTo>
                  <a:lnTo>
                    <a:pt x="1657985" y="712821"/>
                  </a:lnTo>
                  <a:close/>
                  <a:moveTo>
                    <a:pt x="868468" y="533737"/>
                  </a:moveTo>
                  <a:lnTo>
                    <a:pt x="865870" y="534988"/>
                  </a:lnTo>
                  <a:lnTo>
                    <a:pt x="848736" y="543243"/>
                  </a:lnTo>
                  <a:lnTo>
                    <a:pt x="831919" y="552133"/>
                  </a:lnTo>
                  <a:lnTo>
                    <a:pt x="815419" y="561340"/>
                  </a:lnTo>
                  <a:lnTo>
                    <a:pt x="799236" y="570865"/>
                  </a:lnTo>
                  <a:lnTo>
                    <a:pt x="783053" y="581025"/>
                  </a:lnTo>
                  <a:lnTo>
                    <a:pt x="767505" y="591503"/>
                  </a:lnTo>
                  <a:lnTo>
                    <a:pt x="751957" y="601980"/>
                  </a:lnTo>
                  <a:lnTo>
                    <a:pt x="736726" y="613410"/>
                  </a:lnTo>
                  <a:lnTo>
                    <a:pt x="721813" y="624840"/>
                  </a:lnTo>
                  <a:lnTo>
                    <a:pt x="707217" y="636270"/>
                  </a:lnTo>
                  <a:lnTo>
                    <a:pt x="692938" y="648653"/>
                  </a:lnTo>
                  <a:lnTo>
                    <a:pt x="678659" y="661035"/>
                  </a:lnTo>
                  <a:lnTo>
                    <a:pt x="665015" y="674053"/>
                  </a:lnTo>
                  <a:lnTo>
                    <a:pt x="651371" y="687070"/>
                  </a:lnTo>
                  <a:lnTo>
                    <a:pt x="638361" y="700405"/>
                  </a:lnTo>
                  <a:lnTo>
                    <a:pt x="625669" y="714375"/>
                  </a:lnTo>
                  <a:lnTo>
                    <a:pt x="612977" y="728028"/>
                  </a:lnTo>
                  <a:lnTo>
                    <a:pt x="601236" y="742633"/>
                  </a:lnTo>
                  <a:lnTo>
                    <a:pt x="589179" y="757238"/>
                  </a:lnTo>
                  <a:lnTo>
                    <a:pt x="577756" y="772478"/>
                  </a:lnTo>
                  <a:lnTo>
                    <a:pt x="566650" y="787718"/>
                  </a:lnTo>
                  <a:lnTo>
                    <a:pt x="555861" y="802958"/>
                  </a:lnTo>
                  <a:lnTo>
                    <a:pt x="545390" y="818833"/>
                  </a:lnTo>
                  <a:lnTo>
                    <a:pt x="535554" y="835025"/>
                  </a:lnTo>
                  <a:lnTo>
                    <a:pt x="525717" y="851218"/>
                  </a:lnTo>
                  <a:lnTo>
                    <a:pt x="516515" y="867728"/>
                  </a:lnTo>
                  <a:lnTo>
                    <a:pt x="507631" y="884555"/>
                  </a:lnTo>
                  <a:lnTo>
                    <a:pt x="499381" y="901383"/>
                  </a:lnTo>
                  <a:lnTo>
                    <a:pt x="491131" y="918845"/>
                  </a:lnTo>
                  <a:lnTo>
                    <a:pt x="483515" y="936308"/>
                  </a:lnTo>
                  <a:lnTo>
                    <a:pt x="476217" y="954088"/>
                  </a:lnTo>
                  <a:lnTo>
                    <a:pt x="469236" y="971868"/>
                  </a:lnTo>
                  <a:lnTo>
                    <a:pt x="463208" y="989965"/>
                  </a:lnTo>
                  <a:lnTo>
                    <a:pt x="460561" y="998051"/>
                  </a:lnTo>
                  <a:lnTo>
                    <a:pt x="488376" y="1022496"/>
                  </a:lnTo>
                  <a:lnTo>
                    <a:pt x="521402" y="1050126"/>
                  </a:lnTo>
                  <a:lnTo>
                    <a:pt x="556015" y="1078391"/>
                  </a:lnTo>
                  <a:lnTo>
                    <a:pt x="565691" y="1085860"/>
                  </a:lnTo>
                  <a:lnTo>
                    <a:pt x="569595" y="1083215"/>
                  </a:lnTo>
                  <a:lnTo>
                    <a:pt x="610235" y="1056214"/>
                  </a:lnTo>
                  <a:lnTo>
                    <a:pt x="651510" y="1030166"/>
                  </a:lnTo>
                  <a:lnTo>
                    <a:pt x="693420" y="1004435"/>
                  </a:lnTo>
                  <a:lnTo>
                    <a:pt x="735013" y="979340"/>
                  </a:lnTo>
                  <a:lnTo>
                    <a:pt x="777875" y="954880"/>
                  </a:lnTo>
                  <a:lnTo>
                    <a:pt x="818833" y="932008"/>
                  </a:lnTo>
                  <a:lnTo>
                    <a:pt x="860743" y="909454"/>
                  </a:lnTo>
                  <a:lnTo>
                    <a:pt x="895555" y="891247"/>
                  </a:lnTo>
                  <a:lnTo>
                    <a:pt x="895322" y="889635"/>
                  </a:lnTo>
                  <a:lnTo>
                    <a:pt x="888661" y="841693"/>
                  </a:lnTo>
                  <a:lnTo>
                    <a:pt x="883269" y="794068"/>
                  </a:lnTo>
                  <a:lnTo>
                    <a:pt x="878829" y="746443"/>
                  </a:lnTo>
                  <a:lnTo>
                    <a:pt x="875023" y="699453"/>
                  </a:lnTo>
                  <a:lnTo>
                    <a:pt x="871851" y="653415"/>
                  </a:lnTo>
                  <a:lnTo>
                    <a:pt x="869948" y="608013"/>
                  </a:lnTo>
                  <a:lnTo>
                    <a:pt x="868679" y="562928"/>
                  </a:lnTo>
                  <a:lnTo>
                    <a:pt x="868468" y="533737"/>
                  </a:lnTo>
                  <a:close/>
                  <a:moveTo>
                    <a:pt x="2020253" y="515954"/>
                  </a:moveTo>
                  <a:lnTo>
                    <a:pt x="2004378" y="516272"/>
                  </a:lnTo>
                  <a:lnTo>
                    <a:pt x="1987868" y="516589"/>
                  </a:lnTo>
                  <a:lnTo>
                    <a:pt x="1970723" y="517860"/>
                  </a:lnTo>
                  <a:lnTo>
                    <a:pt x="1952943" y="519448"/>
                  </a:lnTo>
                  <a:lnTo>
                    <a:pt x="1934845" y="521353"/>
                  </a:lnTo>
                  <a:lnTo>
                    <a:pt x="1916113" y="523576"/>
                  </a:lnTo>
                  <a:lnTo>
                    <a:pt x="1896428" y="526434"/>
                  </a:lnTo>
                  <a:lnTo>
                    <a:pt x="1876425" y="529610"/>
                  </a:lnTo>
                  <a:lnTo>
                    <a:pt x="1856105" y="533739"/>
                  </a:lnTo>
                  <a:lnTo>
                    <a:pt x="1835468" y="537867"/>
                  </a:lnTo>
                  <a:lnTo>
                    <a:pt x="1818071" y="541450"/>
                  </a:lnTo>
                  <a:lnTo>
                    <a:pt x="1830544" y="552491"/>
                  </a:lnTo>
                  <a:lnTo>
                    <a:pt x="1847045" y="568051"/>
                  </a:lnTo>
                  <a:lnTo>
                    <a:pt x="1862912" y="583929"/>
                  </a:lnTo>
                  <a:lnTo>
                    <a:pt x="1878779" y="599489"/>
                  </a:lnTo>
                  <a:lnTo>
                    <a:pt x="1893694" y="616002"/>
                  </a:lnTo>
                  <a:lnTo>
                    <a:pt x="1908609" y="632515"/>
                  </a:lnTo>
                  <a:lnTo>
                    <a:pt x="1923207" y="649345"/>
                  </a:lnTo>
                  <a:lnTo>
                    <a:pt x="1937169" y="667128"/>
                  </a:lnTo>
                  <a:lnTo>
                    <a:pt x="1950498" y="684911"/>
                  </a:lnTo>
                  <a:lnTo>
                    <a:pt x="1963826" y="703012"/>
                  </a:lnTo>
                  <a:lnTo>
                    <a:pt x="1976519" y="721430"/>
                  </a:lnTo>
                  <a:lnTo>
                    <a:pt x="1988895" y="739848"/>
                  </a:lnTo>
                  <a:lnTo>
                    <a:pt x="2000637" y="758901"/>
                  </a:lnTo>
                  <a:lnTo>
                    <a:pt x="2012378" y="778272"/>
                  </a:lnTo>
                  <a:lnTo>
                    <a:pt x="2023168" y="797961"/>
                  </a:lnTo>
                  <a:lnTo>
                    <a:pt x="2033323" y="817967"/>
                  </a:lnTo>
                  <a:lnTo>
                    <a:pt x="2043477" y="838290"/>
                  </a:lnTo>
                  <a:lnTo>
                    <a:pt x="2052998" y="858614"/>
                  </a:lnTo>
                  <a:lnTo>
                    <a:pt x="2056015" y="865380"/>
                  </a:lnTo>
                  <a:lnTo>
                    <a:pt x="2058035" y="863071"/>
                  </a:lnTo>
                  <a:lnTo>
                    <a:pt x="2069148" y="850367"/>
                  </a:lnTo>
                  <a:lnTo>
                    <a:pt x="2079308" y="837982"/>
                  </a:lnTo>
                  <a:lnTo>
                    <a:pt x="2089468" y="825914"/>
                  </a:lnTo>
                  <a:lnTo>
                    <a:pt x="2098675" y="813845"/>
                  </a:lnTo>
                  <a:lnTo>
                    <a:pt x="2107883" y="801777"/>
                  </a:lnTo>
                  <a:lnTo>
                    <a:pt x="2116455" y="790027"/>
                  </a:lnTo>
                  <a:lnTo>
                    <a:pt x="2124711" y="778594"/>
                  </a:lnTo>
                  <a:lnTo>
                    <a:pt x="2132331" y="766843"/>
                  </a:lnTo>
                  <a:lnTo>
                    <a:pt x="2139633" y="755728"/>
                  </a:lnTo>
                  <a:lnTo>
                    <a:pt x="2146301" y="744930"/>
                  </a:lnTo>
                  <a:lnTo>
                    <a:pt x="2152968" y="733815"/>
                  </a:lnTo>
                  <a:lnTo>
                    <a:pt x="2158683" y="723652"/>
                  </a:lnTo>
                  <a:lnTo>
                    <a:pt x="2164081" y="713172"/>
                  </a:lnTo>
                  <a:lnTo>
                    <a:pt x="2168843" y="702692"/>
                  </a:lnTo>
                  <a:lnTo>
                    <a:pt x="2173605" y="692847"/>
                  </a:lnTo>
                  <a:lnTo>
                    <a:pt x="2177415" y="683002"/>
                  </a:lnTo>
                  <a:lnTo>
                    <a:pt x="2179793" y="676516"/>
                  </a:lnTo>
                  <a:lnTo>
                    <a:pt x="2174979" y="674995"/>
                  </a:lnTo>
                  <a:lnTo>
                    <a:pt x="2169575" y="672452"/>
                  </a:lnTo>
                  <a:lnTo>
                    <a:pt x="2163853" y="669909"/>
                  </a:lnTo>
                  <a:lnTo>
                    <a:pt x="2158448" y="667048"/>
                  </a:lnTo>
                  <a:lnTo>
                    <a:pt x="2153044" y="664187"/>
                  </a:lnTo>
                  <a:lnTo>
                    <a:pt x="2147958" y="661008"/>
                  </a:lnTo>
                  <a:lnTo>
                    <a:pt x="2142871" y="657511"/>
                  </a:lnTo>
                  <a:lnTo>
                    <a:pt x="2138421" y="653696"/>
                  </a:lnTo>
                  <a:lnTo>
                    <a:pt x="2133652" y="649881"/>
                  </a:lnTo>
                  <a:lnTo>
                    <a:pt x="2129201" y="645749"/>
                  </a:lnTo>
                  <a:lnTo>
                    <a:pt x="2124751" y="640980"/>
                  </a:lnTo>
                  <a:lnTo>
                    <a:pt x="2120936" y="636529"/>
                  </a:lnTo>
                  <a:lnTo>
                    <a:pt x="2117121" y="631761"/>
                  </a:lnTo>
                  <a:lnTo>
                    <a:pt x="2113624" y="626675"/>
                  </a:lnTo>
                  <a:lnTo>
                    <a:pt x="2110763" y="621906"/>
                  </a:lnTo>
                  <a:lnTo>
                    <a:pt x="2107584" y="616502"/>
                  </a:lnTo>
                  <a:lnTo>
                    <a:pt x="2105041" y="611097"/>
                  </a:lnTo>
                  <a:lnTo>
                    <a:pt x="2102180" y="605375"/>
                  </a:lnTo>
                  <a:lnTo>
                    <a:pt x="2099955" y="599971"/>
                  </a:lnTo>
                  <a:lnTo>
                    <a:pt x="2098047" y="593613"/>
                  </a:lnTo>
                  <a:lnTo>
                    <a:pt x="2096458" y="587891"/>
                  </a:lnTo>
                  <a:lnTo>
                    <a:pt x="2094868" y="581851"/>
                  </a:lnTo>
                  <a:lnTo>
                    <a:pt x="2093597" y="575493"/>
                  </a:lnTo>
                  <a:lnTo>
                    <a:pt x="2092961" y="569135"/>
                  </a:lnTo>
                  <a:lnTo>
                    <a:pt x="2092643" y="562777"/>
                  </a:lnTo>
                  <a:lnTo>
                    <a:pt x="2092325" y="556419"/>
                  </a:lnTo>
                  <a:lnTo>
                    <a:pt x="2092643" y="549743"/>
                  </a:lnTo>
                  <a:lnTo>
                    <a:pt x="2092961" y="543385"/>
                  </a:lnTo>
                  <a:lnTo>
                    <a:pt x="2093597" y="537027"/>
                  </a:lnTo>
                  <a:lnTo>
                    <a:pt x="2094868" y="530987"/>
                  </a:lnTo>
                  <a:lnTo>
                    <a:pt x="2096458" y="524946"/>
                  </a:lnTo>
                  <a:lnTo>
                    <a:pt x="2096810" y="523537"/>
                  </a:lnTo>
                  <a:lnTo>
                    <a:pt x="2090103" y="521988"/>
                  </a:lnTo>
                  <a:lnTo>
                    <a:pt x="2078038" y="520083"/>
                  </a:lnTo>
                  <a:lnTo>
                    <a:pt x="2064385" y="518177"/>
                  </a:lnTo>
                  <a:lnTo>
                    <a:pt x="2050098" y="517225"/>
                  </a:lnTo>
                  <a:lnTo>
                    <a:pt x="2035493" y="516272"/>
                  </a:lnTo>
                  <a:lnTo>
                    <a:pt x="2020253" y="515954"/>
                  </a:lnTo>
                  <a:close/>
                  <a:moveTo>
                    <a:pt x="362307" y="515954"/>
                  </a:moveTo>
                  <a:lnTo>
                    <a:pt x="346747" y="516272"/>
                  </a:lnTo>
                  <a:lnTo>
                    <a:pt x="332140" y="517225"/>
                  </a:lnTo>
                  <a:lnTo>
                    <a:pt x="318485" y="518177"/>
                  </a:lnTo>
                  <a:lnTo>
                    <a:pt x="304830" y="520083"/>
                  </a:lnTo>
                  <a:lnTo>
                    <a:pt x="292128" y="521988"/>
                  </a:lnTo>
                  <a:lnTo>
                    <a:pt x="280378" y="524846"/>
                  </a:lnTo>
                  <a:lnTo>
                    <a:pt x="269264" y="527387"/>
                  </a:lnTo>
                  <a:lnTo>
                    <a:pt x="258467" y="530881"/>
                  </a:lnTo>
                  <a:lnTo>
                    <a:pt x="248941" y="534692"/>
                  </a:lnTo>
                  <a:lnTo>
                    <a:pt x="239732" y="539455"/>
                  </a:lnTo>
                  <a:lnTo>
                    <a:pt x="231158" y="543901"/>
                  </a:lnTo>
                  <a:lnTo>
                    <a:pt x="223536" y="548983"/>
                  </a:lnTo>
                  <a:lnTo>
                    <a:pt x="219442" y="552492"/>
                  </a:lnTo>
                  <a:lnTo>
                    <a:pt x="224375" y="554685"/>
                  </a:lnTo>
                  <a:lnTo>
                    <a:pt x="230097" y="556910"/>
                  </a:lnTo>
                  <a:lnTo>
                    <a:pt x="235502" y="560089"/>
                  </a:lnTo>
                  <a:lnTo>
                    <a:pt x="240906" y="562632"/>
                  </a:lnTo>
                  <a:lnTo>
                    <a:pt x="245992" y="566129"/>
                  </a:lnTo>
                  <a:lnTo>
                    <a:pt x="251079" y="569626"/>
                  </a:lnTo>
                  <a:lnTo>
                    <a:pt x="255529" y="573441"/>
                  </a:lnTo>
                  <a:lnTo>
                    <a:pt x="260298" y="577256"/>
                  </a:lnTo>
                  <a:lnTo>
                    <a:pt x="264749" y="581389"/>
                  </a:lnTo>
                  <a:lnTo>
                    <a:pt x="268563" y="585839"/>
                  </a:lnTo>
                  <a:lnTo>
                    <a:pt x="273014" y="590290"/>
                  </a:lnTo>
                  <a:lnTo>
                    <a:pt x="276829" y="595376"/>
                  </a:lnTo>
                  <a:lnTo>
                    <a:pt x="280326" y="600463"/>
                  </a:lnTo>
                  <a:lnTo>
                    <a:pt x="283187" y="605549"/>
                  </a:lnTo>
                  <a:lnTo>
                    <a:pt x="286366" y="610635"/>
                  </a:lnTo>
                  <a:lnTo>
                    <a:pt x="289227" y="616040"/>
                  </a:lnTo>
                  <a:lnTo>
                    <a:pt x="291770" y="621444"/>
                  </a:lnTo>
                  <a:lnTo>
                    <a:pt x="293995" y="627484"/>
                  </a:lnTo>
                  <a:lnTo>
                    <a:pt x="295903" y="633206"/>
                  </a:lnTo>
                  <a:lnTo>
                    <a:pt x="297492" y="639246"/>
                  </a:lnTo>
                  <a:lnTo>
                    <a:pt x="299082" y="645287"/>
                  </a:lnTo>
                  <a:lnTo>
                    <a:pt x="300353" y="651645"/>
                  </a:lnTo>
                  <a:lnTo>
                    <a:pt x="300989" y="657685"/>
                  </a:lnTo>
                  <a:lnTo>
                    <a:pt x="301307" y="664361"/>
                  </a:lnTo>
                  <a:lnTo>
                    <a:pt x="301625" y="670719"/>
                  </a:lnTo>
                  <a:lnTo>
                    <a:pt x="301307" y="677394"/>
                  </a:lnTo>
                  <a:lnTo>
                    <a:pt x="300989" y="683752"/>
                  </a:lnTo>
                  <a:lnTo>
                    <a:pt x="300353" y="690111"/>
                  </a:lnTo>
                  <a:lnTo>
                    <a:pt x="299082" y="696151"/>
                  </a:lnTo>
                  <a:lnTo>
                    <a:pt x="297492" y="702509"/>
                  </a:lnTo>
                  <a:lnTo>
                    <a:pt x="295903" y="708549"/>
                  </a:lnTo>
                  <a:lnTo>
                    <a:pt x="293995" y="714271"/>
                  </a:lnTo>
                  <a:lnTo>
                    <a:pt x="291770" y="719993"/>
                  </a:lnTo>
                  <a:lnTo>
                    <a:pt x="289227" y="725397"/>
                  </a:lnTo>
                  <a:lnTo>
                    <a:pt x="286366" y="730802"/>
                  </a:lnTo>
                  <a:lnTo>
                    <a:pt x="283187" y="736206"/>
                  </a:lnTo>
                  <a:lnTo>
                    <a:pt x="280326" y="741292"/>
                  </a:lnTo>
                  <a:lnTo>
                    <a:pt x="276829" y="746379"/>
                  </a:lnTo>
                  <a:lnTo>
                    <a:pt x="273014" y="751147"/>
                  </a:lnTo>
                  <a:lnTo>
                    <a:pt x="268563" y="755916"/>
                  </a:lnTo>
                  <a:lnTo>
                    <a:pt x="264749" y="760049"/>
                  </a:lnTo>
                  <a:lnTo>
                    <a:pt x="260298" y="764181"/>
                  </a:lnTo>
                  <a:lnTo>
                    <a:pt x="255529" y="768314"/>
                  </a:lnTo>
                  <a:lnTo>
                    <a:pt x="252928" y="770544"/>
                  </a:lnTo>
                  <a:lnTo>
                    <a:pt x="258150" y="778594"/>
                  </a:lnTo>
                  <a:lnTo>
                    <a:pt x="266089" y="790027"/>
                  </a:lnTo>
                  <a:lnTo>
                    <a:pt x="274980" y="801777"/>
                  </a:lnTo>
                  <a:lnTo>
                    <a:pt x="283872" y="813845"/>
                  </a:lnTo>
                  <a:lnTo>
                    <a:pt x="293398" y="825914"/>
                  </a:lnTo>
                  <a:lnTo>
                    <a:pt x="303560" y="837982"/>
                  </a:lnTo>
                  <a:lnTo>
                    <a:pt x="313722" y="850367"/>
                  </a:lnTo>
                  <a:lnTo>
                    <a:pt x="324518" y="863071"/>
                  </a:lnTo>
                  <a:lnTo>
                    <a:pt x="335950" y="875774"/>
                  </a:lnTo>
                  <a:lnTo>
                    <a:pt x="346135" y="886785"/>
                  </a:lnTo>
                  <a:lnTo>
                    <a:pt x="349213" y="879255"/>
                  </a:lnTo>
                  <a:lnTo>
                    <a:pt x="358415" y="858614"/>
                  </a:lnTo>
                  <a:lnTo>
                    <a:pt x="367936" y="838290"/>
                  </a:lnTo>
                  <a:lnTo>
                    <a:pt x="377773" y="817967"/>
                  </a:lnTo>
                  <a:lnTo>
                    <a:pt x="388245" y="797961"/>
                  </a:lnTo>
                  <a:lnTo>
                    <a:pt x="399352" y="778272"/>
                  </a:lnTo>
                  <a:lnTo>
                    <a:pt x="410459" y="758901"/>
                  </a:lnTo>
                  <a:lnTo>
                    <a:pt x="422518" y="739848"/>
                  </a:lnTo>
                  <a:lnTo>
                    <a:pt x="434894" y="721430"/>
                  </a:lnTo>
                  <a:lnTo>
                    <a:pt x="447270" y="703012"/>
                  </a:lnTo>
                  <a:lnTo>
                    <a:pt x="460915" y="684911"/>
                  </a:lnTo>
                  <a:lnTo>
                    <a:pt x="474244" y="667128"/>
                  </a:lnTo>
                  <a:lnTo>
                    <a:pt x="488524" y="649345"/>
                  </a:lnTo>
                  <a:lnTo>
                    <a:pt x="502804" y="632515"/>
                  </a:lnTo>
                  <a:lnTo>
                    <a:pt x="517719" y="616002"/>
                  </a:lnTo>
                  <a:lnTo>
                    <a:pt x="532634" y="599489"/>
                  </a:lnTo>
                  <a:lnTo>
                    <a:pt x="548501" y="583929"/>
                  </a:lnTo>
                  <a:lnTo>
                    <a:pt x="564050" y="568051"/>
                  </a:lnTo>
                  <a:lnTo>
                    <a:pt x="580552" y="552491"/>
                  </a:lnTo>
                  <a:lnTo>
                    <a:pt x="587136" y="546773"/>
                  </a:lnTo>
                  <a:lnTo>
                    <a:pt x="569035" y="542313"/>
                  </a:lnTo>
                  <a:lnTo>
                    <a:pt x="547441" y="537867"/>
                  </a:lnTo>
                  <a:lnTo>
                    <a:pt x="526483" y="533739"/>
                  </a:lnTo>
                  <a:lnTo>
                    <a:pt x="505842" y="529610"/>
                  </a:lnTo>
                  <a:lnTo>
                    <a:pt x="486153" y="526434"/>
                  </a:lnTo>
                  <a:lnTo>
                    <a:pt x="466783" y="523576"/>
                  </a:lnTo>
                  <a:lnTo>
                    <a:pt x="448047" y="521353"/>
                  </a:lnTo>
                  <a:lnTo>
                    <a:pt x="429629" y="519448"/>
                  </a:lnTo>
                  <a:lnTo>
                    <a:pt x="411846" y="517860"/>
                  </a:lnTo>
                  <a:lnTo>
                    <a:pt x="395015" y="516589"/>
                  </a:lnTo>
                  <a:lnTo>
                    <a:pt x="378503" y="516272"/>
                  </a:lnTo>
                  <a:lnTo>
                    <a:pt x="362307" y="515954"/>
                  </a:lnTo>
                  <a:close/>
                  <a:moveTo>
                    <a:pt x="1144594" y="459502"/>
                  </a:moveTo>
                  <a:lnTo>
                    <a:pt x="1125428" y="461328"/>
                  </a:lnTo>
                  <a:lnTo>
                    <a:pt x="1105755" y="463868"/>
                  </a:lnTo>
                  <a:lnTo>
                    <a:pt x="1086082" y="466408"/>
                  </a:lnTo>
                  <a:lnTo>
                    <a:pt x="1067043" y="469583"/>
                  </a:lnTo>
                  <a:lnTo>
                    <a:pt x="1047687" y="473393"/>
                  </a:lnTo>
                  <a:lnTo>
                    <a:pt x="1028649" y="477520"/>
                  </a:lnTo>
                  <a:lnTo>
                    <a:pt x="1009928" y="482283"/>
                  </a:lnTo>
                  <a:lnTo>
                    <a:pt x="990889" y="487045"/>
                  </a:lnTo>
                  <a:lnTo>
                    <a:pt x="972486" y="492443"/>
                  </a:lnTo>
                  <a:lnTo>
                    <a:pt x="954399" y="498793"/>
                  </a:lnTo>
                  <a:lnTo>
                    <a:pt x="935995" y="504825"/>
                  </a:lnTo>
                  <a:lnTo>
                    <a:pt x="932351" y="506258"/>
                  </a:lnTo>
                  <a:lnTo>
                    <a:pt x="932115" y="536258"/>
                  </a:lnTo>
                  <a:lnTo>
                    <a:pt x="932432" y="577533"/>
                  </a:lnTo>
                  <a:lnTo>
                    <a:pt x="933701" y="621030"/>
                  </a:lnTo>
                  <a:lnTo>
                    <a:pt x="935921" y="665163"/>
                  </a:lnTo>
                  <a:lnTo>
                    <a:pt x="939093" y="710883"/>
                  </a:lnTo>
                  <a:lnTo>
                    <a:pt x="942899" y="757873"/>
                  </a:lnTo>
                  <a:lnTo>
                    <a:pt x="944704" y="775147"/>
                  </a:lnTo>
                  <a:lnTo>
                    <a:pt x="957126" y="748030"/>
                  </a:lnTo>
                  <a:lnTo>
                    <a:pt x="966329" y="729615"/>
                  </a:lnTo>
                  <a:lnTo>
                    <a:pt x="974897" y="711517"/>
                  </a:lnTo>
                  <a:lnTo>
                    <a:pt x="984100" y="693420"/>
                  </a:lnTo>
                  <a:lnTo>
                    <a:pt x="992986" y="676275"/>
                  </a:lnTo>
                  <a:lnTo>
                    <a:pt x="1002189" y="659130"/>
                  </a:lnTo>
                  <a:lnTo>
                    <a:pt x="1012026" y="642620"/>
                  </a:lnTo>
                  <a:lnTo>
                    <a:pt x="1021229" y="626427"/>
                  </a:lnTo>
                  <a:lnTo>
                    <a:pt x="1030749" y="610235"/>
                  </a:lnTo>
                  <a:lnTo>
                    <a:pt x="1040269" y="594677"/>
                  </a:lnTo>
                  <a:lnTo>
                    <a:pt x="1049789" y="579755"/>
                  </a:lnTo>
                  <a:lnTo>
                    <a:pt x="1059627" y="564832"/>
                  </a:lnTo>
                  <a:lnTo>
                    <a:pt x="1069147" y="550862"/>
                  </a:lnTo>
                  <a:lnTo>
                    <a:pt x="1078985" y="537210"/>
                  </a:lnTo>
                  <a:lnTo>
                    <a:pt x="1088822" y="523557"/>
                  </a:lnTo>
                  <a:lnTo>
                    <a:pt x="1098660" y="511175"/>
                  </a:lnTo>
                  <a:lnTo>
                    <a:pt x="1108814" y="498792"/>
                  </a:lnTo>
                  <a:lnTo>
                    <a:pt x="1118652" y="487045"/>
                  </a:lnTo>
                  <a:lnTo>
                    <a:pt x="1129124" y="475932"/>
                  </a:lnTo>
                  <a:lnTo>
                    <a:pt x="1138962" y="465137"/>
                  </a:lnTo>
                  <a:lnTo>
                    <a:pt x="1144594" y="459502"/>
                  </a:lnTo>
                  <a:close/>
                  <a:moveTo>
                    <a:pt x="1249064" y="458616"/>
                  </a:moveTo>
                  <a:lnTo>
                    <a:pt x="1248761" y="458787"/>
                  </a:lnTo>
                  <a:lnTo>
                    <a:pt x="1241462" y="463232"/>
                  </a:lnTo>
                  <a:lnTo>
                    <a:pt x="1233846" y="468312"/>
                  </a:lnTo>
                  <a:lnTo>
                    <a:pt x="1226230" y="474027"/>
                  </a:lnTo>
                  <a:lnTo>
                    <a:pt x="1218614" y="480377"/>
                  </a:lnTo>
                  <a:lnTo>
                    <a:pt x="1210997" y="486727"/>
                  </a:lnTo>
                  <a:lnTo>
                    <a:pt x="1203064" y="493712"/>
                  </a:lnTo>
                  <a:lnTo>
                    <a:pt x="1195131" y="501015"/>
                  </a:lnTo>
                  <a:lnTo>
                    <a:pt x="1187197" y="508952"/>
                  </a:lnTo>
                  <a:lnTo>
                    <a:pt x="1178946" y="517525"/>
                  </a:lnTo>
                  <a:lnTo>
                    <a:pt x="1171013" y="526415"/>
                  </a:lnTo>
                  <a:lnTo>
                    <a:pt x="1162762" y="535940"/>
                  </a:lnTo>
                  <a:lnTo>
                    <a:pt x="1154829" y="545465"/>
                  </a:lnTo>
                  <a:lnTo>
                    <a:pt x="1146578" y="555942"/>
                  </a:lnTo>
                  <a:lnTo>
                    <a:pt x="1138327" y="566737"/>
                  </a:lnTo>
                  <a:lnTo>
                    <a:pt x="1130076" y="577850"/>
                  </a:lnTo>
                  <a:lnTo>
                    <a:pt x="1121825" y="589280"/>
                  </a:lnTo>
                  <a:lnTo>
                    <a:pt x="1105324" y="613727"/>
                  </a:lnTo>
                  <a:lnTo>
                    <a:pt x="1088187" y="640080"/>
                  </a:lnTo>
                  <a:lnTo>
                    <a:pt x="1071686" y="667702"/>
                  </a:lnTo>
                  <a:lnTo>
                    <a:pt x="1055184" y="697547"/>
                  </a:lnTo>
                  <a:lnTo>
                    <a:pt x="1038365" y="728662"/>
                  </a:lnTo>
                  <a:lnTo>
                    <a:pt x="1021864" y="761365"/>
                  </a:lnTo>
                  <a:lnTo>
                    <a:pt x="1005679" y="795337"/>
                  </a:lnTo>
                  <a:lnTo>
                    <a:pt x="989178" y="831215"/>
                  </a:lnTo>
                  <a:lnTo>
                    <a:pt x="981773" y="848753"/>
                  </a:lnTo>
                  <a:lnTo>
                    <a:pt x="987743" y="845921"/>
                  </a:lnTo>
                  <a:lnTo>
                    <a:pt x="1029970" y="826544"/>
                  </a:lnTo>
                  <a:lnTo>
                    <a:pt x="1072515" y="807167"/>
                  </a:lnTo>
                  <a:lnTo>
                    <a:pt x="1114743" y="789060"/>
                  </a:lnTo>
                  <a:lnTo>
                    <a:pt x="1157288" y="772224"/>
                  </a:lnTo>
                  <a:lnTo>
                    <a:pt x="1198880" y="755705"/>
                  </a:lnTo>
                  <a:lnTo>
                    <a:pt x="1240790" y="740140"/>
                  </a:lnTo>
                  <a:lnTo>
                    <a:pt x="1282065" y="726163"/>
                  </a:lnTo>
                  <a:lnTo>
                    <a:pt x="1322388" y="712503"/>
                  </a:lnTo>
                  <a:lnTo>
                    <a:pt x="1362393" y="700114"/>
                  </a:lnTo>
                  <a:lnTo>
                    <a:pt x="1382395" y="695032"/>
                  </a:lnTo>
                  <a:lnTo>
                    <a:pt x="1401445" y="689632"/>
                  </a:lnTo>
                  <a:lnTo>
                    <a:pt x="1421130" y="684231"/>
                  </a:lnTo>
                  <a:lnTo>
                    <a:pt x="1439863" y="679466"/>
                  </a:lnTo>
                  <a:lnTo>
                    <a:pt x="1459230" y="675019"/>
                  </a:lnTo>
                  <a:lnTo>
                    <a:pt x="1477645" y="670889"/>
                  </a:lnTo>
                  <a:lnTo>
                    <a:pt x="1496060" y="667077"/>
                  </a:lnTo>
                  <a:lnTo>
                    <a:pt x="1514475" y="663583"/>
                  </a:lnTo>
                  <a:lnTo>
                    <a:pt x="1532255" y="660407"/>
                  </a:lnTo>
                  <a:lnTo>
                    <a:pt x="1550035" y="657548"/>
                  </a:lnTo>
                  <a:lnTo>
                    <a:pt x="1567180" y="655006"/>
                  </a:lnTo>
                  <a:lnTo>
                    <a:pt x="1584643" y="653100"/>
                  </a:lnTo>
                  <a:lnTo>
                    <a:pt x="1601470" y="651194"/>
                  </a:lnTo>
                  <a:lnTo>
                    <a:pt x="1617663" y="649606"/>
                  </a:lnTo>
                  <a:lnTo>
                    <a:pt x="1633855" y="648653"/>
                  </a:lnTo>
                  <a:lnTo>
                    <a:pt x="1649413" y="648018"/>
                  </a:lnTo>
                  <a:lnTo>
                    <a:pt x="1665288" y="647700"/>
                  </a:lnTo>
                  <a:lnTo>
                    <a:pt x="1680211" y="647700"/>
                  </a:lnTo>
                  <a:lnTo>
                    <a:pt x="1694815" y="648018"/>
                  </a:lnTo>
                  <a:lnTo>
                    <a:pt x="1709103" y="648653"/>
                  </a:lnTo>
                  <a:lnTo>
                    <a:pt x="1719853" y="649848"/>
                  </a:lnTo>
                  <a:lnTo>
                    <a:pt x="1718475" y="648653"/>
                  </a:lnTo>
                  <a:lnTo>
                    <a:pt x="1704196" y="636270"/>
                  </a:lnTo>
                  <a:lnTo>
                    <a:pt x="1689600" y="624840"/>
                  </a:lnTo>
                  <a:lnTo>
                    <a:pt x="1674687" y="613410"/>
                  </a:lnTo>
                  <a:lnTo>
                    <a:pt x="1659139" y="601980"/>
                  </a:lnTo>
                  <a:lnTo>
                    <a:pt x="1643908" y="591503"/>
                  </a:lnTo>
                  <a:lnTo>
                    <a:pt x="1628042" y="581025"/>
                  </a:lnTo>
                  <a:lnTo>
                    <a:pt x="1612177" y="570865"/>
                  </a:lnTo>
                  <a:lnTo>
                    <a:pt x="1595994" y="561340"/>
                  </a:lnTo>
                  <a:lnTo>
                    <a:pt x="1579494" y="552133"/>
                  </a:lnTo>
                  <a:lnTo>
                    <a:pt x="1562360" y="543243"/>
                  </a:lnTo>
                  <a:lnTo>
                    <a:pt x="1545543" y="534988"/>
                  </a:lnTo>
                  <a:lnTo>
                    <a:pt x="1528408" y="526733"/>
                  </a:lnTo>
                  <a:lnTo>
                    <a:pt x="1510639" y="519113"/>
                  </a:lnTo>
                  <a:lnTo>
                    <a:pt x="1492869" y="511810"/>
                  </a:lnTo>
                  <a:lnTo>
                    <a:pt x="1475418" y="504825"/>
                  </a:lnTo>
                  <a:lnTo>
                    <a:pt x="1456697" y="498793"/>
                  </a:lnTo>
                  <a:lnTo>
                    <a:pt x="1438927" y="492443"/>
                  </a:lnTo>
                  <a:lnTo>
                    <a:pt x="1420523" y="487045"/>
                  </a:lnTo>
                  <a:lnTo>
                    <a:pt x="1401485" y="482283"/>
                  </a:lnTo>
                  <a:lnTo>
                    <a:pt x="1382764" y="477520"/>
                  </a:lnTo>
                  <a:lnTo>
                    <a:pt x="1363408" y="473393"/>
                  </a:lnTo>
                  <a:lnTo>
                    <a:pt x="1344370" y="469583"/>
                  </a:lnTo>
                  <a:lnTo>
                    <a:pt x="1325014" y="466408"/>
                  </a:lnTo>
                  <a:lnTo>
                    <a:pt x="1305658" y="463868"/>
                  </a:lnTo>
                  <a:lnTo>
                    <a:pt x="1285985" y="461328"/>
                  </a:lnTo>
                  <a:lnTo>
                    <a:pt x="1265995" y="459423"/>
                  </a:lnTo>
                  <a:lnTo>
                    <a:pt x="1249064" y="458616"/>
                  </a:lnTo>
                  <a:close/>
                  <a:moveTo>
                    <a:pt x="1092607" y="63500"/>
                  </a:moveTo>
                  <a:lnTo>
                    <a:pt x="1084677" y="63818"/>
                  </a:lnTo>
                  <a:lnTo>
                    <a:pt x="1076431" y="65088"/>
                  </a:lnTo>
                  <a:lnTo>
                    <a:pt x="1070087" y="66993"/>
                  </a:lnTo>
                  <a:lnTo>
                    <a:pt x="1063744" y="69215"/>
                  </a:lnTo>
                  <a:lnTo>
                    <a:pt x="1057400" y="71755"/>
                  </a:lnTo>
                  <a:lnTo>
                    <a:pt x="1051374" y="75247"/>
                  </a:lnTo>
                  <a:lnTo>
                    <a:pt x="1045347" y="79693"/>
                  </a:lnTo>
                  <a:lnTo>
                    <a:pt x="1039638" y="84137"/>
                  </a:lnTo>
                  <a:lnTo>
                    <a:pt x="1033929" y="89218"/>
                  </a:lnTo>
                  <a:lnTo>
                    <a:pt x="1028537" y="94932"/>
                  </a:lnTo>
                  <a:lnTo>
                    <a:pt x="1022828" y="100965"/>
                  </a:lnTo>
                  <a:lnTo>
                    <a:pt x="1017753" y="107950"/>
                  </a:lnTo>
                  <a:lnTo>
                    <a:pt x="1012361" y="115252"/>
                  </a:lnTo>
                  <a:lnTo>
                    <a:pt x="1007286" y="123508"/>
                  </a:lnTo>
                  <a:lnTo>
                    <a:pt x="1002528" y="131763"/>
                  </a:lnTo>
                  <a:lnTo>
                    <a:pt x="997771" y="140652"/>
                  </a:lnTo>
                  <a:lnTo>
                    <a:pt x="993013" y="150178"/>
                  </a:lnTo>
                  <a:lnTo>
                    <a:pt x="988572" y="160020"/>
                  </a:lnTo>
                  <a:lnTo>
                    <a:pt x="984449" y="170815"/>
                  </a:lnTo>
                  <a:lnTo>
                    <a:pt x="980009" y="181293"/>
                  </a:lnTo>
                  <a:lnTo>
                    <a:pt x="975885" y="193040"/>
                  </a:lnTo>
                  <a:lnTo>
                    <a:pt x="972079" y="204788"/>
                  </a:lnTo>
                  <a:lnTo>
                    <a:pt x="968590" y="217170"/>
                  </a:lnTo>
                  <a:lnTo>
                    <a:pt x="964784" y="230188"/>
                  </a:lnTo>
                  <a:lnTo>
                    <a:pt x="961612" y="243840"/>
                  </a:lnTo>
                  <a:lnTo>
                    <a:pt x="958123" y="257493"/>
                  </a:lnTo>
                  <a:lnTo>
                    <a:pt x="955269" y="271780"/>
                  </a:lnTo>
                  <a:lnTo>
                    <a:pt x="952414" y="286385"/>
                  </a:lnTo>
                  <a:lnTo>
                    <a:pt x="949877" y="301307"/>
                  </a:lnTo>
                  <a:lnTo>
                    <a:pt x="947022" y="317183"/>
                  </a:lnTo>
                  <a:lnTo>
                    <a:pt x="944802" y="333375"/>
                  </a:lnTo>
                  <a:lnTo>
                    <a:pt x="942987" y="349121"/>
                  </a:lnTo>
                  <a:lnTo>
                    <a:pt x="951519" y="346716"/>
                  </a:lnTo>
                  <a:lnTo>
                    <a:pt x="973415" y="340365"/>
                  </a:lnTo>
                  <a:lnTo>
                    <a:pt x="995629" y="334967"/>
                  </a:lnTo>
                  <a:lnTo>
                    <a:pt x="1018160" y="330203"/>
                  </a:lnTo>
                  <a:lnTo>
                    <a:pt x="1041326" y="325758"/>
                  </a:lnTo>
                  <a:lnTo>
                    <a:pt x="1063857" y="321947"/>
                  </a:lnTo>
                  <a:lnTo>
                    <a:pt x="1087340" y="318454"/>
                  </a:lnTo>
                  <a:lnTo>
                    <a:pt x="1110823" y="315913"/>
                  </a:lnTo>
                  <a:lnTo>
                    <a:pt x="1134306" y="314008"/>
                  </a:lnTo>
                  <a:lnTo>
                    <a:pt x="1158106" y="312420"/>
                  </a:lnTo>
                  <a:lnTo>
                    <a:pt x="1181906" y="311785"/>
                  </a:lnTo>
                  <a:lnTo>
                    <a:pt x="1205707" y="311150"/>
                  </a:lnTo>
                  <a:lnTo>
                    <a:pt x="1229824" y="311785"/>
                  </a:lnTo>
                  <a:lnTo>
                    <a:pt x="1253624" y="312420"/>
                  </a:lnTo>
                  <a:lnTo>
                    <a:pt x="1277107" y="314008"/>
                  </a:lnTo>
                  <a:lnTo>
                    <a:pt x="1300590" y="315913"/>
                  </a:lnTo>
                  <a:lnTo>
                    <a:pt x="1324073" y="318454"/>
                  </a:lnTo>
                  <a:lnTo>
                    <a:pt x="1345556" y="321650"/>
                  </a:lnTo>
                  <a:lnTo>
                    <a:pt x="1344129" y="319088"/>
                  </a:lnTo>
                  <a:lnTo>
                    <a:pt x="1333345" y="299720"/>
                  </a:lnTo>
                  <a:lnTo>
                    <a:pt x="1322561" y="281305"/>
                  </a:lnTo>
                  <a:lnTo>
                    <a:pt x="1311777" y="263208"/>
                  </a:lnTo>
                  <a:lnTo>
                    <a:pt x="1300993" y="246380"/>
                  </a:lnTo>
                  <a:lnTo>
                    <a:pt x="1290209" y="229870"/>
                  </a:lnTo>
                  <a:lnTo>
                    <a:pt x="1279425" y="213995"/>
                  </a:lnTo>
                  <a:lnTo>
                    <a:pt x="1268958" y="199073"/>
                  </a:lnTo>
                  <a:lnTo>
                    <a:pt x="1258174" y="185420"/>
                  </a:lnTo>
                  <a:lnTo>
                    <a:pt x="1247707" y="171450"/>
                  </a:lnTo>
                  <a:lnTo>
                    <a:pt x="1236923" y="158750"/>
                  </a:lnTo>
                  <a:lnTo>
                    <a:pt x="1226456" y="146685"/>
                  </a:lnTo>
                  <a:lnTo>
                    <a:pt x="1216306" y="135573"/>
                  </a:lnTo>
                  <a:lnTo>
                    <a:pt x="1205839" y="125413"/>
                  </a:lnTo>
                  <a:lnTo>
                    <a:pt x="1195373" y="115570"/>
                  </a:lnTo>
                  <a:lnTo>
                    <a:pt x="1185540" y="106998"/>
                  </a:lnTo>
                  <a:lnTo>
                    <a:pt x="1175390" y="98743"/>
                  </a:lnTo>
                  <a:lnTo>
                    <a:pt x="1165558" y="91440"/>
                  </a:lnTo>
                  <a:lnTo>
                    <a:pt x="1156042" y="85090"/>
                  </a:lnTo>
                  <a:lnTo>
                    <a:pt x="1146210" y="79058"/>
                  </a:lnTo>
                  <a:lnTo>
                    <a:pt x="1137012" y="74613"/>
                  </a:lnTo>
                  <a:lnTo>
                    <a:pt x="1127814" y="70802"/>
                  </a:lnTo>
                  <a:lnTo>
                    <a:pt x="1118615" y="67628"/>
                  </a:lnTo>
                  <a:lnTo>
                    <a:pt x="1109734" y="65405"/>
                  </a:lnTo>
                  <a:lnTo>
                    <a:pt x="1101171" y="63818"/>
                  </a:lnTo>
                  <a:lnTo>
                    <a:pt x="1092607" y="63500"/>
                  </a:lnTo>
                  <a:close/>
                  <a:moveTo>
                    <a:pt x="1090069" y="0"/>
                  </a:moveTo>
                  <a:lnTo>
                    <a:pt x="1096730" y="0"/>
                  </a:lnTo>
                  <a:lnTo>
                    <a:pt x="1103708" y="318"/>
                  </a:lnTo>
                  <a:lnTo>
                    <a:pt x="1110369" y="1270"/>
                  </a:lnTo>
                  <a:lnTo>
                    <a:pt x="1117030" y="1905"/>
                  </a:lnTo>
                  <a:lnTo>
                    <a:pt x="1124007" y="3175"/>
                  </a:lnTo>
                  <a:lnTo>
                    <a:pt x="1130985" y="4763"/>
                  </a:lnTo>
                  <a:lnTo>
                    <a:pt x="1137646" y="6668"/>
                  </a:lnTo>
                  <a:lnTo>
                    <a:pt x="1144307" y="8573"/>
                  </a:lnTo>
                  <a:lnTo>
                    <a:pt x="1151285" y="11113"/>
                  </a:lnTo>
                  <a:lnTo>
                    <a:pt x="1157945" y="13970"/>
                  </a:lnTo>
                  <a:lnTo>
                    <a:pt x="1164923" y="16510"/>
                  </a:lnTo>
                  <a:lnTo>
                    <a:pt x="1171584" y="20003"/>
                  </a:lnTo>
                  <a:lnTo>
                    <a:pt x="1178245" y="23495"/>
                  </a:lnTo>
                  <a:lnTo>
                    <a:pt x="1185223" y="27305"/>
                  </a:lnTo>
                  <a:lnTo>
                    <a:pt x="1192201" y="31115"/>
                  </a:lnTo>
                  <a:lnTo>
                    <a:pt x="1198544" y="35878"/>
                  </a:lnTo>
                  <a:lnTo>
                    <a:pt x="1211866" y="45085"/>
                  </a:lnTo>
                  <a:lnTo>
                    <a:pt x="1225504" y="55880"/>
                  </a:lnTo>
                  <a:lnTo>
                    <a:pt x="1238826" y="66993"/>
                  </a:lnTo>
                  <a:lnTo>
                    <a:pt x="1252465" y="79693"/>
                  </a:lnTo>
                  <a:lnTo>
                    <a:pt x="1265469" y="93028"/>
                  </a:lnTo>
                  <a:lnTo>
                    <a:pt x="1278473" y="107315"/>
                  </a:lnTo>
                  <a:lnTo>
                    <a:pt x="1291795" y="122555"/>
                  </a:lnTo>
                  <a:lnTo>
                    <a:pt x="1304482" y="138748"/>
                  </a:lnTo>
                  <a:lnTo>
                    <a:pt x="1317486" y="155575"/>
                  </a:lnTo>
                  <a:lnTo>
                    <a:pt x="1330490" y="173355"/>
                  </a:lnTo>
                  <a:lnTo>
                    <a:pt x="1343177" y="191770"/>
                  </a:lnTo>
                  <a:lnTo>
                    <a:pt x="1355865" y="211455"/>
                  </a:lnTo>
                  <a:lnTo>
                    <a:pt x="1368235" y="231458"/>
                  </a:lnTo>
                  <a:lnTo>
                    <a:pt x="1380604" y="252095"/>
                  </a:lnTo>
                  <a:lnTo>
                    <a:pt x="1392974" y="273685"/>
                  </a:lnTo>
                  <a:lnTo>
                    <a:pt x="1405027" y="295910"/>
                  </a:lnTo>
                  <a:lnTo>
                    <a:pt x="1417080" y="318770"/>
                  </a:lnTo>
                  <a:lnTo>
                    <a:pt x="1426613" y="337599"/>
                  </a:lnTo>
                  <a:lnTo>
                    <a:pt x="1437997" y="340365"/>
                  </a:lnTo>
                  <a:lnTo>
                    <a:pt x="1460211" y="346716"/>
                  </a:lnTo>
                  <a:lnTo>
                    <a:pt x="1482107" y="353067"/>
                  </a:lnTo>
                  <a:lnTo>
                    <a:pt x="1503686" y="360053"/>
                  </a:lnTo>
                  <a:lnTo>
                    <a:pt x="1525265" y="367675"/>
                  </a:lnTo>
                  <a:lnTo>
                    <a:pt x="1546527" y="375931"/>
                  </a:lnTo>
                  <a:lnTo>
                    <a:pt x="1567471" y="384188"/>
                  </a:lnTo>
                  <a:lnTo>
                    <a:pt x="1588098" y="393397"/>
                  </a:lnTo>
                  <a:lnTo>
                    <a:pt x="1608725" y="402606"/>
                  </a:lnTo>
                  <a:lnTo>
                    <a:pt x="1629035" y="413085"/>
                  </a:lnTo>
                  <a:lnTo>
                    <a:pt x="1649027" y="423564"/>
                  </a:lnTo>
                  <a:lnTo>
                    <a:pt x="1668385" y="434361"/>
                  </a:lnTo>
                  <a:lnTo>
                    <a:pt x="1687742" y="445793"/>
                  </a:lnTo>
                  <a:lnTo>
                    <a:pt x="1706465" y="457543"/>
                  </a:lnTo>
                  <a:lnTo>
                    <a:pt x="1725505" y="469927"/>
                  </a:lnTo>
                  <a:lnTo>
                    <a:pt x="1743911" y="482629"/>
                  </a:lnTo>
                  <a:lnTo>
                    <a:pt x="1754618" y="490712"/>
                  </a:lnTo>
                  <a:lnTo>
                    <a:pt x="1765300" y="488007"/>
                  </a:lnTo>
                  <a:lnTo>
                    <a:pt x="1790383" y="481655"/>
                  </a:lnTo>
                  <a:lnTo>
                    <a:pt x="1815148" y="475939"/>
                  </a:lnTo>
                  <a:lnTo>
                    <a:pt x="1839278" y="470858"/>
                  </a:lnTo>
                  <a:lnTo>
                    <a:pt x="1863090" y="466412"/>
                  </a:lnTo>
                  <a:lnTo>
                    <a:pt x="1886585" y="461965"/>
                  </a:lnTo>
                  <a:lnTo>
                    <a:pt x="1909128" y="458790"/>
                  </a:lnTo>
                  <a:lnTo>
                    <a:pt x="1931353" y="455931"/>
                  </a:lnTo>
                  <a:lnTo>
                    <a:pt x="1953260" y="453708"/>
                  </a:lnTo>
                  <a:lnTo>
                    <a:pt x="1974533" y="452120"/>
                  </a:lnTo>
                  <a:lnTo>
                    <a:pt x="1995170" y="450850"/>
                  </a:lnTo>
                  <a:lnTo>
                    <a:pt x="2015173" y="450850"/>
                  </a:lnTo>
                  <a:lnTo>
                    <a:pt x="2034858" y="450850"/>
                  </a:lnTo>
                  <a:lnTo>
                    <a:pt x="2053591" y="452120"/>
                  </a:lnTo>
                  <a:lnTo>
                    <a:pt x="2071688" y="453708"/>
                  </a:lnTo>
                  <a:lnTo>
                    <a:pt x="2089468" y="455931"/>
                  </a:lnTo>
                  <a:lnTo>
                    <a:pt x="2105978" y="459107"/>
                  </a:lnTo>
                  <a:lnTo>
                    <a:pt x="2122171" y="462918"/>
                  </a:lnTo>
                  <a:lnTo>
                    <a:pt x="2129791" y="465141"/>
                  </a:lnTo>
                  <a:lnTo>
                    <a:pt x="2130938" y="465476"/>
                  </a:lnTo>
                  <a:lnTo>
                    <a:pt x="2133652" y="462956"/>
                  </a:lnTo>
                  <a:lnTo>
                    <a:pt x="2138421" y="459141"/>
                  </a:lnTo>
                  <a:lnTo>
                    <a:pt x="2142871" y="455008"/>
                  </a:lnTo>
                  <a:lnTo>
                    <a:pt x="2147958" y="451829"/>
                  </a:lnTo>
                  <a:lnTo>
                    <a:pt x="2153044" y="448332"/>
                  </a:lnTo>
                  <a:lnTo>
                    <a:pt x="2158448" y="445153"/>
                  </a:lnTo>
                  <a:lnTo>
                    <a:pt x="2163853" y="442610"/>
                  </a:lnTo>
                  <a:lnTo>
                    <a:pt x="2169575" y="439749"/>
                  </a:lnTo>
                  <a:lnTo>
                    <a:pt x="2174979" y="437524"/>
                  </a:lnTo>
                  <a:lnTo>
                    <a:pt x="2181019" y="435616"/>
                  </a:lnTo>
                  <a:lnTo>
                    <a:pt x="2186741" y="434027"/>
                  </a:lnTo>
                  <a:lnTo>
                    <a:pt x="2193099" y="432437"/>
                  </a:lnTo>
                  <a:lnTo>
                    <a:pt x="2199140" y="431166"/>
                  </a:lnTo>
                  <a:lnTo>
                    <a:pt x="2205815" y="430530"/>
                  </a:lnTo>
                  <a:lnTo>
                    <a:pt x="2211856" y="430212"/>
                  </a:lnTo>
                  <a:lnTo>
                    <a:pt x="2218531" y="430212"/>
                  </a:lnTo>
                  <a:lnTo>
                    <a:pt x="2224890" y="430212"/>
                  </a:lnTo>
                  <a:lnTo>
                    <a:pt x="2231565" y="430530"/>
                  </a:lnTo>
                  <a:lnTo>
                    <a:pt x="2237606" y="431166"/>
                  </a:lnTo>
                  <a:lnTo>
                    <a:pt x="2243646" y="432437"/>
                  </a:lnTo>
                  <a:lnTo>
                    <a:pt x="2250004" y="434027"/>
                  </a:lnTo>
                  <a:lnTo>
                    <a:pt x="2256044" y="435616"/>
                  </a:lnTo>
                  <a:lnTo>
                    <a:pt x="2261766" y="437524"/>
                  </a:lnTo>
                  <a:lnTo>
                    <a:pt x="2267806" y="439749"/>
                  </a:lnTo>
                  <a:lnTo>
                    <a:pt x="2273528" y="442610"/>
                  </a:lnTo>
                  <a:lnTo>
                    <a:pt x="2278933" y="445153"/>
                  </a:lnTo>
                  <a:lnTo>
                    <a:pt x="2283701" y="448332"/>
                  </a:lnTo>
                  <a:lnTo>
                    <a:pt x="2289105" y="451829"/>
                  </a:lnTo>
                  <a:lnTo>
                    <a:pt x="2294192" y="455008"/>
                  </a:lnTo>
                  <a:lnTo>
                    <a:pt x="2298960" y="459141"/>
                  </a:lnTo>
                  <a:lnTo>
                    <a:pt x="2303411" y="462956"/>
                  </a:lnTo>
                  <a:lnTo>
                    <a:pt x="2307544" y="467089"/>
                  </a:lnTo>
                  <a:lnTo>
                    <a:pt x="2311994" y="471221"/>
                  </a:lnTo>
                  <a:lnTo>
                    <a:pt x="2315809" y="475990"/>
                  </a:lnTo>
                  <a:lnTo>
                    <a:pt x="2319624" y="480440"/>
                  </a:lnTo>
                  <a:lnTo>
                    <a:pt x="2323121" y="485527"/>
                  </a:lnTo>
                  <a:lnTo>
                    <a:pt x="2326618" y="490931"/>
                  </a:lnTo>
                  <a:lnTo>
                    <a:pt x="2329479" y="496017"/>
                  </a:lnTo>
                  <a:lnTo>
                    <a:pt x="2332340" y="501422"/>
                  </a:lnTo>
                  <a:lnTo>
                    <a:pt x="2334883" y="507144"/>
                  </a:lnTo>
                  <a:lnTo>
                    <a:pt x="2336790" y="512866"/>
                  </a:lnTo>
                  <a:lnTo>
                    <a:pt x="2339334" y="518588"/>
                  </a:lnTo>
                  <a:lnTo>
                    <a:pt x="2340923" y="524946"/>
                  </a:lnTo>
                  <a:lnTo>
                    <a:pt x="2342195" y="530987"/>
                  </a:lnTo>
                  <a:lnTo>
                    <a:pt x="2343466" y="537027"/>
                  </a:lnTo>
                  <a:lnTo>
                    <a:pt x="2344102" y="543385"/>
                  </a:lnTo>
                  <a:lnTo>
                    <a:pt x="2344738" y="549743"/>
                  </a:lnTo>
                  <a:lnTo>
                    <a:pt x="2344738" y="556419"/>
                  </a:lnTo>
                  <a:lnTo>
                    <a:pt x="2344738" y="562777"/>
                  </a:lnTo>
                  <a:lnTo>
                    <a:pt x="2344102" y="569135"/>
                  </a:lnTo>
                  <a:lnTo>
                    <a:pt x="2343466" y="575493"/>
                  </a:lnTo>
                  <a:lnTo>
                    <a:pt x="2342195" y="581851"/>
                  </a:lnTo>
                  <a:lnTo>
                    <a:pt x="2340923" y="587891"/>
                  </a:lnTo>
                  <a:lnTo>
                    <a:pt x="2339334" y="593613"/>
                  </a:lnTo>
                  <a:lnTo>
                    <a:pt x="2336790" y="599971"/>
                  </a:lnTo>
                  <a:lnTo>
                    <a:pt x="2334883" y="605375"/>
                  </a:lnTo>
                  <a:lnTo>
                    <a:pt x="2332340" y="611097"/>
                  </a:lnTo>
                  <a:lnTo>
                    <a:pt x="2329479" y="616502"/>
                  </a:lnTo>
                  <a:lnTo>
                    <a:pt x="2326618" y="621906"/>
                  </a:lnTo>
                  <a:lnTo>
                    <a:pt x="2323121" y="626675"/>
                  </a:lnTo>
                  <a:lnTo>
                    <a:pt x="2319624" y="631761"/>
                  </a:lnTo>
                  <a:lnTo>
                    <a:pt x="2315809" y="636529"/>
                  </a:lnTo>
                  <a:lnTo>
                    <a:pt x="2311994" y="640980"/>
                  </a:lnTo>
                  <a:lnTo>
                    <a:pt x="2307544" y="645749"/>
                  </a:lnTo>
                  <a:lnTo>
                    <a:pt x="2303411" y="649881"/>
                  </a:lnTo>
                  <a:lnTo>
                    <a:pt x="2298960" y="653696"/>
                  </a:lnTo>
                  <a:lnTo>
                    <a:pt x="2294192" y="657511"/>
                  </a:lnTo>
                  <a:lnTo>
                    <a:pt x="2289105" y="661008"/>
                  </a:lnTo>
                  <a:lnTo>
                    <a:pt x="2283701" y="664187"/>
                  </a:lnTo>
                  <a:lnTo>
                    <a:pt x="2278933" y="667048"/>
                  </a:lnTo>
                  <a:lnTo>
                    <a:pt x="2273528" y="669909"/>
                  </a:lnTo>
                  <a:lnTo>
                    <a:pt x="2267806" y="672452"/>
                  </a:lnTo>
                  <a:lnTo>
                    <a:pt x="2261766" y="674995"/>
                  </a:lnTo>
                  <a:lnTo>
                    <a:pt x="2256044" y="676903"/>
                  </a:lnTo>
                  <a:lnTo>
                    <a:pt x="2250004" y="678174"/>
                  </a:lnTo>
                  <a:lnTo>
                    <a:pt x="2247042" y="678915"/>
                  </a:lnTo>
                  <a:lnTo>
                    <a:pt x="2244725" y="687131"/>
                  </a:lnTo>
                  <a:lnTo>
                    <a:pt x="2240598" y="699199"/>
                  </a:lnTo>
                  <a:lnTo>
                    <a:pt x="2235835" y="711902"/>
                  </a:lnTo>
                  <a:lnTo>
                    <a:pt x="2230438" y="724605"/>
                  </a:lnTo>
                  <a:lnTo>
                    <a:pt x="2224405" y="737626"/>
                  </a:lnTo>
                  <a:lnTo>
                    <a:pt x="2217738" y="750647"/>
                  </a:lnTo>
                  <a:lnTo>
                    <a:pt x="2210753" y="763985"/>
                  </a:lnTo>
                  <a:lnTo>
                    <a:pt x="2203133" y="777324"/>
                  </a:lnTo>
                  <a:lnTo>
                    <a:pt x="2194878" y="790662"/>
                  </a:lnTo>
                  <a:lnTo>
                    <a:pt x="2185988" y="804318"/>
                  </a:lnTo>
                  <a:lnTo>
                    <a:pt x="2176781" y="817974"/>
                  </a:lnTo>
                  <a:lnTo>
                    <a:pt x="2166621" y="831948"/>
                  </a:lnTo>
                  <a:lnTo>
                    <a:pt x="2156778" y="845604"/>
                  </a:lnTo>
                  <a:lnTo>
                    <a:pt x="2145665" y="859577"/>
                  </a:lnTo>
                  <a:lnTo>
                    <a:pt x="2134235" y="873868"/>
                  </a:lnTo>
                  <a:lnTo>
                    <a:pt x="2122488" y="887524"/>
                  </a:lnTo>
                  <a:lnTo>
                    <a:pt x="2110105" y="901815"/>
                  </a:lnTo>
                  <a:lnTo>
                    <a:pt x="2097405" y="916107"/>
                  </a:lnTo>
                  <a:lnTo>
                    <a:pt x="2084388" y="930715"/>
                  </a:lnTo>
                  <a:lnTo>
                    <a:pt x="2082612" y="932575"/>
                  </a:lnTo>
                  <a:lnTo>
                    <a:pt x="2086318" y="943083"/>
                  </a:lnTo>
                  <a:lnTo>
                    <a:pt x="2093299" y="964677"/>
                  </a:lnTo>
                  <a:lnTo>
                    <a:pt x="2099963" y="986588"/>
                  </a:lnTo>
                  <a:lnTo>
                    <a:pt x="2105993" y="1008817"/>
                  </a:lnTo>
                  <a:lnTo>
                    <a:pt x="2111388" y="1031045"/>
                  </a:lnTo>
                  <a:lnTo>
                    <a:pt x="2116465" y="1053909"/>
                  </a:lnTo>
                  <a:lnTo>
                    <a:pt x="2120591" y="1076456"/>
                  </a:lnTo>
                  <a:lnTo>
                    <a:pt x="2124399" y="1099637"/>
                  </a:lnTo>
                  <a:lnTo>
                    <a:pt x="2127889" y="1123136"/>
                  </a:lnTo>
                  <a:lnTo>
                    <a:pt x="2130745" y="1146000"/>
                  </a:lnTo>
                  <a:lnTo>
                    <a:pt x="2132649" y="1169817"/>
                  </a:lnTo>
                  <a:lnTo>
                    <a:pt x="2133919" y="1193316"/>
                  </a:lnTo>
                  <a:lnTo>
                    <a:pt x="2134871" y="1217132"/>
                  </a:lnTo>
                  <a:lnTo>
                    <a:pt x="2135188" y="1241584"/>
                  </a:lnTo>
                  <a:lnTo>
                    <a:pt x="2134871" y="1265400"/>
                  </a:lnTo>
                  <a:lnTo>
                    <a:pt x="2133919" y="1289217"/>
                  </a:lnTo>
                  <a:lnTo>
                    <a:pt x="2132649" y="1313034"/>
                  </a:lnTo>
                  <a:lnTo>
                    <a:pt x="2130745" y="1336533"/>
                  </a:lnTo>
                  <a:lnTo>
                    <a:pt x="2127889" y="1359714"/>
                  </a:lnTo>
                  <a:lnTo>
                    <a:pt x="2124399" y="1382896"/>
                  </a:lnTo>
                  <a:lnTo>
                    <a:pt x="2120591" y="1406077"/>
                  </a:lnTo>
                  <a:lnTo>
                    <a:pt x="2116465" y="1428941"/>
                  </a:lnTo>
                  <a:lnTo>
                    <a:pt x="2111388" y="1451170"/>
                  </a:lnTo>
                  <a:lnTo>
                    <a:pt x="2105993" y="1474034"/>
                  </a:lnTo>
                  <a:lnTo>
                    <a:pt x="2099963" y="1495945"/>
                  </a:lnTo>
                  <a:lnTo>
                    <a:pt x="2093299" y="1517856"/>
                  </a:lnTo>
                  <a:lnTo>
                    <a:pt x="2086318" y="1539767"/>
                  </a:lnTo>
                  <a:lnTo>
                    <a:pt x="2078702" y="1561361"/>
                  </a:lnTo>
                  <a:lnTo>
                    <a:pt x="2070769" y="1582320"/>
                  </a:lnTo>
                  <a:lnTo>
                    <a:pt x="2062200" y="1603596"/>
                  </a:lnTo>
                  <a:lnTo>
                    <a:pt x="2052998" y="1624237"/>
                  </a:lnTo>
                  <a:lnTo>
                    <a:pt x="2043477" y="1644560"/>
                  </a:lnTo>
                  <a:lnTo>
                    <a:pt x="2033323" y="1664884"/>
                  </a:lnTo>
                  <a:lnTo>
                    <a:pt x="2023168" y="1684572"/>
                  </a:lnTo>
                  <a:lnTo>
                    <a:pt x="2016689" y="1696395"/>
                  </a:lnTo>
                  <a:lnTo>
                    <a:pt x="2018423" y="1698160"/>
                  </a:lnTo>
                  <a:lnTo>
                    <a:pt x="2036832" y="1716580"/>
                  </a:lnTo>
                  <a:lnTo>
                    <a:pt x="2054606" y="1735318"/>
                  </a:lnTo>
                  <a:lnTo>
                    <a:pt x="2071746" y="1753738"/>
                  </a:lnTo>
                  <a:lnTo>
                    <a:pt x="2088250" y="1772158"/>
                  </a:lnTo>
                  <a:lnTo>
                    <a:pt x="2103802" y="1790578"/>
                  </a:lnTo>
                  <a:lnTo>
                    <a:pt x="2119037" y="1808998"/>
                  </a:lnTo>
                  <a:lnTo>
                    <a:pt x="2133320" y="1827100"/>
                  </a:lnTo>
                  <a:lnTo>
                    <a:pt x="2146650" y="1845202"/>
                  </a:lnTo>
                  <a:lnTo>
                    <a:pt x="2159346" y="1862987"/>
                  </a:lnTo>
                  <a:lnTo>
                    <a:pt x="2171407" y="1880454"/>
                  </a:lnTo>
                  <a:lnTo>
                    <a:pt x="2182516" y="1898239"/>
                  </a:lnTo>
                  <a:lnTo>
                    <a:pt x="2192990" y="1915707"/>
                  </a:lnTo>
                  <a:lnTo>
                    <a:pt x="2202194" y="1932539"/>
                  </a:lnTo>
                  <a:lnTo>
                    <a:pt x="2210447" y="1949371"/>
                  </a:lnTo>
                  <a:lnTo>
                    <a:pt x="2218381" y="1965885"/>
                  </a:lnTo>
                  <a:lnTo>
                    <a:pt x="2224729" y="1982400"/>
                  </a:lnTo>
                  <a:lnTo>
                    <a:pt x="2230442" y="1998279"/>
                  </a:lnTo>
                  <a:lnTo>
                    <a:pt x="2235203" y="2014476"/>
                  </a:lnTo>
                  <a:lnTo>
                    <a:pt x="2237107" y="2022098"/>
                  </a:lnTo>
                  <a:lnTo>
                    <a:pt x="2238695" y="2029720"/>
                  </a:lnTo>
                  <a:lnTo>
                    <a:pt x="2240281" y="2037342"/>
                  </a:lnTo>
                  <a:lnTo>
                    <a:pt x="2241234" y="2044647"/>
                  </a:lnTo>
                  <a:lnTo>
                    <a:pt x="2242186" y="2052586"/>
                  </a:lnTo>
                  <a:lnTo>
                    <a:pt x="2242821" y="2059891"/>
                  </a:lnTo>
                  <a:lnTo>
                    <a:pt x="2243138" y="2067195"/>
                  </a:lnTo>
                  <a:lnTo>
                    <a:pt x="2243138" y="2074500"/>
                  </a:lnTo>
                  <a:lnTo>
                    <a:pt x="2243138" y="2081169"/>
                  </a:lnTo>
                  <a:lnTo>
                    <a:pt x="2242821" y="2088473"/>
                  </a:lnTo>
                  <a:lnTo>
                    <a:pt x="2242186" y="2095460"/>
                  </a:lnTo>
                  <a:lnTo>
                    <a:pt x="2240916" y="2102130"/>
                  </a:lnTo>
                  <a:lnTo>
                    <a:pt x="2239647" y="2108799"/>
                  </a:lnTo>
                  <a:lnTo>
                    <a:pt x="2237742" y="2115468"/>
                  </a:lnTo>
                  <a:lnTo>
                    <a:pt x="2235838" y="2122138"/>
                  </a:lnTo>
                  <a:lnTo>
                    <a:pt x="2233934" y="2128489"/>
                  </a:lnTo>
                  <a:lnTo>
                    <a:pt x="2231395" y="2134841"/>
                  </a:lnTo>
                  <a:lnTo>
                    <a:pt x="2228538" y="2141193"/>
                  </a:lnTo>
                  <a:lnTo>
                    <a:pt x="2225681" y="2147545"/>
                  </a:lnTo>
                  <a:lnTo>
                    <a:pt x="2222190" y="2153261"/>
                  </a:lnTo>
                  <a:lnTo>
                    <a:pt x="2216477" y="2162471"/>
                  </a:lnTo>
                  <a:lnTo>
                    <a:pt x="2209812" y="2170728"/>
                  </a:lnTo>
                  <a:lnTo>
                    <a:pt x="2202512" y="2178986"/>
                  </a:lnTo>
                  <a:lnTo>
                    <a:pt x="2194894" y="2186608"/>
                  </a:lnTo>
                  <a:lnTo>
                    <a:pt x="2186325" y="2193595"/>
                  </a:lnTo>
                  <a:lnTo>
                    <a:pt x="2177438" y="2199946"/>
                  </a:lnTo>
                  <a:lnTo>
                    <a:pt x="2168233" y="2206298"/>
                  </a:lnTo>
                  <a:lnTo>
                    <a:pt x="2158394" y="2211697"/>
                  </a:lnTo>
                  <a:lnTo>
                    <a:pt x="2147920" y="2216461"/>
                  </a:lnTo>
                  <a:lnTo>
                    <a:pt x="2137129" y="2221225"/>
                  </a:lnTo>
                  <a:lnTo>
                    <a:pt x="2125703" y="2225036"/>
                  </a:lnTo>
                  <a:lnTo>
                    <a:pt x="2113641" y="2228529"/>
                  </a:lnTo>
                  <a:lnTo>
                    <a:pt x="2100946" y="2231705"/>
                  </a:lnTo>
                  <a:lnTo>
                    <a:pt x="2088250" y="2234246"/>
                  </a:lnTo>
                  <a:lnTo>
                    <a:pt x="2074919" y="2236151"/>
                  </a:lnTo>
                  <a:lnTo>
                    <a:pt x="2061272" y="2237739"/>
                  </a:lnTo>
                  <a:lnTo>
                    <a:pt x="2047306" y="2239327"/>
                  </a:lnTo>
                  <a:lnTo>
                    <a:pt x="2032706" y="2239962"/>
                  </a:lnTo>
                  <a:lnTo>
                    <a:pt x="2017471" y="2239962"/>
                  </a:lnTo>
                  <a:lnTo>
                    <a:pt x="2001919" y="2239962"/>
                  </a:lnTo>
                  <a:lnTo>
                    <a:pt x="1986049" y="2239645"/>
                  </a:lnTo>
                  <a:lnTo>
                    <a:pt x="1970180" y="2238374"/>
                  </a:lnTo>
                  <a:lnTo>
                    <a:pt x="1953675" y="2237421"/>
                  </a:lnTo>
                  <a:lnTo>
                    <a:pt x="1937171" y="2235516"/>
                  </a:lnTo>
                  <a:lnTo>
                    <a:pt x="1919714" y="2233610"/>
                  </a:lnTo>
                  <a:lnTo>
                    <a:pt x="1901940" y="2230752"/>
                  </a:lnTo>
                  <a:lnTo>
                    <a:pt x="1884483" y="2228211"/>
                  </a:lnTo>
                  <a:lnTo>
                    <a:pt x="1866392" y="2224718"/>
                  </a:lnTo>
                  <a:lnTo>
                    <a:pt x="1847983" y="2221225"/>
                  </a:lnTo>
                  <a:lnTo>
                    <a:pt x="1828940" y="2217096"/>
                  </a:lnTo>
                  <a:lnTo>
                    <a:pt x="1810213" y="2212650"/>
                  </a:lnTo>
                  <a:lnTo>
                    <a:pt x="1791170" y="2208204"/>
                  </a:lnTo>
                  <a:lnTo>
                    <a:pt x="1771491" y="2203122"/>
                  </a:lnTo>
                  <a:lnTo>
                    <a:pt x="1751813" y="2197723"/>
                  </a:lnTo>
                  <a:lnTo>
                    <a:pt x="1732135" y="2192007"/>
                  </a:lnTo>
                  <a:lnTo>
                    <a:pt x="1711822" y="2185973"/>
                  </a:lnTo>
                  <a:lnTo>
                    <a:pt x="1691508" y="2179303"/>
                  </a:lnTo>
                  <a:lnTo>
                    <a:pt x="1671195" y="2172634"/>
                  </a:lnTo>
                  <a:lnTo>
                    <a:pt x="1650882" y="2165965"/>
                  </a:lnTo>
                  <a:lnTo>
                    <a:pt x="1629617" y="2158660"/>
                  </a:lnTo>
                  <a:lnTo>
                    <a:pt x="1587721" y="2143098"/>
                  </a:lnTo>
                  <a:lnTo>
                    <a:pt x="1545507" y="2126584"/>
                  </a:lnTo>
                  <a:lnTo>
                    <a:pt x="1521352" y="2116558"/>
                  </a:lnTo>
                  <a:lnTo>
                    <a:pt x="1503686" y="2122797"/>
                  </a:lnTo>
                  <a:lnTo>
                    <a:pt x="1482107" y="2129783"/>
                  </a:lnTo>
                  <a:lnTo>
                    <a:pt x="1460211" y="2136134"/>
                  </a:lnTo>
                  <a:lnTo>
                    <a:pt x="1437997" y="2142485"/>
                  </a:lnTo>
                  <a:lnTo>
                    <a:pt x="1415784" y="2147884"/>
                  </a:lnTo>
                  <a:lnTo>
                    <a:pt x="1393253" y="2152647"/>
                  </a:lnTo>
                  <a:lnTo>
                    <a:pt x="1370087" y="2157093"/>
                  </a:lnTo>
                  <a:lnTo>
                    <a:pt x="1347556" y="2160903"/>
                  </a:lnTo>
                  <a:lnTo>
                    <a:pt x="1324073" y="2164079"/>
                  </a:lnTo>
                  <a:lnTo>
                    <a:pt x="1300590" y="2166619"/>
                  </a:lnTo>
                  <a:lnTo>
                    <a:pt x="1277107" y="2168842"/>
                  </a:lnTo>
                  <a:lnTo>
                    <a:pt x="1253624" y="2170430"/>
                  </a:lnTo>
                  <a:lnTo>
                    <a:pt x="1235048" y="2171174"/>
                  </a:lnTo>
                  <a:lnTo>
                    <a:pt x="1225595" y="2188845"/>
                  </a:lnTo>
                  <a:lnTo>
                    <a:pt x="1213536" y="2210752"/>
                  </a:lnTo>
                  <a:lnTo>
                    <a:pt x="1201160" y="2232342"/>
                  </a:lnTo>
                  <a:lnTo>
                    <a:pt x="1189101" y="2252980"/>
                  </a:lnTo>
                  <a:lnTo>
                    <a:pt x="1176408" y="2273617"/>
                  </a:lnTo>
                  <a:lnTo>
                    <a:pt x="1163714" y="2292667"/>
                  </a:lnTo>
                  <a:lnTo>
                    <a:pt x="1151020" y="2311082"/>
                  </a:lnTo>
                  <a:lnTo>
                    <a:pt x="1138327" y="2328862"/>
                  </a:lnTo>
                  <a:lnTo>
                    <a:pt x="1125316" y="2346007"/>
                  </a:lnTo>
                  <a:lnTo>
                    <a:pt x="1112305" y="2362200"/>
                  </a:lnTo>
                  <a:lnTo>
                    <a:pt x="1098977" y="2377122"/>
                  </a:lnTo>
                  <a:lnTo>
                    <a:pt x="1085966" y="2391410"/>
                  </a:lnTo>
                  <a:lnTo>
                    <a:pt x="1072638" y="2404745"/>
                  </a:lnTo>
                  <a:lnTo>
                    <a:pt x="1059627" y="2417445"/>
                  </a:lnTo>
                  <a:lnTo>
                    <a:pt x="1045981" y="2429192"/>
                  </a:lnTo>
                  <a:lnTo>
                    <a:pt x="1032653" y="2439352"/>
                  </a:lnTo>
                  <a:lnTo>
                    <a:pt x="1019325" y="2449195"/>
                  </a:lnTo>
                  <a:lnTo>
                    <a:pt x="1012343" y="2453322"/>
                  </a:lnTo>
                  <a:lnTo>
                    <a:pt x="1005679" y="2457450"/>
                  </a:lnTo>
                  <a:lnTo>
                    <a:pt x="998698" y="2460942"/>
                  </a:lnTo>
                  <a:lnTo>
                    <a:pt x="992034" y="2464752"/>
                  </a:lnTo>
                  <a:lnTo>
                    <a:pt x="985370" y="2467927"/>
                  </a:lnTo>
                  <a:lnTo>
                    <a:pt x="978388" y="2471102"/>
                  </a:lnTo>
                  <a:lnTo>
                    <a:pt x="971407" y="2473642"/>
                  </a:lnTo>
                  <a:lnTo>
                    <a:pt x="965060" y="2475865"/>
                  </a:lnTo>
                  <a:lnTo>
                    <a:pt x="958078" y="2477770"/>
                  </a:lnTo>
                  <a:lnTo>
                    <a:pt x="951097" y="2479992"/>
                  </a:lnTo>
                  <a:lnTo>
                    <a:pt x="944750" y="2481262"/>
                  </a:lnTo>
                  <a:lnTo>
                    <a:pt x="937769" y="2482532"/>
                  </a:lnTo>
                  <a:lnTo>
                    <a:pt x="930787" y="2483802"/>
                  </a:lnTo>
                  <a:lnTo>
                    <a:pt x="924440" y="2484120"/>
                  </a:lnTo>
                  <a:lnTo>
                    <a:pt x="917459" y="2484437"/>
                  </a:lnTo>
                  <a:lnTo>
                    <a:pt x="910478" y="2484437"/>
                  </a:lnTo>
                  <a:lnTo>
                    <a:pt x="903813" y="2484120"/>
                  </a:lnTo>
                  <a:lnTo>
                    <a:pt x="897149" y="2483167"/>
                  </a:lnTo>
                  <a:lnTo>
                    <a:pt x="890168" y="2482532"/>
                  </a:lnTo>
                  <a:lnTo>
                    <a:pt x="883504" y="2480945"/>
                  </a:lnTo>
                  <a:lnTo>
                    <a:pt x="872714" y="2478405"/>
                  </a:lnTo>
                  <a:lnTo>
                    <a:pt x="862559" y="2474912"/>
                  </a:lnTo>
                  <a:lnTo>
                    <a:pt x="852722" y="2471102"/>
                  </a:lnTo>
                  <a:lnTo>
                    <a:pt x="843202" y="2466022"/>
                  </a:lnTo>
                  <a:lnTo>
                    <a:pt x="833682" y="2460307"/>
                  </a:lnTo>
                  <a:lnTo>
                    <a:pt x="824796" y="2453957"/>
                  </a:lnTo>
                  <a:lnTo>
                    <a:pt x="815911" y="2447290"/>
                  </a:lnTo>
                  <a:lnTo>
                    <a:pt x="807977" y="2439352"/>
                  </a:lnTo>
                  <a:lnTo>
                    <a:pt x="799726" y="2431097"/>
                  </a:lnTo>
                  <a:lnTo>
                    <a:pt x="792110" y="2422207"/>
                  </a:lnTo>
                  <a:lnTo>
                    <a:pt x="784494" y="2412682"/>
                  </a:lnTo>
                  <a:lnTo>
                    <a:pt x="777513" y="2402205"/>
                  </a:lnTo>
                  <a:lnTo>
                    <a:pt x="770531" y="2391410"/>
                  </a:lnTo>
                  <a:lnTo>
                    <a:pt x="764184" y="2380297"/>
                  </a:lnTo>
                  <a:lnTo>
                    <a:pt x="757520" y="2368550"/>
                  </a:lnTo>
                  <a:lnTo>
                    <a:pt x="751808" y="2355850"/>
                  </a:lnTo>
                  <a:lnTo>
                    <a:pt x="746096" y="2342515"/>
                  </a:lnTo>
                  <a:lnTo>
                    <a:pt x="740701" y="2329180"/>
                  </a:lnTo>
                  <a:lnTo>
                    <a:pt x="735624" y="2314892"/>
                  </a:lnTo>
                  <a:lnTo>
                    <a:pt x="730864" y="2300287"/>
                  </a:lnTo>
                  <a:lnTo>
                    <a:pt x="726104" y="2285365"/>
                  </a:lnTo>
                  <a:lnTo>
                    <a:pt x="721978" y="2269490"/>
                  </a:lnTo>
                  <a:lnTo>
                    <a:pt x="718170" y="2253615"/>
                  </a:lnTo>
                  <a:lnTo>
                    <a:pt x="714362" y="2237105"/>
                  </a:lnTo>
                  <a:lnTo>
                    <a:pt x="710871" y="2219960"/>
                  </a:lnTo>
                  <a:lnTo>
                    <a:pt x="707698" y="2202815"/>
                  </a:lnTo>
                  <a:lnTo>
                    <a:pt x="704525" y="2185035"/>
                  </a:lnTo>
                  <a:lnTo>
                    <a:pt x="701986" y="2166620"/>
                  </a:lnTo>
                  <a:lnTo>
                    <a:pt x="699765" y="2148205"/>
                  </a:lnTo>
                  <a:lnTo>
                    <a:pt x="697226" y="2128837"/>
                  </a:lnTo>
                  <a:lnTo>
                    <a:pt x="695322" y="2109787"/>
                  </a:lnTo>
                  <a:lnTo>
                    <a:pt x="693735" y="2090102"/>
                  </a:lnTo>
                  <a:lnTo>
                    <a:pt x="692466" y="2070100"/>
                  </a:lnTo>
                  <a:lnTo>
                    <a:pt x="691196" y="2049780"/>
                  </a:lnTo>
                  <a:lnTo>
                    <a:pt x="689927" y="2029142"/>
                  </a:lnTo>
                  <a:lnTo>
                    <a:pt x="689723" y="2015447"/>
                  </a:lnTo>
                  <a:lnTo>
                    <a:pt x="685908" y="2012923"/>
                  </a:lnTo>
                  <a:lnTo>
                    <a:pt x="667502" y="1999903"/>
                  </a:lnTo>
                  <a:lnTo>
                    <a:pt x="649414" y="1986884"/>
                  </a:lnTo>
                  <a:lnTo>
                    <a:pt x="631643" y="1973229"/>
                  </a:lnTo>
                  <a:lnTo>
                    <a:pt x="614507" y="1958939"/>
                  </a:lnTo>
                  <a:lnTo>
                    <a:pt x="597371" y="1944966"/>
                  </a:lnTo>
                  <a:lnTo>
                    <a:pt x="580552" y="1929724"/>
                  </a:lnTo>
                  <a:lnTo>
                    <a:pt x="564050" y="1914799"/>
                  </a:lnTo>
                  <a:lnTo>
                    <a:pt x="548501" y="1899239"/>
                  </a:lnTo>
                  <a:lnTo>
                    <a:pt x="532634" y="1883043"/>
                  </a:lnTo>
                  <a:lnTo>
                    <a:pt x="517719" y="1866848"/>
                  </a:lnTo>
                  <a:lnTo>
                    <a:pt x="502852" y="1850389"/>
                  </a:lnTo>
                  <a:lnTo>
                    <a:pt x="490220" y="1853864"/>
                  </a:lnTo>
                  <a:lnTo>
                    <a:pt x="465455" y="1859900"/>
                  </a:lnTo>
                  <a:lnTo>
                    <a:pt x="440690" y="1865300"/>
                  </a:lnTo>
                  <a:lnTo>
                    <a:pt x="416560" y="1870700"/>
                  </a:lnTo>
                  <a:lnTo>
                    <a:pt x="392748" y="1875465"/>
                  </a:lnTo>
                  <a:lnTo>
                    <a:pt x="369253" y="1879277"/>
                  </a:lnTo>
                  <a:lnTo>
                    <a:pt x="346710" y="1882772"/>
                  </a:lnTo>
                  <a:lnTo>
                    <a:pt x="324485" y="1885631"/>
                  </a:lnTo>
                  <a:lnTo>
                    <a:pt x="302578" y="1887537"/>
                  </a:lnTo>
                  <a:lnTo>
                    <a:pt x="281305" y="1889443"/>
                  </a:lnTo>
                  <a:lnTo>
                    <a:pt x="260668" y="1890396"/>
                  </a:lnTo>
                  <a:lnTo>
                    <a:pt x="240665" y="1890713"/>
                  </a:lnTo>
                  <a:lnTo>
                    <a:pt x="220980" y="1890396"/>
                  </a:lnTo>
                  <a:lnTo>
                    <a:pt x="202248" y="1889443"/>
                  </a:lnTo>
                  <a:lnTo>
                    <a:pt x="184150" y="1887537"/>
                  </a:lnTo>
                  <a:lnTo>
                    <a:pt x="166370" y="1885313"/>
                  </a:lnTo>
                  <a:lnTo>
                    <a:pt x="149860" y="1882136"/>
                  </a:lnTo>
                  <a:lnTo>
                    <a:pt x="133668" y="1878324"/>
                  </a:lnTo>
                  <a:lnTo>
                    <a:pt x="126048" y="1876418"/>
                  </a:lnTo>
                  <a:lnTo>
                    <a:pt x="118428" y="1874195"/>
                  </a:lnTo>
                  <a:lnTo>
                    <a:pt x="111125" y="1871336"/>
                  </a:lnTo>
                  <a:lnTo>
                    <a:pt x="103823" y="1868794"/>
                  </a:lnTo>
                  <a:lnTo>
                    <a:pt x="96838" y="1865936"/>
                  </a:lnTo>
                  <a:lnTo>
                    <a:pt x="90170" y="1862759"/>
                  </a:lnTo>
                  <a:lnTo>
                    <a:pt x="83820" y="1859582"/>
                  </a:lnTo>
                  <a:lnTo>
                    <a:pt x="77153" y="1856088"/>
                  </a:lnTo>
                  <a:lnTo>
                    <a:pt x="71438" y="1852276"/>
                  </a:lnTo>
                  <a:lnTo>
                    <a:pt x="65405" y="1848464"/>
                  </a:lnTo>
                  <a:lnTo>
                    <a:pt x="60008" y="1844652"/>
                  </a:lnTo>
                  <a:lnTo>
                    <a:pt x="54293" y="1839887"/>
                  </a:lnTo>
                  <a:lnTo>
                    <a:pt x="49213" y="1835758"/>
                  </a:lnTo>
                  <a:lnTo>
                    <a:pt x="44133" y="1830993"/>
                  </a:lnTo>
                  <a:lnTo>
                    <a:pt x="39688" y="1826228"/>
                  </a:lnTo>
                  <a:lnTo>
                    <a:pt x="34925" y="1821145"/>
                  </a:lnTo>
                  <a:lnTo>
                    <a:pt x="30798" y="1815745"/>
                  </a:lnTo>
                  <a:lnTo>
                    <a:pt x="26353" y="1810345"/>
                  </a:lnTo>
                  <a:lnTo>
                    <a:pt x="22543" y="1804627"/>
                  </a:lnTo>
                  <a:lnTo>
                    <a:pt x="19050" y="1798273"/>
                  </a:lnTo>
                  <a:lnTo>
                    <a:pt x="14288" y="1788744"/>
                  </a:lnTo>
                  <a:lnTo>
                    <a:pt x="9843" y="1778896"/>
                  </a:lnTo>
                  <a:lnTo>
                    <a:pt x="6668" y="1768731"/>
                  </a:lnTo>
                  <a:lnTo>
                    <a:pt x="3810" y="1758566"/>
                  </a:lnTo>
                  <a:lnTo>
                    <a:pt x="1905" y="1747765"/>
                  </a:lnTo>
                  <a:lnTo>
                    <a:pt x="318" y="1736647"/>
                  </a:lnTo>
                  <a:lnTo>
                    <a:pt x="0" y="1725211"/>
                  </a:lnTo>
                  <a:lnTo>
                    <a:pt x="0" y="1714093"/>
                  </a:lnTo>
                  <a:lnTo>
                    <a:pt x="1270" y="1702657"/>
                  </a:lnTo>
                  <a:lnTo>
                    <a:pt x="2540" y="1690904"/>
                  </a:lnTo>
                  <a:lnTo>
                    <a:pt x="4445" y="1678832"/>
                  </a:lnTo>
                  <a:lnTo>
                    <a:pt x="7620" y="1666761"/>
                  </a:lnTo>
                  <a:lnTo>
                    <a:pt x="11113" y="1654690"/>
                  </a:lnTo>
                  <a:lnTo>
                    <a:pt x="15240" y="1642301"/>
                  </a:lnTo>
                  <a:lnTo>
                    <a:pt x="20003" y="1629595"/>
                  </a:lnTo>
                  <a:lnTo>
                    <a:pt x="25400" y="1616570"/>
                  </a:lnTo>
                  <a:lnTo>
                    <a:pt x="31115" y="1603864"/>
                  </a:lnTo>
                  <a:lnTo>
                    <a:pt x="38100" y="1590840"/>
                  </a:lnTo>
                  <a:lnTo>
                    <a:pt x="45085" y="1577180"/>
                  </a:lnTo>
                  <a:lnTo>
                    <a:pt x="52705" y="1564156"/>
                  </a:lnTo>
                  <a:lnTo>
                    <a:pt x="60960" y="1550814"/>
                  </a:lnTo>
                  <a:lnTo>
                    <a:pt x="69850" y="1536837"/>
                  </a:lnTo>
                  <a:lnTo>
                    <a:pt x="79058" y="1523495"/>
                  </a:lnTo>
                  <a:lnTo>
                    <a:pt x="88900" y="1509518"/>
                  </a:lnTo>
                  <a:lnTo>
                    <a:pt x="99060" y="1495859"/>
                  </a:lnTo>
                  <a:lnTo>
                    <a:pt x="110173" y="1481564"/>
                  </a:lnTo>
                  <a:lnTo>
                    <a:pt x="121285" y="1467587"/>
                  </a:lnTo>
                  <a:lnTo>
                    <a:pt x="133350" y="1453610"/>
                  </a:lnTo>
                  <a:lnTo>
                    <a:pt x="145733" y="1439315"/>
                  </a:lnTo>
                  <a:lnTo>
                    <a:pt x="158433" y="1425020"/>
                  </a:lnTo>
                  <a:lnTo>
                    <a:pt x="171450" y="1410725"/>
                  </a:lnTo>
                  <a:lnTo>
                    <a:pt x="185103" y="1396748"/>
                  </a:lnTo>
                  <a:lnTo>
                    <a:pt x="199073" y="1382136"/>
                  </a:lnTo>
                  <a:lnTo>
                    <a:pt x="213678" y="1367841"/>
                  </a:lnTo>
                  <a:lnTo>
                    <a:pt x="228283" y="1353228"/>
                  </a:lnTo>
                  <a:lnTo>
                    <a:pt x="243523" y="1338616"/>
                  </a:lnTo>
                  <a:lnTo>
                    <a:pt x="259080" y="1324321"/>
                  </a:lnTo>
                  <a:lnTo>
                    <a:pt x="275273" y="1309709"/>
                  </a:lnTo>
                  <a:lnTo>
                    <a:pt x="278354" y="1306873"/>
                  </a:lnTo>
                  <a:lnTo>
                    <a:pt x="277177" y="1289217"/>
                  </a:lnTo>
                  <a:lnTo>
                    <a:pt x="276542" y="1265400"/>
                  </a:lnTo>
                  <a:lnTo>
                    <a:pt x="276225" y="1241584"/>
                  </a:lnTo>
                  <a:lnTo>
                    <a:pt x="276542" y="1217132"/>
                  </a:lnTo>
                  <a:lnTo>
                    <a:pt x="277177" y="1193316"/>
                  </a:lnTo>
                  <a:lnTo>
                    <a:pt x="278764" y="1169817"/>
                  </a:lnTo>
                  <a:lnTo>
                    <a:pt x="280668" y="1146000"/>
                  </a:lnTo>
                  <a:lnTo>
                    <a:pt x="283524" y="1123136"/>
                  </a:lnTo>
                  <a:lnTo>
                    <a:pt x="286697" y="1099637"/>
                  </a:lnTo>
                  <a:lnTo>
                    <a:pt x="290823" y="1076456"/>
                  </a:lnTo>
                  <a:lnTo>
                    <a:pt x="294948" y="1053909"/>
                  </a:lnTo>
                  <a:lnTo>
                    <a:pt x="300025" y="1031045"/>
                  </a:lnTo>
                  <a:lnTo>
                    <a:pt x="305420" y="1008817"/>
                  </a:lnTo>
                  <a:lnTo>
                    <a:pt x="311449" y="986588"/>
                  </a:lnTo>
                  <a:lnTo>
                    <a:pt x="318114" y="964677"/>
                  </a:lnTo>
                  <a:lnTo>
                    <a:pt x="321267" y="954459"/>
                  </a:lnTo>
                  <a:lnTo>
                    <a:pt x="311816" y="945006"/>
                  </a:lnTo>
                  <a:lnTo>
                    <a:pt x="298479" y="930715"/>
                  </a:lnTo>
                  <a:lnTo>
                    <a:pt x="285459" y="916107"/>
                  </a:lnTo>
                  <a:lnTo>
                    <a:pt x="272757" y="901815"/>
                  </a:lnTo>
                  <a:lnTo>
                    <a:pt x="260373" y="887524"/>
                  </a:lnTo>
                  <a:lnTo>
                    <a:pt x="248306" y="873868"/>
                  </a:lnTo>
                  <a:lnTo>
                    <a:pt x="236874" y="859577"/>
                  </a:lnTo>
                  <a:lnTo>
                    <a:pt x="226077" y="845604"/>
                  </a:lnTo>
                  <a:lnTo>
                    <a:pt x="215915" y="831948"/>
                  </a:lnTo>
                  <a:lnTo>
                    <a:pt x="206071" y="817974"/>
                  </a:lnTo>
                  <a:lnTo>
                    <a:pt x="196544" y="804318"/>
                  </a:lnTo>
                  <a:lnTo>
                    <a:pt x="191046" y="795873"/>
                  </a:lnTo>
                  <a:lnTo>
                    <a:pt x="188135" y="796289"/>
                  </a:lnTo>
                  <a:lnTo>
                    <a:pt x="181777" y="796925"/>
                  </a:lnTo>
                  <a:lnTo>
                    <a:pt x="175419" y="796925"/>
                  </a:lnTo>
                  <a:lnTo>
                    <a:pt x="169060" y="796925"/>
                  </a:lnTo>
                  <a:lnTo>
                    <a:pt x="162385" y="796289"/>
                  </a:lnTo>
                  <a:lnTo>
                    <a:pt x="156344" y="795336"/>
                  </a:lnTo>
                  <a:lnTo>
                    <a:pt x="150304" y="794382"/>
                  </a:lnTo>
                  <a:lnTo>
                    <a:pt x="143946" y="793110"/>
                  </a:lnTo>
                  <a:lnTo>
                    <a:pt x="137906" y="791203"/>
                  </a:lnTo>
                  <a:lnTo>
                    <a:pt x="132184" y="789295"/>
                  </a:lnTo>
                  <a:lnTo>
                    <a:pt x="126462" y="787070"/>
                  </a:lnTo>
                  <a:lnTo>
                    <a:pt x="120422" y="784845"/>
                  </a:lnTo>
                  <a:lnTo>
                    <a:pt x="115017" y="781666"/>
                  </a:lnTo>
                  <a:lnTo>
                    <a:pt x="110249" y="778805"/>
                  </a:lnTo>
                  <a:lnTo>
                    <a:pt x="104845" y="775626"/>
                  </a:lnTo>
                  <a:lnTo>
                    <a:pt x="99758" y="772129"/>
                  </a:lnTo>
                  <a:lnTo>
                    <a:pt x="94990" y="768314"/>
                  </a:lnTo>
                  <a:lnTo>
                    <a:pt x="90539" y="764181"/>
                  </a:lnTo>
                  <a:lnTo>
                    <a:pt x="86406" y="760049"/>
                  </a:lnTo>
                  <a:lnTo>
                    <a:pt x="81956" y="755916"/>
                  </a:lnTo>
                  <a:lnTo>
                    <a:pt x="77823" y="751147"/>
                  </a:lnTo>
                  <a:lnTo>
                    <a:pt x="74326" y="746379"/>
                  </a:lnTo>
                  <a:lnTo>
                    <a:pt x="70829" y="741292"/>
                  </a:lnTo>
                  <a:lnTo>
                    <a:pt x="67332" y="736206"/>
                  </a:lnTo>
                  <a:lnTo>
                    <a:pt x="64471" y="730802"/>
                  </a:lnTo>
                  <a:lnTo>
                    <a:pt x="61610" y="725397"/>
                  </a:lnTo>
                  <a:lnTo>
                    <a:pt x="59067" y="719993"/>
                  </a:lnTo>
                  <a:lnTo>
                    <a:pt x="56524" y="714271"/>
                  </a:lnTo>
                  <a:lnTo>
                    <a:pt x="54616" y="708549"/>
                  </a:lnTo>
                  <a:lnTo>
                    <a:pt x="53345" y="702509"/>
                  </a:lnTo>
                  <a:lnTo>
                    <a:pt x="51755" y="696151"/>
                  </a:lnTo>
                  <a:lnTo>
                    <a:pt x="50484" y="690111"/>
                  </a:lnTo>
                  <a:lnTo>
                    <a:pt x="49848" y="683752"/>
                  </a:lnTo>
                  <a:lnTo>
                    <a:pt x="49212" y="677394"/>
                  </a:lnTo>
                  <a:lnTo>
                    <a:pt x="49212" y="670719"/>
                  </a:lnTo>
                  <a:lnTo>
                    <a:pt x="49212" y="664361"/>
                  </a:lnTo>
                  <a:lnTo>
                    <a:pt x="49848" y="657685"/>
                  </a:lnTo>
                  <a:lnTo>
                    <a:pt x="50484" y="651645"/>
                  </a:lnTo>
                  <a:lnTo>
                    <a:pt x="51755" y="645287"/>
                  </a:lnTo>
                  <a:lnTo>
                    <a:pt x="53345" y="639246"/>
                  </a:lnTo>
                  <a:lnTo>
                    <a:pt x="54616" y="633206"/>
                  </a:lnTo>
                  <a:lnTo>
                    <a:pt x="56524" y="627484"/>
                  </a:lnTo>
                  <a:lnTo>
                    <a:pt x="59067" y="621444"/>
                  </a:lnTo>
                  <a:lnTo>
                    <a:pt x="61610" y="616040"/>
                  </a:lnTo>
                  <a:lnTo>
                    <a:pt x="64471" y="610635"/>
                  </a:lnTo>
                  <a:lnTo>
                    <a:pt x="67332" y="605549"/>
                  </a:lnTo>
                  <a:lnTo>
                    <a:pt x="70829" y="600463"/>
                  </a:lnTo>
                  <a:lnTo>
                    <a:pt x="74326" y="595376"/>
                  </a:lnTo>
                  <a:lnTo>
                    <a:pt x="77823" y="590290"/>
                  </a:lnTo>
                  <a:lnTo>
                    <a:pt x="81956" y="585839"/>
                  </a:lnTo>
                  <a:lnTo>
                    <a:pt x="86406" y="581389"/>
                  </a:lnTo>
                  <a:lnTo>
                    <a:pt x="90539" y="577256"/>
                  </a:lnTo>
                  <a:lnTo>
                    <a:pt x="94990" y="573441"/>
                  </a:lnTo>
                  <a:lnTo>
                    <a:pt x="99758" y="569626"/>
                  </a:lnTo>
                  <a:lnTo>
                    <a:pt x="104845" y="566129"/>
                  </a:lnTo>
                  <a:lnTo>
                    <a:pt x="110249" y="562632"/>
                  </a:lnTo>
                  <a:lnTo>
                    <a:pt x="115017" y="560089"/>
                  </a:lnTo>
                  <a:lnTo>
                    <a:pt x="120422" y="556910"/>
                  </a:lnTo>
                  <a:lnTo>
                    <a:pt x="126462" y="554685"/>
                  </a:lnTo>
                  <a:lnTo>
                    <a:pt x="132184" y="552142"/>
                  </a:lnTo>
                  <a:lnTo>
                    <a:pt x="137906" y="550234"/>
                  </a:lnTo>
                  <a:lnTo>
                    <a:pt x="143255" y="548545"/>
                  </a:lnTo>
                  <a:lnTo>
                    <a:pt x="146053" y="542949"/>
                  </a:lnTo>
                  <a:lnTo>
                    <a:pt x="149546" y="536915"/>
                  </a:lnTo>
                  <a:lnTo>
                    <a:pt x="153357" y="531198"/>
                  </a:lnTo>
                  <a:lnTo>
                    <a:pt x="157485" y="525799"/>
                  </a:lnTo>
                  <a:lnTo>
                    <a:pt x="161613" y="520400"/>
                  </a:lnTo>
                  <a:lnTo>
                    <a:pt x="166059" y="515637"/>
                  </a:lnTo>
                  <a:lnTo>
                    <a:pt x="171140" y="510555"/>
                  </a:lnTo>
                  <a:lnTo>
                    <a:pt x="175903" y="505792"/>
                  </a:lnTo>
                  <a:lnTo>
                    <a:pt x="181302" y="501345"/>
                  </a:lnTo>
                  <a:lnTo>
                    <a:pt x="186700" y="497217"/>
                  </a:lnTo>
                  <a:lnTo>
                    <a:pt x="192416" y="492771"/>
                  </a:lnTo>
                  <a:lnTo>
                    <a:pt x="198132" y="488960"/>
                  </a:lnTo>
                  <a:lnTo>
                    <a:pt x="204166" y="485466"/>
                  </a:lnTo>
                  <a:lnTo>
                    <a:pt x="210517" y="481973"/>
                  </a:lnTo>
                  <a:lnTo>
                    <a:pt x="216868" y="478480"/>
                  </a:lnTo>
                  <a:lnTo>
                    <a:pt x="223854" y="475621"/>
                  </a:lnTo>
                  <a:lnTo>
                    <a:pt x="230840" y="472446"/>
                  </a:lnTo>
                  <a:lnTo>
                    <a:pt x="238144" y="469905"/>
                  </a:lnTo>
                  <a:lnTo>
                    <a:pt x="245448" y="467364"/>
                  </a:lnTo>
                  <a:lnTo>
                    <a:pt x="252751" y="465141"/>
                  </a:lnTo>
                  <a:lnTo>
                    <a:pt x="260373" y="462918"/>
                  </a:lnTo>
                  <a:lnTo>
                    <a:pt x="276568" y="459107"/>
                  </a:lnTo>
                  <a:lnTo>
                    <a:pt x="293398" y="455931"/>
                  </a:lnTo>
                  <a:lnTo>
                    <a:pt x="310864" y="453708"/>
                  </a:lnTo>
                  <a:lnTo>
                    <a:pt x="329282" y="452120"/>
                  </a:lnTo>
                  <a:lnTo>
                    <a:pt x="348017" y="450850"/>
                  </a:lnTo>
                  <a:lnTo>
                    <a:pt x="367071" y="450850"/>
                  </a:lnTo>
                  <a:lnTo>
                    <a:pt x="387712" y="450850"/>
                  </a:lnTo>
                  <a:lnTo>
                    <a:pt x="408035" y="452120"/>
                  </a:lnTo>
                  <a:lnTo>
                    <a:pt x="429629" y="453708"/>
                  </a:lnTo>
                  <a:lnTo>
                    <a:pt x="450905" y="455931"/>
                  </a:lnTo>
                  <a:lnTo>
                    <a:pt x="473769" y="458790"/>
                  </a:lnTo>
                  <a:lnTo>
                    <a:pt x="496315" y="461965"/>
                  </a:lnTo>
                  <a:lnTo>
                    <a:pt x="519814" y="466412"/>
                  </a:lnTo>
                  <a:lnTo>
                    <a:pt x="543631" y="470858"/>
                  </a:lnTo>
                  <a:lnTo>
                    <a:pt x="567447" y="475939"/>
                  </a:lnTo>
                  <a:lnTo>
                    <a:pt x="592216" y="481655"/>
                  </a:lnTo>
                  <a:lnTo>
                    <a:pt x="616985" y="488007"/>
                  </a:lnTo>
                  <a:lnTo>
                    <a:pt x="642390" y="494359"/>
                  </a:lnTo>
                  <a:lnTo>
                    <a:pt x="649347" y="496334"/>
                  </a:lnTo>
                  <a:lnTo>
                    <a:pt x="649414" y="496284"/>
                  </a:lnTo>
                  <a:lnTo>
                    <a:pt x="667502" y="482629"/>
                  </a:lnTo>
                  <a:lnTo>
                    <a:pt x="685908" y="469927"/>
                  </a:lnTo>
                  <a:lnTo>
                    <a:pt x="704631" y="457543"/>
                  </a:lnTo>
                  <a:lnTo>
                    <a:pt x="723671" y="445793"/>
                  </a:lnTo>
                  <a:lnTo>
                    <a:pt x="742711" y="434361"/>
                  </a:lnTo>
                  <a:lnTo>
                    <a:pt x="762386" y="423564"/>
                  </a:lnTo>
                  <a:lnTo>
                    <a:pt x="782378" y="413085"/>
                  </a:lnTo>
                  <a:lnTo>
                    <a:pt x="802688" y="402606"/>
                  </a:lnTo>
                  <a:lnTo>
                    <a:pt x="822997" y="393397"/>
                  </a:lnTo>
                  <a:lnTo>
                    <a:pt x="843942" y="384188"/>
                  </a:lnTo>
                  <a:lnTo>
                    <a:pt x="864886" y="375931"/>
                  </a:lnTo>
                  <a:lnTo>
                    <a:pt x="875299" y="371888"/>
                  </a:lnTo>
                  <a:lnTo>
                    <a:pt x="876926" y="355600"/>
                  </a:lnTo>
                  <a:lnTo>
                    <a:pt x="879146" y="336550"/>
                  </a:lnTo>
                  <a:lnTo>
                    <a:pt x="881366" y="317818"/>
                  </a:lnTo>
                  <a:lnTo>
                    <a:pt x="884221" y="299720"/>
                  </a:lnTo>
                  <a:lnTo>
                    <a:pt x="887076" y="281622"/>
                  </a:lnTo>
                  <a:lnTo>
                    <a:pt x="890247" y="264478"/>
                  </a:lnTo>
                  <a:lnTo>
                    <a:pt x="893736" y="247650"/>
                  </a:lnTo>
                  <a:lnTo>
                    <a:pt x="897542" y="231140"/>
                  </a:lnTo>
                  <a:lnTo>
                    <a:pt x="901349" y="214948"/>
                  </a:lnTo>
                  <a:lnTo>
                    <a:pt x="906106" y="199390"/>
                  </a:lnTo>
                  <a:lnTo>
                    <a:pt x="910229" y="184150"/>
                  </a:lnTo>
                  <a:lnTo>
                    <a:pt x="915304" y="169545"/>
                  </a:lnTo>
                  <a:lnTo>
                    <a:pt x="920379" y="155257"/>
                  </a:lnTo>
                  <a:lnTo>
                    <a:pt x="925454" y="141922"/>
                  </a:lnTo>
                  <a:lnTo>
                    <a:pt x="931480" y="128905"/>
                  </a:lnTo>
                  <a:lnTo>
                    <a:pt x="937507" y="116523"/>
                  </a:lnTo>
                  <a:lnTo>
                    <a:pt x="943533" y="104140"/>
                  </a:lnTo>
                  <a:lnTo>
                    <a:pt x="950194" y="93028"/>
                  </a:lnTo>
                  <a:lnTo>
                    <a:pt x="957172" y="82233"/>
                  </a:lnTo>
                  <a:lnTo>
                    <a:pt x="963833" y="71755"/>
                  </a:lnTo>
                  <a:lnTo>
                    <a:pt x="971762" y="62230"/>
                  </a:lnTo>
                  <a:lnTo>
                    <a:pt x="979374" y="53340"/>
                  </a:lnTo>
                  <a:lnTo>
                    <a:pt x="987304" y="45403"/>
                  </a:lnTo>
                  <a:lnTo>
                    <a:pt x="995868" y="37783"/>
                  </a:lnTo>
                  <a:lnTo>
                    <a:pt x="1004431" y="30797"/>
                  </a:lnTo>
                  <a:lnTo>
                    <a:pt x="1013630" y="24130"/>
                  </a:lnTo>
                  <a:lnTo>
                    <a:pt x="1022828" y="18733"/>
                  </a:lnTo>
                  <a:lnTo>
                    <a:pt x="1032343" y="13970"/>
                  </a:lnTo>
                  <a:lnTo>
                    <a:pt x="1042176" y="9525"/>
                  </a:lnTo>
                  <a:lnTo>
                    <a:pt x="1052325" y="6033"/>
                  </a:lnTo>
                  <a:lnTo>
                    <a:pt x="1063109" y="3493"/>
                  </a:lnTo>
                  <a:lnTo>
                    <a:pt x="1069453" y="2223"/>
                  </a:lnTo>
                  <a:lnTo>
                    <a:pt x="1076431" y="1270"/>
                  </a:lnTo>
                  <a:lnTo>
                    <a:pt x="1083409" y="318"/>
                  </a:lnTo>
                  <a:lnTo>
                    <a:pt x="1090069"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5" name="椭圆 14"/>
            <p:cNvSpPr/>
            <p:nvPr/>
          </p:nvSpPr>
          <p:spPr>
            <a:xfrm>
              <a:off x="10896434" y="-1484170"/>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32229" y="2701338"/>
            <a:ext cx="7554314" cy="1442735"/>
            <a:chOff x="1419655" y="1993404"/>
            <a:chExt cx="6032665" cy="1152128"/>
          </a:xfrm>
        </p:grpSpPr>
        <p:cxnSp>
          <p:nvCxnSpPr>
            <p:cNvPr id="3" name="直接连接符 2"/>
            <p:cNvCxnSpPr/>
            <p:nvPr/>
          </p:nvCxnSpPr>
          <p:spPr>
            <a:xfrm>
              <a:off x="1419655" y="2497460"/>
              <a:ext cx="60326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41965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451140"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556410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7450413"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99992" y="1993404"/>
              <a:ext cx="1" cy="5040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 name="TextBox 29"/>
          <p:cNvSpPr txBox="1"/>
          <p:nvPr/>
        </p:nvSpPr>
        <p:spPr>
          <a:xfrm>
            <a:off x="889400" y="4940908"/>
            <a:ext cx="2524786" cy="738664"/>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说明</a:t>
            </a:r>
          </a:p>
        </p:txBody>
      </p:sp>
      <p:sp>
        <p:nvSpPr>
          <p:cNvPr id="10" name="TextBox 30"/>
          <p:cNvSpPr txBox="1"/>
          <p:nvPr/>
        </p:nvSpPr>
        <p:spPr>
          <a:xfrm>
            <a:off x="3414186" y="4940908"/>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1" name="TextBox 31"/>
          <p:cNvSpPr txBox="1"/>
          <p:nvPr/>
        </p:nvSpPr>
        <p:spPr>
          <a:xfrm>
            <a:off x="6029143" y="4940908"/>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sp>
        <p:nvSpPr>
          <p:cNvPr id="12" name="TextBox 32"/>
          <p:cNvSpPr txBox="1"/>
          <p:nvPr/>
        </p:nvSpPr>
        <p:spPr>
          <a:xfrm>
            <a:off x="8734271" y="4940908"/>
            <a:ext cx="2524786" cy="700576"/>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a:t>
            </a:r>
          </a:p>
        </p:txBody>
      </p:sp>
      <p:grpSp>
        <p:nvGrpSpPr>
          <p:cNvPr id="15" name="组合 14"/>
          <p:cNvGrpSpPr/>
          <p:nvPr/>
        </p:nvGrpSpPr>
        <p:grpSpPr>
          <a:xfrm>
            <a:off x="4621471" y="1979970"/>
            <a:ext cx="2905514" cy="721368"/>
            <a:chOff x="3385609" y="1289874"/>
            <a:chExt cx="2320263" cy="576064"/>
          </a:xfrm>
          <a:solidFill>
            <a:srgbClr val="9F6633"/>
          </a:solidFill>
        </p:grpSpPr>
        <p:sp>
          <p:nvSpPr>
            <p:cNvPr id="16" name="矩形 15"/>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35"/>
            <p:cNvSpPr txBox="1"/>
            <p:nvPr/>
          </p:nvSpPr>
          <p:spPr>
            <a:xfrm>
              <a:off x="3755638" y="1418148"/>
              <a:ext cx="1560715" cy="319516"/>
            </a:xfrm>
            <a:prstGeom prst="rect">
              <a:avLst/>
            </a:prstGeom>
            <a:grpFill/>
          </p:spPr>
          <p:txBody>
            <a:bodyPr wrap="none" rtlCol="0">
              <a:spAutoFit/>
            </a:bodyPr>
            <a:lstStyle/>
            <a:p>
              <a:pPr algn="ctr"/>
              <a:r>
                <a:rPr lang="zh-CN" altLang="en-US" sz="2000" b="1" spc="300" dirty="0" smtClean="0">
                  <a:solidFill>
                    <a:schemeClr val="bg1"/>
                  </a:solidFill>
                  <a:latin typeface="微软雅黑" panose="020B0503020204020204" pitchFamily="34" charset="-122"/>
                  <a:ea typeface="微软雅黑" panose="020B0503020204020204" pitchFamily="34" charset="-122"/>
                </a:rPr>
                <a:t>此处输入标题</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979571" y="4144073"/>
            <a:ext cx="2384533" cy="721368"/>
            <a:chOff x="467544" y="3018066"/>
            <a:chExt cx="1904222" cy="576064"/>
          </a:xfrm>
          <a:solidFill>
            <a:srgbClr val="9F6633"/>
          </a:solidFill>
        </p:grpSpPr>
        <p:sp>
          <p:nvSpPr>
            <p:cNvPr id="19" name="矩形 18"/>
            <p:cNvSpPr/>
            <p:nvPr/>
          </p:nvSpPr>
          <p:spPr>
            <a:xfrm>
              <a:off x="46754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36"/>
            <p:cNvSpPr txBox="1"/>
            <p:nvPr/>
          </p:nvSpPr>
          <p:spPr>
            <a:xfrm>
              <a:off x="792911"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554439" y="4144073"/>
            <a:ext cx="2384533" cy="721368"/>
            <a:chOff x="2523762" y="3018066"/>
            <a:chExt cx="1904222" cy="576064"/>
          </a:xfrm>
          <a:solidFill>
            <a:srgbClr val="9F6633"/>
          </a:solidFill>
        </p:grpSpPr>
        <p:sp>
          <p:nvSpPr>
            <p:cNvPr id="22" name="矩形 21"/>
            <p:cNvSpPr/>
            <p:nvPr/>
          </p:nvSpPr>
          <p:spPr>
            <a:xfrm>
              <a:off x="2523762"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37"/>
            <p:cNvSpPr txBox="1"/>
            <p:nvPr/>
          </p:nvSpPr>
          <p:spPr>
            <a:xfrm>
              <a:off x="2849129"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169396" y="4144073"/>
            <a:ext cx="2384533" cy="721368"/>
            <a:chOff x="4611994" y="3018066"/>
            <a:chExt cx="1904222" cy="576064"/>
          </a:xfrm>
          <a:solidFill>
            <a:srgbClr val="9F6633"/>
          </a:solidFill>
        </p:grpSpPr>
        <p:sp>
          <p:nvSpPr>
            <p:cNvPr id="25" name="矩形 24"/>
            <p:cNvSpPr/>
            <p:nvPr/>
          </p:nvSpPr>
          <p:spPr>
            <a:xfrm>
              <a:off x="461199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38"/>
            <p:cNvSpPr txBox="1"/>
            <p:nvPr/>
          </p:nvSpPr>
          <p:spPr>
            <a:xfrm>
              <a:off x="4937361"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8784353" y="4144073"/>
            <a:ext cx="2384533" cy="721368"/>
            <a:chOff x="6700226" y="3018066"/>
            <a:chExt cx="1904222" cy="576064"/>
          </a:xfrm>
          <a:solidFill>
            <a:srgbClr val="9F6633"/>
          </a:solidFill>
        </p:grpSpPr>
        <p:sp>
          <p:nvSpPr>
            <p:cNvPr id="28" name="矩形 27"/>
            <p:cNvSpPr/>
            <p:nvPr/>
          </p:nvSpPr>
          <p:spPr>
            <a:xfrm>
              <a:off x="6700226"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025593" y="3158629"/>
              <a:ext cx="1253487" cy="29493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1"/>
          <p:cNvSpPr>
            <a:spLocks noChangeArrowheads="1"/>
          </p:cNvSpPr>
          <p:nvPr/>
        </p:nvSpPr>
        <p:spPr bwMode="auto">
          <a:xfrm>
            <a:off x="8716979" y="2242851"/>
            <a:ext cx="1452563" cy="3209925"/>
          </a:xfrm>
          <a:prstGeom prst="triangle">
            <a:avLst>
              <a:gd name="adj" fmla="val 50000"/>
            </a:avLst>
          </a:prstGeom>
          <a:solidFill>
            <a:srgbClr val="9F6633">
              <a:alpha val="69000"/>
            </a:srgb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Font typeface="Arial" panose="020B0604020202020204" pitchFamily="34" charset="0"/>
              <a:buNone/>
            </a:pPr>
            <a:endParaRPr lang="en-US" altLang="zh-CN" sz="7200" b="1">
              <a:latin typeface="Bodoni MT Black" panose="02070A03080606020203" pitchFamily="18" charset="0"/>
              <a:ea typeface="微软雅黑" panose="020B0503020204020204" pitchFamily="34" charset="-122"/>
            </a:endParaRPr>
          </a:p>
        </p:txBody>
      </p:sp>
      <p:sp>
        <p:nvSpPr>
          <p:cNvPr id="9" name="等腰三角形 2"/>
          <p:cNvSpPr>
            <a:spLocks noChangeArrowheads="1"/>
          </p:cNvSpPr>
          <p:nvPr/>
        </p:nvSpPr>
        <p:spPr bwMode="auto">
          <a:xfrm>
            <a:off x="1658954" y="2992151"/>
            <a:ext cx="2241550" cy="2460625"/>
          </a:xfrm>
          <a:prstGeom prst="triangle">
            <a:avLst>
              <a:gd name="adj" fmla="val 50000"/>
            </a:avLst>
          </a:prstGeom>
          <a:solidFill>
            <a:srgbClr val="9F6633">
              <a:alpha val="69000"/>
            </a:srgb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Font typeface="Arial" panose="020B0604020202020204" pitchFamily="34" charset="0"/>
              <a:buNone/>
            </a:pPr>
            <a:endParaRPr lang="en-US" altLang="zh-CN" sz="7200" b="1">
              <a:latin typeface="Bodoni MT Black" panose="02070A03080606020203" pitchFamily="18" charset="0"/>
              <a:ea typeface="微软雅黑" panose="020B0503020204020204" pitchFamily="34" charset="-122"/>
            </a:endParaRPr>
          </a:p>
        </p:txBody>
      </p:sp>
      <p:sp>
        <p:nvSpPr>
          <p:cNvPr id="10" name="等腰三角形 3"/>
          <p:cNvSpPr>
            <a:spLocks noChangeArrowheads="1"/>
          </p:cNvSpPr>
          <p:nvPr/>
        </p:nvSpPr>
        <p:spPr bwMode="auto">
          <a:xfrm>
            <a:off x="3586179" y="3636676"/>
            <a:ext cx="1855788" cy="1816100"/>
          </a:xfrm>
          <a:prstGeom prst="triangle">
            <a:avLst>
              <a:gd name="adj" fmla="val 50000"/>
            </a:avLst>
          </a:prstGeom>
          <a:solidFill>
            <a:srgbClr val="9F6633">
              <a:alpha val="89000"/>
            </a:srgb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00000"/>
              </a:lnSpc>
              <a:spcBef>
                <a:spcPct val="0"/>
              </a:spcBef>
              <a:buFontTx/>
              <a:buNone/>
            </a:pPr>
            <a:endParaRPr lang="en-US" altLang="zh-CN" sz="1800">
              <a:latin typeface="Arial" panose="020B0604020202020204" pitchFamily="34" charset="0"/>
            </a:endParaRPr>
          </a:p>
        </p:txBody>
      </p:sp>
      <p:sp>
        <p:nvSpPr>
          <p:cNvPr id="11" name="等腰三角形 4"/>
          <p:cNvSpPr>
            <a:spLocks noChangeArrowheads="1"/>
          </p:cNvSpPr>
          <p:nvPr/>
        </p:nvSpPr>
        <p:spPr bwMode="auto">
          <a:xfrm>
            <a:off x="5191142" y="2642901"/>
            <a:ext cx="1768475" cy="2809875"/>
          </a:xfrm>
          <a:prstGeom prst="triangle">
            <a:avLst>
              <a:gd name="adj" fmla="val 50000"/>
            </a:avLst>
          </a:prstGeom>
          <a:solidFill>
            <a:srgbClr val="9F6633">
              <a:alpha val="69000"/>
            </a:srgb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Font typeface="Arial" panose="020B0604020202020204" pitchFamily="34" charset="0"/>
              <a:buNone/>
            </a:pPr>
            <a:endParaRPr lang="en-US" altLang="zh-CN" sz="7200" b="1">
              <a:latin typeface="Bodoni MT Black" panose="02070A03080606020203" pitchFamily="18" charset="0"/>
              <a:ea typeface="微软雅黑" panose="020B0503020204020204" pitchFamily="34" charset="-122"/>
            </a:endParaRPr>
          </a:p>
        </p:txBody>
      </p:sp>
      <p:sp>
        <p:nvSpPr>
          <p:cNvPr id="12" name="等腰三角形 5"/>
          <p:cNvSpPr>
            <a:spLocks noChangeArrowheads="1"/>
          </p:cNvSpPr>
          <p:nvPr/>
        </p:nvSpPr>
        <p:spPr bwMode="auto">
          <a:xfrm>
            <a:off x="6799279" y="2955639"/>
            <a:ext cx="2027238" cy="2497137"/>
          </a:xfrm>
          <a:prstGeom prst="triangle">
            <a:avLst>
              <a:gd name="adj" fmla="val 50000"/>
            </a:avLst>
          </a:prstGeom>
          <a:solidFill>
            <a:srgbClr val="9F6633">
              <a:alpha val="89000"/>
            </a:srgb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00000"/>
              </a:lnSpc>
              <a:spcBef>
                <a:spcPct val="0"/>
              </a:spcBef>
              <a:buFontTx/>
              <a:buNone/>
            </a:pPr>
            <a:endParaRPr lang="en-US" altLang="zh-CN" sz="1800">
              <a:latin typeface="Arial" panose="020B0604020202020204" pitchFamily="34" charset="0"/>
            </a:endParaRPr>
          </a:p>
        </p:txBody>
      </p:sp>
      <p:sp>
        <p:nvSpPr>
          <p:cNvPr id="13" name="矩形 6"/>
          <p:cNvSpPr>
            <a:spLocks noChangeArrowheads="1"/>
          </p:cNvSpPr>
          <p:nvPr/>
        </p:nvSpPr>
        <p:spPr bwMode="auto">
          <a:xfrm>
            <a:off x="2189179" y="5733764"/>
            <a:ext cx="11826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zh-CN" altLang="en-US" sz="1800">
                <a:latin typeface="Bodoni MT Black" panose="02070A03080606020203" pitchFamily="18" charset="0"/>
                <a:ea typeface="微软雅黑" panose="020B0503020204020204" pitchFamily="34" charset="-122"/>
                <a:sym typeface="Andalus" panose="02020603050405020304" pitchFamily="18" charset="-78"/>
              </a:rPr>
              <a:t>添加标题</a:t>
            </a:r>
            <a:r>
              <a:rPr lang="en-US" sz="1800">
                <a:latin typeface="Bodoni MT Black" panose="02070A03080606020203" pitchFamily="18" charset="0"/>
                <a:ea typeface="微软雅黑" panose="020B0503020204020204" pitchFamily="34" charset="-122"/>
                <a:sym typeface="Andalus" panose="02020603050405020304" pitchFamily="18" charset="-78"/>
              </a:rPr>
              <a:t> </a:t>
            </a:r>
            <a:endParaRPr lang="en-US" sz="1800"/>
          </a:p>
        </p:txBody>
      </p:sp>
      <p:sp>
        <p:nvSpPr>
          <p:cNvPr id="14" name="矩形 7"/>
          <p:cNvSpPr>
            <a:spLocks noChangeArrowheads="1"/>
          </p:cNvSpPr>
          <p:nvPr/>
        </p:nvSpPr>
        <p:spPr bwMode="auto">
          <a:xfrm>
            <a:off x="3922729" y="5733764"/>
            <a:ext cx="118427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zh-CN" altLang="en-US" sz="1800">
                <a:latin typeface="Bodoni MT Black" panose="02070A03080606020203" pitchFamily="18" charset="0"/>
                <a:ea typeface="微软雅黑" panose="020B0503020204020204" pitchFamily="34" charset="-122"/>
                <a:sym typeface="Andalus" panose="02020603050405020304" pitchFamily="18" charset="-78"/>
              </a:rPr>
              <a:t>添加标题</a:t>
            </a:r>
            <a:r>
              <a:rPr lang="en-US" sz="1800">
                <a:latin typeface="Bodoni MT Black" panose="02070A03080606020203" pitchFamily="18" charset="0"/>
                <a:ea typeface="微软雅黑" panose="020B0503020204020204" pitchFamily="34" charset="-122"/>
                <a:sym typeface="Andalus" panose="02020603050405020304" pitchFamily="18" charset="-78"/>
              </a:rPr>
              <a:t> </a:t>
            </a:r>
            <a:endParaRPr lang="en-US" sz="1800"/>
          </a:p>
        </p:txBody>
      </p:sp>
      <p:sp>
        <p:nvSpPr>
          <p:cNvPr id="15" name="矩形 8"/>
          <p:cNvSpPr>
            <a:spLocks noChangeArrowheads="1"/>
          </p:cNvSpPr>
          <p:nvPr/>
        </p:nvSpPr>
        <p:spPr bwMode="auto">
          <a:xfrm>
            <a:off x="5484829" y="5733764"/>
            <a:ext cx="11826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zh-CN" altLang="en-US" sz="1800">
                <a:latin typeface="Bodoni MT Black" panose="02070A03080606020203" pitchFamily="18" charset="0"/>
                <a:ea typeface="微软雅黑" panose="020B0503020204020204" pitchFamily="34" charset="-122"/>
                <a:sym typeface="Andalus" panose="02020603050405020304" pitchFamily="18" charset="-78"/>
              </a:rPr>
              <a:t>添加标题</a:t>
            </a:r>
            <a:r>
              <a:rPr lang="en-US" sz="1800">
                <a:latin typeface="Bodoni MT Black" panose="02070A03080606020203" pitchFamily="18" charset="0"/>
                <a:ea typeface="微软雅黑" panose="020B0503020204020204" pitchFamily="34" charset="-122"/>
                <a:sym typeface="Andalus" panose="02020603050405020304" pitchFamily="18" charset="-78"/>
              </a:rPr>
              <a:t> </a:t>
            </a:r>
            <a:endParaRPr lang="en-US" sz="1800"/>
          </a:p>
        </p:txBody>
      </p:sp>
      <p:sp>
        <p:nvSpPr>
          <p:cNvPr id="16" name="矩形 9"/>
          <p:cNvSpPr>
            <a:spLocks noChangeArrowheads="1"/>
          </p:cNvSpPr>
          <p:nvPr/>
        </p:nvSpPr>
        <p:spPr bwMode="auto">
          <a:xfrm>
            <a:off x="7221554" y="5733764"/>
            <a:ext cx="1182688"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zh-CN" altLang="en-US" sz="1800">
                <a:latin typeface="Bodoni MT Black" panose="02070A03080606020203" pitchFamily="18" charset="0"/>
                <a:ea typeface="微软雅黑" panose="020B0503020204020204" pitchFamily="34" charset="-122"/>
                <a:sym typeface="Andalus" panose="02020603050405020304" pitchFamily="18" charset="-78"/>
              </a:rPr>
              <a:t>添加标题</a:t>
            </a:r>
            <a:r>
              <a:rPr lang="en-US" sz="1800">
                <a:latin typeface="Bodoni MT Black" panose="02070A03080606020203" pitchFamily="18" charset="0"/>
                <a:ea typeface="微软雅黑" panose="020B0503020204020204" pitchFamily="34" charset="-122"/>
                <a:sym typeface="Andalus" panose="02020603050405020304" pitchFamily="18" charset="-78"/>
              </a:rPr>
              <a:t> </a:t>
            </a:r>
            <a:endParaRPr lang="en-US" sz="1800"/>
          </a:p>
        </p:txBody>
      </p:sp>
      <p:sp>
        <p:nvSpPr>
          <p:cNvPr id="17" name="矩形 10"/>
          <p:cNvSpPr>
            <a:spLocks noChangeArrowheads="1"/>
          </p:cNvSpPr>
          <p:nvPr/>
        </p:nvSpPr>
        <p:spPr bwMode="auto">
          <a:xfrm>
            <a:off x="8850329" y="5733764"/>
            <a:ext cx="118427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zh-CN" altLang="en-US" sz="1800">
                <a:latin typeface="Bodoni MT Black" panose="02070A03080606020203" pitchFamily="18" charset="0"/>
                <a:ea typeface="微软雅黑" panose="020B0503020204020204" pitchFamily="34" charset="-122"/>
                <a:sym typeface="Andalus" panose="02020603050405020304" pitchFamily="18" charset="-78"/>
              </a:rPr>
              <a:t>添加标题</a:t>
            </a:r>
            <a:r>
              <a:rPr lang="en-US" sz="1800">
                <a:latin typeface="Bodoni MT Black" panose="02070A03080606020203" pitchFamily="18" charset="0"/>
                <a:ea typeface="微软雅黑" panose="020B0503020204020204" pitchFamily="34" charset="-122"/>
                <a:sym typeface="Andalus" panose="02020603050405020304" pitchFamily="18" charset="-78"/>
              </a:rPr>
              <a:t> </a:t>
            </a:r>
            <a:endParaRPr lang="en-US" sz="18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5112139" y="1376363"/>
            <a:ext cx="1776758" cy="1776758"/>
          </a:xfrm>
          <a:custGeom>
            <a:avLst/>
            <a:gdLst>
              <a:gd name="connsiteX0" fmla="*/ 0 w 1776758"/>
              <a:gd name="connsiteY0" fmla="*/ 888379 h 1776758"/>
              <a:gd name="connsiteX1" fmla="*/ 888379 w 1776758"/>
              <a:gd name="connsiteY1" fmla="*/ 0 h 1776758"/>
              <a:gd name="connsiteX2" fmla="*/ 1776758 w 1776758"/>
              <a:gd name="connsiteY2" fmla="*/ 888379 h 1776758"/>
              <a:gd name="connsiteX3" fmla="*/ 888379 w 1776758"/>
              <a:gd name="connsiteY3" fmla="*/ 1776758 h 1776758"/>
              <a:gd name="connsiteX4" fmla="*/ 0 w 1776758"/>
              <a:gd name="connsiteY4" fmla="*/ 888379 h 1776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9F663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9730" tIns="309730" rIns="309730" bIns="309730" numCol="1" spcCol="1270" anchor="ctr" anchorCtr="0">
            <a:noAutofit/>
          </a:bodyPr>
          <a:lstStyle/>
          <a:p>
            <a:pPr lvl="0" algn="ctr" defTabSz="1733550">
              <a:lnSpc>
                <a:spcPct val="90000"/>
              </a:lnSpc>
              <a:spcBef>
                <a:spcPct val="0"/>
              </a:spcBef>
              <a:spcAft>
                <a:spcPct val="35000"/>
              </a:spcAft>
            </a:pPr>
            <a:endParaRPr lang="zh-CN" altLang="en-US" sz="3900" kern="1200"/>
          </a:p>
        </p:txBody>
      </p:sp>
      <p:sp>
        <p:nvSpPr>
          <p:cNvPr id="3" name="任意多边形 2"/>
          <p:cNvSpPr/>
          <p:nvPr/>
        </p:nvSpPr>
        <p:spPr>
          <a:xfrm>
            <a:off x="5485259" y="3297394"/>
            <a:ext cx="1030520" cy="1030520"/>
          </a:xfrm>
          <a:custGeom>
            <a:avLst/>
            <a:gdLst>
              <a:gd name="connsiteX0" fmla="*/ 136595 w 1030520"/>
              <a:gd name="connsiteY0" fmla="*/ 394071 h 1030520"/>
              <a:gd name="connsiteX1" fmla="*/ 394071 w 1030520"/>
              <a:gd name="connsiteY1" fmla="*/ 394071 h 1030520"/>
              <a:gd name="connsiteX2" fmla="*/ 394071 w 1030520"/>
              <a:gd name="connsiteY2" fmla="*/ 136595 h 1030520"/>
              <a:gd name="connsiteX3" fmla="*/ 636449 w 1030520"/>
              <a:gd name="connsiteY3" fmla="*/ 136595 h 1030520"/>
              <a:gd name="connsiteX4" fmla="*/ 636449 w 1030520"/>
              <a:gd name="connsiteY4" fmla="*/ 394071 h 1030520"/>
              <a:gd name="connsiteX5" fmla="*/ 893925 w 1030520"/>
              <a:gd name="connsiteY5" fmla="*/ 394071 h 1030520"/>
              <a:gd name="connsiteX6" fmla="*/ 893925 w 1030520"/>
              <a:gd name="connsiteY6" fmla="*/ 636449 h 1030520"/>
              <a:gd name="connsiteX7" fmla="*/ 636449 w 1030520"/>
              <a:gd name="connsiteY7" fmla="*/ 636449 h 1030520"/>
              <a:gd name="connsiteX8" fmla="*/ 636449 w 1030520"/>
              <a:gd name="connsiteY8" fmla="*/ 893925 h 1030520"/>
              <a:gd name="connsiteX9" fmla="*/ 394071 w 1030520"/>
              <a:gd name="connsiteY9" fmla="*/ 893925 h 1030520"/>
              <a:gd name="connsiteX10" fmla="*/ 394071 w 1030520"/>
              <a:gd name="connsiteY10" fmla="*/ 636449 h 1030520"/>
              <a:gd name="connsiteX11" fmla="*/ 136595 w 1030520"/>
              <a:gd name="connsiteY11" fmla="*/ 636449 h 1030520"/>
              <a:gd name="connsiteX12" fmla="*/ 136595 w 1030520"/>
              <a:gd name="connsiteY12" fmla="*/ 394071 h 103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0520" h="1030520">
                <a:moveTo>
                  <a:pt x="136595" y="394071"/>
                </a:moveTo>
                <a:lnTo>
                  <a:pt x="394071" y="394071"/>
                </a:lnTo>
                <a:lnTo>
                  <a:pt x="394071" y="136595"/>
                </a:lnTo>
                <a:lnTo>
                  <a:pt x="636449" y="136595"/>
                </a:lnTo>
                <a:lnTo>
                  <a:pt x="636449" y="394071"/>
                </a:lnTo>
                <a:lnTo>
                  <a:pt x="893925" y="394071"/>
                </a:lnTo>
                <a:lnTo>
                  <a:pt x="893925" y="636449"/>
                </a:lnTo>
                <a:lnTo>
                  <a:pt x="636449" y="636449"/>
                </a:lnTo>
                <a:lnTo>
                  <a:pt x="636449" y="893925"/>
                </a:lnTo>
                <a:lnTo>
                  <a:pt x="394071" y="893925"/>
                </a:lnTo>
                <a:lnTo>
                  <a:pt x="394071" y="636449"/>
                </a:lnTo>
                <a:lnTo>
                  <a:pt x="136595" y="636449"/>
                </a:lnTo>
                <a:lnTo>
                  <a:pt x="136595" y="394071"/>
                </a:lnTo>
                <a:close/>
              </a:path>
            </a:pathLst>
          </a:custGeom>
          <a:solidFill>
            <a:schemeClr val="bg1">
              <a:lumMod val="85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136595" tIns="394071" rIns="136595" bIns="394071" numCol="1" spcCol="1270" anchor="ctr" anchorCtr="0">
            <a:noAutofit/>
          </a:bodyPr>
          <a:lstStyle/>
          <a:p>
            <a:pPr lvl="0" algn="ctr" defTabSz="755650">
              <a:lnSpc>
                <a:spcPct val="90000"/>
              </a:lnSpc>
              <a:spcBef>
                <a:spcPct val="0"/>
              </a:spcBef>
              <a:spcAft>
                <a:spcPct val="35000"/>
              </a:spcAft>
            </a:pPr>
            <a:endParaRPr lang="zh-CN" altLang="en-US" sz="1700" kern="1200"/>
          </a:p>
        </p:txBody>
      </p:sp>
      <p:sp>
        <p:nvSpPr>
          <p:cNvPr id="4" name="任意多边形 3"/>
          <p:cNvSpPr/>
          <p:nvPr/>
        </p:nvSpPr>
        <p:spPr>
          <a:xfrm>
            <a:off x="5112139" y="4472187"/>
            <a:ext cx="1776758" cy="1776758"/>
          </a:xfrm>
          <a:custGeom>
            <a:avLst/>
            <a:gdLst>
              <a:gd name="connsiteX0" fmla="*/ 0 w 1776758"/>
              <a:gd name="connsiteY0" fmla="*/ 888379 h 1776758"/>
              <a:gd name="connsiteX1" fmla="*/ 888379 w 1776758"/>
              <a:gd name="connsiteY1" fmla="*/ 0 h 1776758"/>
              <a:gd name="connsiteX2" fmla="*/ 1776758 w 1776758"/>
              <a:gd name="connsiteY2" fmla="*/ 888379 h 1776758"/>
              <a:gd name="connsiteX3" fmla="*/ 888379 w 1776758"/>
              <a:gd name="connsiteY3" fmla="*/ 1776758 h 1776758"/>
              <a:gd name="connsiteX4" fmla="*/ 0 w 1776758"/>
              <a:gd name="connsiteY4" fmla="*/ 888379 h 1776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9F663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9730" tIns="309730" rIns="309730" bIns="309730" numCol="1" spcCol="1270" anchor="ctr" anchorCtr="0">
            <a:noAutofit/>
          </a:bodyPr>
          <a:lstStyle/>
          <a:p>
            <a:pPr lvl="0" algn="ctr" defTabSz="1733550">
              <a:lnSpc>
                <a:spcPct val="90000"/>
              </a:lnSpc>
              <a:spcBef>
                <a:spcPct val="0"/>
              </a:spcBef>
              <a:spcAft>
                <a:spcPct val="35000"/>
              </a:spcAft>
            </a:pPr>
            <a:endParaRPr lang="zh-CN" altLang="en-US" sz="3900" kern="1200"/>
          </a:p>
        </p:txBody>
      </p:sp>
      <p:sp>
        <p:nvSpPr>
          <p:cNvPr id="5" name="任意多边形 4"/>
          <p:cNvSpPr/>
          <p:nvPr/>
        </p:nvSpPr>
        <p:spPr>
          <a:xfrm>
            <a:off x="7155412" y="3482177"/>
            <a:ext cx="565009" cy="660954"/>
          </a:xfrm>
          <a:custGeom>
            <a:avLst/>
            <a:gdLst>
              <a:gd name="connsiteX0" fmla="*/ 0 w 565009"/>
              <a:gd name="connsiteY0" fmla="*/ 132191 h 660954"/>
              <a:gd name="connsiteX1" fmla="*/ 282505 w 565009"/>
              <a:gd name="connsiteY1" fmla="*/ 132191 h 660954"/>
              <a:gd name="connsiteX2" fmla="*/ 282505 w 565009"/>
              <a:gd name="connsiteY2" fmla="*/ 0 h 660954"/>
              <a:gd name="connsiteX3" fmla="*/ 565009 w 565009"/>
              <a:gd name="connsiteY3" fmla="*/ 330477 h 660954"/>
              <a:gd name="connsiteX4" fmla="*/ 282505 w 565009"/>
              <a:gd name="connsiteY4" fmla="*/ 660954 h 660954"/>
              <a:gd name="connsiteX5" fmla="*/ 282505 w 565009"/>
              <a:gd name="connsiteY5" fmla="*/ 528763 h 660954"/>
              <a:gd name="connsiteX6" fmla="*/ 0 w 565009"/>
              <a:gd name="connsiteY6" fmla="*/ 528763 h 660954"/>
              <a:gd name="connsiteX7" fmla="*/ 0 w 565009"/>
              <a:gd name="connsiteY7" fmla="*/ 132191 h 66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009" h="660954">
                <a:moveTo>
                  <a:pt x="0" y="132191"/>
                </a:moveTo>
                <a:lnTo>
                  <a:pt x="282505" y="132191"/>
                </a:lnTo>
                <a:lnTo>
                  <a:pt x="282505" y="0"/>
                </a:lnTo>
                <a:lnTo>
                  <a:pt x="565009" y="330477"/>
                </a:lnTo>
                <a:lnTo>
                  <a:pt x="282505" y="660954"/>
                </a:lnTo>
                <a:lnTo>
                  <a:pt x="282505" y="528763"/>
                </a:lnTo>
                <a:lnTo>
                  <a:pt x="0" y="528763"/>
                </a:lnTo>
                <a:lnTo>
                  <a:pt x="0" y="132191"/>
                </a:lnTo>
                <a:close/>
              </a:path>
            </a:pathLst>
          </a:custGeom>
          <a:solidFill>
            <a:schemeClr val="bg1">
              <a:lumMod val="85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132191" rIns="169503" bIns="132191" numCol="1" spcCol="1270" anchor="ctr" anchorCtr="0">
            <a:noAutofit/>
          </a:bodyPr>
          <a:lstStyle/>
          <a:p>
            <a:pPr lvl="0" algn="ctr" defTabSz="1244600">
              <a:lnSpc>
                <a:spcPct val="90000"/>
              </a:lnSpc>
              <a:spcBef>
                <a:spcPct val="0"/>
              </a:spcBef>
              <a:spcAft>
                <a:spcPct val="35000"/>
              </a:spcAft>
            </a:pPr>
            <a:endParaRPr lang="zh-CN" altLang="en-US" sz="2800" kern="1200"/>
          </a:p>
        </p:txBody>
      </p:sp>
      <p:sp>
        <p:nvSpPr>
          <p:cNvPr id="6" name="任意多边形 5"/>
          <p:cNvSpPr/>
          <p:nvPr/>
        </p:nvSpPr>
        <p:spPr>
          <a:xfrm>
            <a:off x="7954953" y="2035895"/>
            <a:ext cx="3553517" cy="3553517"/>
          </a:xfrm>
          <a:custGeom>
            <a:avLst/>
            <a:gdLst>
              <a:gd name="connsiteX0" fmla="*/ 0 w 3553517"/>
              <a:gd name="connsiteY0" fmla="*/ 1776759 h 3553517"/>
              <a:gd name="connsiteX1" fmla="*/ 1776759 w 3553517"/>
              <a:gd name="connsiteY1" fmla="*/ 0 h 3553517"/>
              <a:gd name="connsiteX2" fmla="*/ 3553518 w 3553517"/>
              <a:gd name="connsiteY2" fmla="*/ 1776759 h 3553517"/>
              <a:gd name="connsiteX3" fmla="*/ 1776759 w 3553517"/>
              <a:gd name="connsiteY3" fmla="*/ 3553518 h 3553517"/>
              <a:gd name="connsiteX4" fmla="*/ 0 w 3553517"/>
              <a:gd name="connsiteY4" fmla="*/ 1776759 h 3553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3517" h="3553517">
                <a:moveTo>
                  <a:pt x="0" y="1776759"/>
                </a:moveTo>
                <a:cubicBezTo>
                  <a:pt x="0" y="795482"/>
                  <a:pt x="795482" y="0"/>
                  <a:pt x="1776759" y="0"/>
                </a:cubicBezTo>
                <a:cubicBezTo>
                  <a:pt x="2758036" y="0"/>
                  <a:pt x="3553518" y="795482"/>
                  <a:pt x="3553518" y="1776759"/>
                </a:cubicBezTo>
                <a:cubicBezTo>
                  <a:pt x="3553518" y="2758036"/>
                  <a:pt x="2758036" y="3553518"/>
                  <a:pt x="1776759" y="3553518"/>
                </a:cubicBezTo>
                <a:cubicBezTo>
                  <a:pt x="795482" y="3553518"/>
                  <a:pt x="0" y="2758036"/>
                  <a:pt x="0" y="1776759"/>
                </a:cubicBezTo>
                <a:close/>
              </a:path>
            </a:pathLst>
          </a:custGeom>
          <a:solidFill>
            <a:srgbClr val="9F663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951" tIns="602951" rIns="602951" bIns="602951" numCol="1" spcCol="1270" anchor="ctr" anchorCtr="0">
            <a:noAutofit/>
          </a:bodyPr>
          <a:lstStyle/>
          <a:p>
            <a:pPr lvl="0" algn="ctr" defTabSz="2889250">
              <a:lnSpc>
                <a:spcPct val="90000"/>
              </a:lnSpc>
              <a:spcBef>
                <a:spcPct val="0"/>
              </a:spcBef>
              <a:spcAft>
                <a:spcPct val="35000"/>
              </a:spcAft>
            </a:pPr>
            <a:endParaRPr lang="zh-CN" altLang="en-US" sz="6500" kern="1200"/>
          </a:p>
        </p:txBody>
      </p:sp>
      <p:sp>
        <p:nvSpPr>
          <p:cNvPr id="7" name="KSO_Shape"/>
          <p:cNvSpPr/>
          <p:nvPr/>
        </p:nvSpPr>
        <p:spPr bwMode="auto">
          <a:xfrm>
            <a:off x="8669845" y="2641479"/>
            <a:ext cx="2123732" cy="2342348"/>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8" name="KSO_Shape"/>
          <p:cNvSpPr/>
          <p:nvPr/>
        </p:nvSpPr>
        <p:spPr bwMode="auto">
          <a:xfrm>
            <a:off x="5633534" y="1931977"/>
            <a:ext cx="733967" cy="720000"/>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9" name="KSO_Shape"/>
          <p:cNvSpPr/>
          <p:nvPr/>
        </p:nvSpPr>
        <p:spPr bwMode="auto">
          <a:xfrm>
            <a:off x="5683501" y="5000566"/>
            <a:ext cx="684000" cy="720000"/>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0" name="KSO_Shape"/>
          <p:cNvSpPr/>
          <p:nvPr/>
        </p:nvSpPr>
        <p:spPr bwMode="auto">
          <a:xfrm>
            <a:off x="1241536" y="2052175"/>
            <a:ext cx="733967" cy="720000"/>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9F663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1" name="KSO_Shape"/>
          <p:cNvSpPr/>
          <p:nvPr/>
        </p:nvSpPr>
        <p:spPr bwMode="auto">
          <a:xfrm>
            <a:off x="1266519" y="4869412"/>
            <a:ext cx="684000" cy="720000"/>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9F663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2" name="TextBox 42"/>
          <p:cNvSpPr txBox="1">
            <a:spLocks noChangeArrowheads="1"/>
          </p:cNvSpPr>
          <p:nvPr/>
        </p:nvSpPr>
        <p:spPr bwMode="auto">
          <a:xfrm>
            <a:off x="2199954" y="2035895"/>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TextBox 43"/>
          <p:cNvSpPr txBox="1"/>
          <p:nvPr/>
        </p:nvSpPr>
        <p:spPr bwMode="auto">
          <a:xfrm>
            <a:off x="2199954" y="2350571"/>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endParaRPr>
          </a:p>
        </p:txBody>
      </p:sp>
      <p:sp>
        <p:nvSpPr>
          <p:cNvPr id="14" name="TextBox 42"/>
          <p:cNvSpPr txBox="1">
            <a:spLocks noChangeArrowheads="1"/>
          </p:cNvSpPr>
          <p:nvPr/>
        </p:nvSpPr>
        <p:spPr bwMode="auto">
          <a:xfrm>
            <a:off x="2174971" y="4740506"/>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TextBox 43"/>
          <p:cNvSpPr txBox="1"/>
          <p:nvPr/>
        </p:nvSpPr>
        <p:spPr bwMode="auto">
          <a:xfrm>
            <a:off x="2174971" y="5055182"/>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4571423" y="1682303"/>
            <a:ext cx="0" cy="41306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KSO_Shape"/>
          <p:cNvSpPr/>
          <p:nvPr/>
        </p:nvSpPr>
        <p:spPr bwMode="auto">
          <a:xfrm>
            <a:off x="1271535" y="3460794"/>
            <a:ext cx="673969" cy="720000"/>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9F663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8" name="TextBox 42"/>
          <p:cNvSpPr txBox="1">
            <a:spLocks noChangeArrowheads="1"/>
          </p:cNvSpPr>
          <p:nvPr/>
        </p:nvSpPr>
        <p:spPr bwMode="auto">
          <a:xfrm>
            <a:off x="2126942" y="3326324"/>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9" name="TextBox 43"/>
          <p:cNvSpPr txBox="1"/>
          <p:nvPr/>
        </p:nvSpPr>
        <p:spPr bwMode="auto">
          <a:xfrm>
            <a:off x="2126942" y="3641000"/>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3865876" y="2894325"/>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9F663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4" name="任意多边形 3"/>
          <p:cNvSpPr/>
          <p:nvPr/>
        </p:nvSpPr>
        <p:spPr>
          <a:xfrm>
            <a:off x="4633319" y="1563547"/>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9F663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5" name="任意多边形 4"/>
          <p:cNvSpPr/>
          <p:nvPr/>
        </p:nvSpPr>
        <p:spPr>
          <a:xfrm>
            <a:off x="4633319" y="4225104"/>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9F663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6" name="任意多边形 5"/>
          <p:cNvSpPr/>
          <p:nvPr/>
        </p:nvSpPr>
        <p:spPr>
          <a:xfrm>
            <a:off x="6126758" y="1563547"/>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9F663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7" name="任意多边形 6"/>
          <p:cNvSpPr/>
          <p:nvPr/>
        </p:nvSpPr>
        <p:spPr>
          <a:xfrm>
            <a:off x="6126758" y="4225104"/>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9F663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8" name="任意多边形 7"/>
          <p:cNvSpPr/>
          <p:nvPr/>
        </p:nvSpPr>
        <p:spPr>
          <a:xfrm>
            <a:off x="6914269" y="2894325"/>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9F663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9" name="KSO_Shape"/>
          <p:cNvSpPr/>
          <p:nvPr/>
        </p:nvSpPr>
        <p:spPr bwMode="auto">
          <a:xfrm>
            <a:off x="4302698" y="3336166"/>
            <a:ext cx="538209" cy="720000"/>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0" name="KSO_Shape"/>
          <p:cNvSpPr/>
          <p:nvPr/>
        </p:nvSpPr>
        <p:spPr>
          <a:xfrm>
            <a:off x="7260196" y="3336166"/>
            <a:ext cx="720000" cy="720000"/>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1" name="KSO_Shape"/>
          <p:cNvSpPr/>
          <p:nvPr/>
        </p:nvSpPr>
        <p:spPr bwMode="auto">
          <a:xfrm>
            <a:off x="6472685" y="4659682"/>
            <a:ext cx="720000" cy="720000"/>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2" name="KSO_Shape"/>
          <p:cNvSpPr/>
          <p:nvPr/>
        </p:nvSpPr>
        <p:spPr bwMode="auto">
          <a:xfrm>
            <a:off x="6472685" y="2012650"/>
            <a:ext cx="720000" cy="720000"/>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3" name="KSO_Shape"/>
          <p:cNvSpPr/>
          <p:nvPr/>
        </p:nvSpPr>
        <p:spPr bwMode="auto">
          <a:xfrm>
            <a:off x="5011505" y="1968733"/>
            <a:ext cx="629434" cy="720000"/>
          </a:xfrm>
          <a:custGeom>
            <a:avLst/>
            <a:gdLst>
              <a:gd name="T0" fmla="*/ 928882 w 1282700"/>
              <a:gd name="T1" fmla="*/ 1017606 h 1516063"/>
              <a:gd name="T2" fmla="*/ 953834 w 1282700"/>
              <a:gd name="T3" fmla="*/ 1109512 h 1516063"/>
              <a:gd name="T4" fmla="*/ 917237 w 1282700"/>
              <a:gd name="T5" fmla="*/ 1195446 h 1516063"/>
              <a:gd name="T6" fmla="*/ 718619 w 1282700"/>
              <a:gd name="T7" fmla="*/ 1214690 h 1516063"/>
              <a:gd name="T8" fmla="*/ 666385 w 1282700"/>
              <a:gd name="T9" fmla="*/ 1138046 h 1516063"/>
              <a:gd name="T10" fmla="*/ 672706 w 1282700"/>
              <a:gd name="T11" fmla="*/ 1042491 h 1516063"/>
              <a:gd name="T12" fmla="*/ 734255 w 1282700"/>
              <a:gd name="T13" fmla="*/ 973146 h 1516063"/>
              <a:gd name="T14" fmla="*/ 673760 w 1282700"/>
              <a:gd name="T15" fmla="*/ 453398 h 1516063"/>
              <a:gd name="T16" fmla="*/ 520784 w 1282700"/>
              <a:gd name="T17" fmla="*/ 504920 h 1516063"/>
              <a:gd name="T18" fmla="*/ 387096 w 1282700"/>
              <a:gd name="T19" fmla="*/ 590347 h 1516063"/>
              <a:gd name="T20" fmla="*/ 278018 w 1282700"/>
              <a:gd name="T21" fmla="*/ 704694 h 1516063"/>
              <a:gd name="T22" fmla="*/ 198869 w 1282700"/>
              <a:gd name="T23" fmla="*/ 842641 h 1516063"/>
              <a:gd name="T24" fmla="*/ 154306 w 1282700"/>
              <a:gd name="T25" fmla="*/ 998871 h 1516063"/>
              <a:gd name="T26" fmla="*/ 150316 w 1282700"/>
              <a:gd name="T27" fmla="*/ 1166401 h 1516063"/>
              <a:gd name="T28" fmla="*/ 186897 w 1282700"/>
              <a:gd name="T29" fmla="*/ 1325623 h 1516063"/>
              <a:gd name="T30" fmla="*/ 259394 w 1282700"/>
              <a:gd name="T31" fmla="*/ 1467558 h 1516063"/>
              <a:gd name="T32" fmla="*/ 363152 w 1282700"/>
              <a:gd name="T33" fmla="*/ 1587224 h 1516063"/>
              <a:gd name="T34" fmla="*/ 492184 w 1282700"/>
              <a:gd name="T35" fmla="*/ 1678967 h 1516063"/>
              <a:gd name="T36" fmla="*/ 641834 w 1282700"/>
              <a:gd name="T37" fmla="*/ 1737802 h 1516063"/>
              <a:gd name="T38" fmla="*/ 806783 w 1282700"/>
              <a:gd name="T39" fmla="*/ 1758410 h 1516063"/>
              <a:gd name="T40" fmla="*/ 971398 w 1282700"/>
              <a:gd name="T41" fmla="*/ 1737802 h 1516063"/>
              <a:gd name="T42" fmla="*/ 1120716 w 1282700"/>
              <a:gd name="T43" fmla="*/ 1678967 h 1516063"/>
              <a:gd name="T44" fmla="*/ 1249748 w 1282700"/>
              <a:gd name="T45" fmla="*/ 1587224 h 1516063"/>
              <a:gd name="T46" fmla="*/ 1353506 w 1282700"/>
              <a:gd name="T47" fmla="*/ 1467558 h 1516063"/>
              <a:gd name="T48" fmla="*/ 1426336 w 1282700"/>
              <a:gd name="T49" fmla="*/ 1325623 h 1516063"/>
              <a:gd name="T50" fmla="*/ 1462585 w 1282700"/>
              <a:gd name="T51" fmla="*/ 1166401 h 1516063"/>
              <a:gd name="T52" fmla="*/ 1458594 w 1282700"/>
              <a:gd name="T53" fmla="*/ 998871 h 1516063"/>
              <a:gd name="T54" fmla="*/ 1414031 w 1282700"/>
              <a:gd name="T55" fmla="*/ 842641 h 1516063"/>
              <a:gd name="T56" fmla="*/ 1334882 w 1282700"/>
              <a:gd name="T57" fmla="*/ 704694 h 1516063"/>
              <a:gd name="T58" fmla="*/ 1225804 w 1282700"/>
              <a:gd name="T59" fmla="*/ 590347 h 1516063"/>
              <a:gd name="T60" fmla="*/ 1092449 w 1282700"/>
              <a:gd name="T61" fmla="*/ 504920 h 1516063"/>
              <a:gd name="T62" fmla="*/ 939140 w 1282700"/>
              <a:gd name="T63" fmla="*/ 453398 h 1516063"/>
              <a:gd name="T64" fmla="*/ 953107 w 1282700"/>
              <a:gd name="T65" fmla="*/ 0 h 1516063"/>
              <a:gd name="T66" fmla="*/ 979380 w 1282700"/>
              <a:gd name="T67" fmla="*/ 312459 h 1516063"/>
              <a:gd name="T68" fmla="*/ 1113732 w 1282700"/>
              <a:gd name="T69" fmla="*/ 354342 h 1516063"/>
              <a:gd name="T70" fmla="*/ 1236446 w 1282700"/>
              <a:gd name="T71" fmla="*/ 418163 h 1516063"/>
              <a:gd name="T72" fmla="*/ 1467573 w 1282700"/>
              <a:gd name="T73" fmla="*/ 638879 h 1516063"/>
              <a:gd name="T74" fmla="*/ 1545723 w 1282700"/>
              <a:gd name="T75" fmla="*/ 777822 h 1516063"/>
              <a:gd name="T76" fmla="*/ 1595275 w 1282700"/>
              <a:gd name="T77" fmla="*/ 932723 h 1516063"/>
              <a:gd name="T78" fmla="*/ 1612900 w 1282700"/>
              <a:gd name="T79" fmla="*/ 1099256 h 1516063"/>
              <a:gd name="T80" fmla="*/ 1587626 w 1282700"/>
              <a:gd name="T81" fmla="*/ 1300692 h 1516063"/>
              <a:gd name="T82" fmla="*/ 1515461 w 1282700"/>
              <a:gd name="T83" fmla="*/ 1483181 h 1516063"/>
              <a:gd name="T84" fmla="*/ 1403389 w 1282700"/>
              <a:gd name="T85" fmla="*/ 1641073 h 1516063"/>
              <a:gd name="T86" fmla="*/ 1257397 w 1282700"/>
              <a:gd name="T87" fmla="*/ 1767718 h 1516063"/>
              <a:gd name="T88" fmla="*/ 1083470 w 1282700"/>
              <a:gd name="T89" fmla="*/ 1856137 h 1516063"/>
              <a:gd name="T90" fmla="*/ 888925 w 1282700"/>
              <a:gd name="T91" fmla="*/ 1901012 h 1516063"/>
              <a:gd name="T92" fmla="*/ 683737 w 1282700"/>
              <a:gd name="T93" fmla="*/ 1895693 h 1516063"/>
              <a:gd name="T94" fmla="*/ 492517 w 1282700"/>
              <a:gd name="T95" fmla="*/ 1841844 h 1516063"/>
              <a:gd name="T96" fmla="*/ 323910 w 1282700"/>
              <a:gd name="T97" fmla="*/ 1745115 h 1516063"/>
              <a:gd name="T98" fmla="*/ 184237 w 1282700"/>
              <a:gd name="T99" fmla="*/ 1611821 h 1516063"/>
              <a:gd name="T100" fmla="*/ 79814 w 1282700"/>
              <a:gd name="T101" fmla="*/ 1448612 h 1516063"/>
              <a:gd name="T102" fmla="*/ 16628 w 1282700"/>
              <a:gd name="T103" fmla="*/ 1261468 h 1516063"/>
              <a:gd name="T104" fmla="*/ 1330 w 1282700"/>
              <a:gd name="T105" fmla="*/ 1059700 h 1516063"/>
              <a:gd name="T106" fmla="*/ 32591 w 1282700"/>
              <a:gd name="T107" fmla="*/ 871892 h 1516063"/>
              <a:gd name="T108" fmla="*/ 105088 w 1282700"/>
              <a:gd name="T109" fmla="*/ 701702 h 1516063"/>
              <a:gd name="T110" fmla="*/ 212837 w 1282700"/>
              <a:gd name="T111" fmla="*/ 554448 h 1516063"/>
              <a:gd name="T112" fmla="*/ 350183 w 1282700"/>
              <a:gd name="T113" fmla="*/ 434783 h 1516063"/>
              <a:gd name="T114" fmla="*/ 512802 w 1282700"/>
              <a:gd name="T115" fmla="*/ 348691 h 1516063"/>
              <a:gd name="T116" fmla="*/ 695043 w 1282700"/>
              <a:gd name="T117" fmla="*/ 301157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4" name="KSO_Shape"/>
          <p:cNvSpPr/>
          <p:nvPr/>
        </p:nvSpPr>
        <p:spPr>
          <a:xfrm>
            <a:off x="4979246" y="4659682"/>
            <a:ext cx="720000" cy="720000"/>
          </a:xfrm>
          <a:custGeom>
            <a:avLst/>
            <a:gdLst>
              <a:gd name="connsiteX0" fmla="*/ 788546 w 4295694"/>
              <a:gd name="connsiteY0" fmla="*/ 3262602 h 4602950"/>
              <a:gd name="connsiteX1" fmla="*/ 722065 w 4295694"/>
              <a:gd name="connsiteY1" fmla="*/ 3276024 h 4602950"/>
              <a:gd name="connsiteX2" fmla="*/ 703443 w 4295694"/>
              <a:gd name="connsiteY2" fmla="*/ 3286707 h 4602950"/>
              <a:gd name="connsiteX3" fmla="*/ 667154 w 4295694"/>
              <a:gd name="connsiteY3" fmla="*/ 3311174 h 4602950"/>
              <a:gd name="connsiteX4" fmla="*/ 650940 w 4295694"/>
              <a:gd name="connsiteY4" fmla="*/ 3329902 h 4602950"/>
              <a:gd name="connsiteX5" fmla="*/ 628475 w 4295694"/>
              <a:gd name="connsiteY5" fmla="*/ 3363222 h 4602950"/>
              <a:gd name="connsiteX6" fmla="*/ 611251 w 4295694"/>
              <a:gd name="connsiteY6" fmla="*/ 3407093 h 4602950"/>
              <a:gd name="connsiteX7" fmla="*/ 611248 w 4295694"/>
              <a:gd name="connsiteY7" fmla="*/ 3407104 h 4602950"/>
              <a:gd name="connsiteX8" fmla="*/ 607571 w 4295694"/>
              <a:gd name="connsiteY8" fmla="*/ 3443577 h 4602950"/>
              <a:gd name="connsiteX9" fmla="*/ 788546 w 4295694"/>
              <a:gd name="connsiteY9" fmla="*/ 3624552 h 4602950"/>
              <a:gd name="connsiteX10" fmla="*/ 969521 w 4295694"/>
              <a:gd name="connsiteY10" fmla="*/ 3443577 h 4602950"/>
              <a:gd name="connsiteX11" fmla="*/ 965845 w 4295694"/>
              <a:gd name="connsiteY11" fmla="*/ 3407104 h 4602950"/>
              <a:gd name="connsiteX12" fmla="*/ 962750 w 4295694"/>
              <a:gd name="connsiteY12" fmla="*/ 3397135 h 4602950"/>
              <a:gd name="connsiteX13" fmla="*/ 962749 w 4295694"/>
              <a:gd name="connsiteY13" fmla="*/ 3397136 h 4602950"/>
              <a:gd name="connsiteX14" fmla="*/ 955298 w 4295694"/>
              <a:gd name="connsiteY14" fmla="*/ 3373133 h 4602950"/>
              <a:gd name="connsiteX15" fmla="*/ 955291 w 4295694"/>
              <a:gd name="connsiteY15" fmla="*/ 3373121 h 4602950"/>
              <a:gd name="connsiteX16" fmla="*/ 920412 w 4295694"/>
              <a:gd name="connsiteY16" fmla="*/ 3321388 h 4602950"/>
              <a:gd name="connsiteX17" fmla="*/ 906965 w 4295694"/>
              <a:gd name="connsiteY17" fmla="*/ 3309169 h 4602950"/>
              <a:gd name="connsiteX18" fmla="*/ 868849 w 4295694"/>
              <a:gd name="connsiteY18" fmla="*/ 3283471 h 4602950"/>
              <a:gd name="connsiteX19" fmla="*/ 852148 w 4295694"/>
              <a:gd name="connsiteY19" fmla="*/ 3275443 h 4602950"/>
              <a:gd name="connsiteX20" fmla="*/ 3704648 w 4295694"/>
              <a:gd name="connsiteY20" fmla="*/ 908397 h 4602950"/>
              <a:gd name="connsiteX21" fmla="*/ 2413156 w 4295694"/>
              <a:gd name="connsiteY21" fmla="*/ 1136122 h 4602950"/>
              <a:gd name="connsiteX22" fmla="*/ 3048940 w 4295694"/>
              <a:gd name="connsiteY22" fmla="*/ 2044116 h 4602950"/>
              <a:gd name="connsiteX23" fmla="*/ 1220089 w 4295694"/>
              <a:gd name="connsiteY23" fmla="*/ 619236 h 4602950"/>
              <a:gd name="connsiteX24" fmla="*/ 1204000 w 4295694"/>
              <a:gd name="connsiteY24" fmla="*/ 653307 h 4602950"/>
              <a:gd name="connsiteX25" fmla="*/ 1404665 w 4295694"/>
              <a:gd name="connsiteY25" fmla="*/ 2518863 h 4602950"/>
              <a:gd name="connsiteX26" fmla="*/ 3089083 w 4295694"/>
              <a:gd name="connsiteY26" fmla="*/ 3345485 h 4602950"/>
              <a:gd name="connsiteX27" fmla="*/ 3126598 w 4295694"/>
              <a:gd name="connsiteY27" fmla="*/ 3342019 h 4602950"/>
              <a:gd name="connsiteX28" fmla="*/ 3126489 w 4295694"/>
              <a:gd name="connsiteY28" fmla="*/ 3342009 h 4602950"/>
              <a:gd name="connsiteX29" fmla="*/ 1575619 w 4295694"/>
              <a:gd name="connsiteY29" fmla="*/ 2399160 h 4602950"/>
              <a:gd name="connsiteX30" fmla="*/ 1220060 w 4295694"/>
              <a:gd name="connsiteY30" fmla="*/ 619347 h 4602950"/>
              <a:gd name="connsiteX31" fmla="*/ 1617635 w 4295694"/>
              <a:gd name="connsiteY31" fmla="*/ 0 h 4602950"/>
              <a:gd name="connsiteX32" fmla="*/ 2292594 w 4295694"/>
              <a:gd name="connsiteY32" fmla="*/ 963942 h 4602950"/>
              <a:gd name="connsiteX33" fmla="*/ 3658628 w 4295694"/>
              <a:gd name="connsiteY33" fmla="*/ 723073 h 4602950"/>
              <a:gd name="connsiteX34" fmla="*/ 3663439 w 4295694"/>
              <a:gd name="connsiteY34" fmla="*/ 662289 h 4602950"/>
              <a:gd name="connsiteX35" fmla="*/ 3794430 w 4295694"/>
              <a:gd name="connsiteY35" fmla="*/ 456674 h 4602950"/>
              <a:gd name="connsiteX36" fmla="*/ 4238061 w 4295694"/>
              <a:gd name="connsiteY36" fmla="*/ 534898 h 4602950"/>
              <a:gd name="connsiteX37" fmla="*/ 4159837 w 4295694"/>
              <a:gd name="connsiteY37" fmla="*/ 978529 h 4602950"/>
              <a:gd name="connsiteX38" fmla="*/ 3921820 w 4295694"/>
              <a:gd name="connsiteY38" fmla="*/ 1031296 h 4602950"/>
              <a:gd name="connsiteX39" fmla="*/ 3863056 w 4295694"/>
              <a:gd name="connsiteY39" fmla="*/ 1015027 h 4602950"/>
              <a:gd name="connsiteX40" fmla="*/ 3169503 w 4295694"/>
              <a:gd name="connsiteY40" fmla="*/ 2216297 h 4602950"/>
              <a:gd name="connsiteX41" fmla="*/ 3844461 w 4295694"/>
              <a:gd name="connsiteY41" fmla="*/ 3180237 h 4602950"/>
              <a:gd name="connsiteX42" fmla="*/ 3708278 w 4295694"/>
              <a:gd name="connsiteY42" fmla="*/ 3265695 h 4602950"/>
              <a:gd name="connsiteX43" fmla="*/ 1410024 w 4295694"/>
              <a:gd name="connsiteY43" fmla="*/ 2964151 h 4602950"/>
              <a:gd name="connsiteX44" fmla="*/ 1376409 w 4295694"/>
              <a:gd name="connsiteY44" fmla="*/ 2928277 h 4602950"/>
              <a:gd name="connsiteX45" fmla="*/ 1156105 w 4295694"/>
              <a:gd name="connsiteY45" fmla="*/ 3177978 h 4602950"/>
              <a:gd name="connsiteX46" fmla="*/ 1202745 w 4295694"/>
              <a:gd name="connsiteY46" fmla="*/ 3230084 h 4602950"/>
              <a:gd name="connsiteX47" fmla="*/ 1236231 w 4295694"/>
              <a:gd name="connsiteY47" fmla="*/ 3297943 h 4602950"/>
              <a:gd name="connsiteX48" fmla="*/ 1246620 w 4295694"/>
              <a:gd name="connsiteY48" fmla="*/ 3361214 h 4602950"/>
              <a:gd name="connsiteX49" fmla="*/ 1138418 w 4295694"/>
              <a:gd name="connsiteY49" fmla="*/ 3948390 h 4602950"/>
              <a:gd name="connsiteX50" fmla="*/ 1183839 w 4295694"/>
              <a:gd name="connsiteY50" fmla="*/ 3969580 h 4602950"/>
              <a:gd name="connsiteX51" fmla="*/ 1566559 w 4295694"/>
              <a:gd name="connsiteY51" fmla="*/ 4498463 h 4602950"/>
              <a:gd name="connsiteX52" fmla="*/ 1577092 w 4295694"/>
              <a:gd name="connsiteY52" fmla="*/ 4602950 h 4602950"/>
              <a:gd name="connsiteX53" fmla="*/ 0 w 4295694"/>
              <a:gd name="connsiteY53" fmla="*/ 4602950 h 4602950"/>
              <a:gd name="connsiteX54" fmla="*/ 10534 w 4295694"/>
              <a:gd name="connsiteY54" fmla="*/ 4498463 h 4602950"/>
              <a:gd name="connsiteX55" fmla="*/ 393255 w 4295694"/>
              <a:gd name="connsiteY55" fmla="*/ 3969580 h 4602950"/>
              <a:gd name="connsiteX56" fmla="*/ 438675 w 4295694"/>
              <a:gd name="connsiteY56" fmla="*/ 3948390 h 4602950"/>
              <a:gd name="connsiteX57" fmla="*/ 330473 w 4295694"/>
              <a:gd name="connsiteY57" fmla="*/ 3361214 h 4602950"/>
              <a:gd name="connsiteX58" fmla="*/ 340862 w 4295694"/>
              <a:gd name="connsiteY58" fmla="*/ 3297943 h 4602950"/>
              <a:gd name="connsiteX59" fmla="*/ 374348 w 4295694"/>
              <a:gd name="connsiteY59" fmla="*/ 3230084 h 4602950"/>
              <a:gd name="connsiteX60" fmla="*/ 400339 w 4295694"/>
              <a:gd name="connsiteY60" fmla="*/ 3201047 h 4602950"/>
              <a:gd name="connsiteX61" fmla="*/ 322880 w 4295694"/>
              <a:gd name="connsiteY61" fmla="*/ 3110756 h 4602950"/>
              <a:gd name="connsiteX62" fmla="*/ 353773 w 4295694"/>
              <a:gd name="connsiteY62" fmla="*/ 2837154 h 4602950"/>
              <a:gd name="connsiteX63" fmla="*/ 405273 w 4295694"/>
              <a:gd name="connsiteY63" fmla="*/ 2780511 h 4602950"/>
              <a:gd name="connsiteX64" fmla="*/ 1005359 w 4295694"/>
              <a:gd name="connsiteY64" fmla="*/ 2395676 h 4602950"/>
              <a:gd name="connsiteX65" fmla="*/ 988063 w 4295694"/>
              <a:gd name="connsiteY65" fmla="*/ 2361529 h 4602950"/>
              <a:gd name="connsiteX66" fmla="*/ 1490754 w 4295694"/>
              <a:gd name="connsiteY66" fmla="*/ 98742 h 460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close/>
                <a:moveTo>
                  <a:pt x="3704648" y="908397"/>
                </a:moveTo>
                <a:lnTo>
                  <a:pt x="2413156" y="1136122"/>
                </a:lnTo>
                <a:lnTo>
                  <a:pt x="3048940" y="2044116"/>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5" name="TextBox 42"/>
          <p:cNvSpPr txBox="1">
            <a:spLocks noChangeArrowheads="1"/>
          </p:cNvSpPr>
          <p:nvPr/>
        </p:nvSpPr>
        <p:spPr bwMode="auto">
          <a:xfrm>
            <a:off x="2246460" y="1838265"/>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defRPr/>
            </a:pPr>
            <a:r>
              <a:rPr lang="zh-CN" altLang="en-US"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TextBox 43"/>
          <p:cNvSpPr txBox="1"/>
          <p:nvPr/>
        </p:nvSpPr>
        <p:spPr bwMode="auto">
          <a:xfrm>
            <a:off x="2063293" y="2152941"/>
            <a:ext cx="2160701" cy="548548"/>
          </a:xfrm>
          <a:prstGeom prst="rect">
            <a:avLst/>
          </a:prstGeom>
          <a:noFill/>
        </p:spPr>
        <p:txBody>
          <a:bodyPr vert="horz" wrap="square" lIns="91440" tIns="45720" rIns="91440" bIns="45720" numCol="1" anchor="t" anchorCtr="0" compatLnSpc="1">
            <a:spAutoFit/>
          </a:bodyPr>
          <a:lstStyle/>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endParaRPr>
          </a:p>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endParaRPr>
          </a:p>
        </p:txBody>
      </p:sp>
      <p:sp>
        <p:nvSpPr>
          <p:cNvPr id="17" name="TextBox 42"/>
          <p:cNvSpPr txBox="1">
            <a:spLocks noChangeArrowheads="1"/>
          </p:cNvSpPr>
          <p:nvPr/>
        </p:nvSpPr>
        <p:spPr bwMode="auto">
          <a:xfrm>
            <a:off x="2180480" y="4645852"/>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defRPr/>
            </a:pPr>
            <a:r>
              <a:rPr lang="zh-CN" altLang="en-US"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8" name="TextBox 43"/>
          <p:cNvSpPr txBox="1"/>
          <p:nvPr/>
        </p:nvSpPr>
        <p:spPr bwMode="auto">
          <a:xfrm>
            <a:off x="1997313" y="4960528"/>
            <a:ext cx="2160701" cy="548548"/>
          </a:xfrm>
          <a:prstGeom prst="rect">
            <a:avLst/>
          </a:prstGeom>
          <a:noFill/>
        </p:spPr>
        <p:txBody>
          <a:bodyPr vert="horz" wrap="square" lIns="91440" tIns="45720" rIns="91440" bIns="45720" numCol="1" anchor="t" anchorCtr="0" compatLnSpc="1">
            <a:spAutoFit/>
          </a:bodyPr>
          <a:lstStyle/>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endParaRPr>
          </a:p>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endParaRPr>
          </a:p>
        </p:txBody>
      </p:sp>
      <p:sp>
        <p:nvSpPr>
          <p:cNvPr id="19" name="TextBox 42"/>
          <p:cNvSpPr txBox="1">
            <a:spLocks noChangeArrowheads="1"/>
          </p:cNvSpPr>
          <p:nvPr/>
        </p:nvSpPr>
        <p:spPr bwMode="auto">
          <a:xfrm>
            <a:off x="7980196" y="4621761"/>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0" name="TextBox 43"/>
          <p:cNvSpPr txBox="1"/>
          <p:nvPr/>
        </p:nvSpPr>
        <p:spPr bwMode="auto">
          <a:xfrm>
            <a:off x="7980196" y="4936437"/>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endParaRPr>
          </a:p>
        </p:txBody>
      </p:sp>
      <p:sp>
        <p:nvSpPr>
          <p:cNvPr id="21" name="TextBox 42"/>
          <p:cNvSpPr txBox="1">
            <a:spLocks noChangeArrowheads="1"/>
          </p:cNvSpPr>
          <p:nvPr/>
        </p:nvSpPr>
        <p:spPr bwMode="auto">
          <a:xfrm>
            <a:off x="8672051" y="3255311"/>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2" name="TextBox 43"/>
          <p:cNvSpPr txBox="1"/>
          <p:nvPr/>
        </p:nvSpPr>
        <p:spPr bwMode="auto">
          <a:xfrm>
            <a:off x="8672051" y="3569987"/>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endParaRPr>
          </a:p>
        </p:txBody>
      </p:sp>
      <p:sp>
        <p:nvSpPr>
          <p:cNvPr id="23" name="TextBox 42"/>
          <p:cNvSpPr txBox="1">
            <a:spLocks noChangeArrowheads="1"/>
          </p:cNvSpPr>
          <p:nvPr/>
        </p:nvSpPr>
        <p:spPr bwMode="auto">
          <a:xfrm>
            <a:off x="7884540" y="1900609"/>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4" name="TextBox 43"/>
          <p:cNvSpPr txBox="1"/>
          <p:nvPr/>
        </p:nvSpPr>
        <p:spPr bwMode="auto">
          <a:xfrm>
            <a:off x="7884540" y="2215285"/>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endParaRPr>
          </a:p>
        </p:txBody>
      </p:sp>
      <p:sp>
        <p:nvSpPr>
          <p:cNvPr id="25" name="TextBox 42"/>
          <p:cNvSpPr txBox="1">
            <a:spLocks noChangeArrowheads="1"/>
          </p:cNvSpPr>
          <p:nvPr/>
        </p:nvSpPr>
        <p:spPr bwMode="auto">
          <a:xfrm>
            <a:off x="1542414" y="3283844"/>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defRPr/>
            </a:pPr>
            <a:r>
              <a:rPr lang="zh-CN" altLang="en-US"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6" name="TextBox 43"/>
          <p:cNvSpPr txBox="1"/>
          <p:nvPr/>
        </p:nvSpPr>
        <p:spPr bwMode="auto">
          <a:xfrm>
            <a:off x="1359247" y="3598520"/>
            <a:ext cx="2160701" cy="548548"/>
          </a:xfrm>
          <a:prstGeom prst="rect">
            <a:avLst/>
          </a:prstGeom>
          <a:noFill/>
        </p:spPr>
        <p:txBody>
          <a:bodyPr vert="horz" wrap="square" lIns="91440" tIns="45720" rIns="91440" bIns="45720" numCol="1" anchor="t" anchorCtr="0" compatLnSpc="1">
            <a:spAutoFit/>
          </a:bodyPr>
          <a:lstStyle/>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endParaRPr>
          </a:p>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544141" y="1437911"/>
          <a:ext cx="11103719" cy="497643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372456" y="1415142"/>
          <a:ext cx="8128000" cy="5168995"/>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组合 2"/>
          <p:cNvGrpSpPr/>
          <p:nvPr/>
        </p:nvGrpSpPr>
        <p:grpSpPr>
          <a:xfrm>
            <a:off x="8470410" y="2796616"/>
            <a:ext cx="654410" cy="654410"/>
            <a:chOff x="5826909" y="4446648"/>
            <a:chExt cx="682468" cy="682468"/>
          </a:xfrm>
        </p:grpSpPr>
        <p:sp>
          <p:nvSpPr>
            <p:cNvPr id="4" name="椭圆 3"/>
            <p:cNvSpPr/>
            <p:nvPr/>
          </p:nvSpPr>
          <p:spPr>
            <a:xfrm>
              <a:off x="5826909" y="4446648"/>
              <a:ext cx="682468" cy="682468"/>
            </a:xfrm>
            <a:prstGeom prst="ellipse">
              <a:avLst/>
            </a:prstGeom>
            <a:solidFill>
              <a:schemeClr val="accent4">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KSO_Shape"/>
            <p:cNvSpPr/>
            <p:nvPr/>
          </p:nvSpPr>
          <p:spPr bwMode="auto">
            <a:xfrm>
              <a:off x="6028206" y="4597059"/>
              <a:ext cx="279875" cy="381647"/>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grpSp>
        <p:nvGrpSpPr>
          <p:cNvPr id="6" name="组合 5"/>
          <p:cNvGrpSpPr/>
          <p:nvPr/>
        </p:nvGrpSpPr>
        <p:grpSpPr>
          <a:xfrm>
            <a:off x="8470410" y="4378599"/>
            <a:ext cx="654410" cy="654410"/>
            <a:chOff x="8891272" y="3163662"/>
            <a:chExt cx="682468" cy="682468"/>
          </a:xfrm>
        </p:grpSpPr>
        <p:sp>
          <p:nvSpPr>
            <p:cNvPr id="7" name="椭圆 6"/>
            <p:cNvSpPr/>
            <p:nvPr/>
          </p:nvSpPr>
          <p:spPr>
            <a:xfrm>
              <a:off x="8891272" y="3163662"/>
              <a:ext cx="682468" cy="682468"/>
            </a:xfrm>
            <a:prstGeom prst="ellipse">
              <a:avLst/>
            </a:prstGeom>
            <a:solidFill>
              <a:srgbClr val="9A653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KSO_Shape"/>
            <p:cNvSpPr/>
            <p:nvPr/>
          </p:nvSpPr>
          <p:spPr bwMode="auto">
            <a:xfrm>
              <a:off x="9063787" y="3341801"/>
              <a:ext cx="337439" cy="326191"/>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sp>
        <p:nvSpPr>
          <p:cNvPr id="9" name="矩形 8"/>
          <p:cNvSpPr/>
          <p:nvPr/>
        </p:nvSpPr>
        <p:spPr>
          <a:xfrm>
            <a:off x="9214339" y="2646768"/>
            <a:ext cx="2692046" cy="830997"/>
          </a:xfrm>
          <a:prstGeom prst="rect">
            <a:avLst/>
          </a:prstGeom>
        </p:spPr>
        <p:txBody>
          <a:bodyPr wrap="square">
            <a:spAutoFit/>
          </a:bodyPr>
          <a:lstStyle/>
          <a:p>
            <a:pPr lvl="0" algn="ctr" fontAlgn="base">
              <a:spcBef>
                <a:spcPct val="0"/>
              </a:spcBef>
              <a:spcAft>
                <a:spcPct val="0"/>
              </a:spcAft>
              <a:defRPr/>
            </a:pPr>
            <a:r>
              <a:rPr lang="zh-CN" altLang="en-US" sz="2000" b="1" kern="0" dirty="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a:t>
            </a:r>
            <a:r>
              <a:rPr lang="zh-CN" altLang="en-US" sz="2000"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添加</a:t>
            </a:r>
            <a:r>
              <a:rPr lang="zh-CN" altLang="en-US" sz="2000" b="1" kern="0" dirty="0">
                <a:solidFill>
                  <a:srgbClr val="4D4D4D"/>
                </a:solidFill>
                <a:latin typeface="微软雅黑" panose="020B0503020204020204" pitchFamily="34" charset="-122"/>
                <a:ea typeface="微软雅黑" panose="020B0503020204020204" pitchFamily="34" charset="-122"/>
                <a:cs typeface="宋体" panose="02010600030101010101" pitchFamily="2" charset="-122"/>
              </a:rPr>
              <a:t>内容</a:t>
            </a:r>
            <a:r>
              <a:rPr lang="zh-CN" altLang="en-US" sz="2000"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文本</a:t>
            </a:r>
            <a:endParaRPr lang="en-US" altLang="zh-CN" sz="2000" b="1" kern="0" dirty="0">
              <a:solidFill>
                <a:srgbClr val="4D4D4D"/>
              </a:solidFill>
              <a:latin typeface="微软雅黑" panose="020B0503020204020204" pitchFamily="34" charset="-122"/>
              <a:ea typeface="微软雅黑" panose="020B0503020204020204" pitchFamily="34" charset="-122"/>
              <a:cs typeface="宋体" panose="02010600030101010101" pitchFamily="2" charset="-122"/>
            </a:endParaRPr>
          </a:p>
          <a:p>
            <a:pPr algn="ctr" fontAlgn="base">
              <a:spcBef>
                <a:spcPct val="0"/>
              </a:spcBef>
              <a:spcAft>
                <a:spcPct val="0"/>
              </a:spcAft>
              <a:defRPr/>
            </a:pPr>
            <a:r>
              <a:rPr lang="zh-CN" altLang="en-US" sz="1400" kern="0" dirty="0">
                <a:solidFill>
                  <a:srgbClr val="3B3B3B"/>
                </a:solidFill>
                <a:latin typeface="微软雅黑" panose="020B0503020204020204" pitchFamily="34" charset="-122"/>
                <a:ea typeface="微软雅黑" panose="020B0503020204020204" pitchFamily="34" charset="-122"/>
              </a:rPr>
              <a:t>单击此处添加段落文本</a:t>
            </a:r>
            <a:endParaRPr lang="en-US" altLang="zh-CN" sz="1400" kern="0" dirty="0">
              <a:solidFill>
                <a:srgbClr val="3B3B3B"/>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rgbClr val="3B3B3B"/>
                </a:solidFill>
                <a:latin typeface="微软雅黑" panose="020B0503020204020204" pitchFamily="34" charset="-122"/>
                <a:ea typeface="微软雅黑" panose="020B0503020204020204" pitchFamily="34" charset="-122"/>
              </a:rPr>
              <a:t>单击此处添加段落文本</a:t>
            </a:r>
          </a:p>
        </p:txBody>
      </p:sp>
      <p:sp>
        <p:nvSpPr>
          <p:cNvPr id="10" name="矩形 9"/>
          <p:cNvSpPr/>
          <p:nvPr/>
        </p:nvSpPr>
        <p:spPr>
          <a:xfrm>
            <a:off x="9290242" y="4290305"/>
            <a:ext cx="2692046" cy="830997"/>
          </a:xfrm>
          <a:prstGeom prst="rect">
            <a:avLst/>
          </a:prstGeom>
        </p:spPr>
        <p:txBody>
          <a:bodyPr wrap="square">
            <a:spAutoFit/>
          </a:bodyPr>
          <a:lstStyle/>
          <a:p>
            <a:pPr lvl="0" algn="ctr" fontAlgn="base">
              <a:spcBef>
                <a:spcPct val="0"/>
              </a:spcBef>
              <a:spcAft>
                <a:spcPct val="0"/>
              </a:spcAft>
              <a:defRPr/>
            </a:pPr>
            <a:r>
              <a:rPr lang="zh-CN" altLang="en-US" sz="2000" b="1" kern="0" dirty="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a:t>
            </a:r>
            <a:r>
              <a:rPr lang="zh-CN" altLang="en-US" sz="2000"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添加</a:t>
            </a:r>
            <a:r>
              <a:rPr lang="zh-CN" altLang="en-US" sz="2000" b="1" kern="0" dirty="0">
                <a:solidFill>
                  <a:srgbClr val="4D4D4D"/>
                </a:solidFill>
                <a:latin typeface="微软雅黑" panose="020B0503020204020204" pitchFamily="34" charset="-122"/>
                <a:ea typeface="微软雅黑" panose="020B0503020204020204" pitchFamily="34" charset="-122"/>
                <a:cs typeface="宋体" panose="02010600030101010101" pitchFamily="2" charset="-122"/>
              </a:rPr>
              <a:t>内容</a:t>
            </a:r>
            <a:r>
              <a:rPr lang="zh-CN" altLang="en-US" sz="2000"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文本</a:t>
            </a:r>
            <a:endParaRPr lang="en-US" altLang="zh-CN" sz="2000" b="1" kern="0" dirty="0">
              <a:solidFill>
                <a:srgbClr val="4D4D4D"/>
              </a:solidFill>
              <a:latin typeface="微软雅黑" panose="020B0503020204020204" pitchFamily="34" charset="-122"/>
              <a:ea typeface="微软雅黑" panose="020B0503020204020204" pitchFamily="34" charset="-122"/>
              <a:cs typeface="宋体" panose="02010600030101010101" pitchFamily="2" charset="-122"/>
            </a:endParaRPr>
          </a:p>
          <a:p>
            <a:pPr algn="ctr" fontAlgn="base">
              <a:spcBef>
                <a:spcPct val="0"/>
              </a:spcBef>
              <a:spcAft>
                <a:spcPct val="0"/>
              </a:spcAft>
              <a:defRPr/>
            </a:pPr>
            <a:r>
              <a:rPr lang="zh-CN" altLang="en-US" sz="1400" kern="0" dirty="0">
                <a:solidFill>
                  <a:srgbClr val="3B3B3B"/>
                </a:solidFill>
                <a:latin typeface="微软雅黑" panose="020B0503020204020204" pitchFamily="34" charset="-122"/>
                <a:ea typeface="微软雅黑" panose="020B0503020204020204" pitchFamily="34" charset="-122"/>
              </a:rPr>
              <a:t>单击此处添加段落文本</a:t>
            </a:r>
            <a:endParaRPr lang="en-US" altLang="zh-CN" sz="1400" kern="0" dirty="0">
              <a:solidFill>
                <a:srgbClr val="3B3B3B"/>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rgbClr val="3B3B3B"/>
                </a:solidFill>
                <a:latin typeface="微软雅黑" panose="020B0503020204020204" pitchFamily="34" charset="-122"/>
                <a:ea typeface="微软雅黑" panose="020B0503020204020204" pitchFamily="34" charset="-122"/>
              </a:rPr>
              <a:t>单击此处添加段落文本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74511" y="4221442"/>
            <a:ext cx="2441694" cy="1138773"/>
          </a:xfrm>
          <a:prstGeom prst="rect">
            <a:avLst/>
          </a:prstGeom>
          <a:noFill/>
        </p:spPr>
        <p:txBody>
          <a:bodyPr wrap="none">
            <a:spAutoFit/>
          </a:bodyPr>
          <a:lstStyle/>
          <a:p>
            <a:pPr algn="ctr"/>
            <a:r>
              <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rPr>
              <a:t>研究目的</a:t>
            </a:r>
          </a:p>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Research Goal</a:t>
            </a:r>
          </a:p>
        </p:txBody>
      </p:sp>
      <p:grpSp>
        <p:nvGrpSpPr>
          <p:cNvPr id="10" name="组合 9"/>
          <p:cNvGrpSpPr/>
          <p:nvPr/>
        </p:nvGrpSpPr>
        <p:grpSpPr>
          <a:xfrm>
            <a:off x="2387600" y="1376363"/>
            <a:ext cx="2431617" cy="2431617"/>
            <a:chOff x="6884469" y="-1644316"/>
            <a:chExt cx="914400" cy="914400"/>
          </a:xfrm>
        </p:grpSpPr>
        <p:sp>
          <p:nvSpPr>
            <p:cNvPr id="14" name="KSO_Shape"/>
            <p:cNvSpPr/>
            <p:nvPr/>
          </p:nvSpPr>
          <p:spPr bwMode="auto">
            <a:xfrm>
              <a:off x="7045350" y="-1486933"/>
              <a:ext cx="592638" cy="599634"/>
            </a:xfrm>
            <a:custGeom>
              <a:avLst/>
              <a:gdLst>
                <a:gd name="T0" fmla="*/ 912343 w 2122487"/>
                <a:gd name="T1" fmla="*/ 702822 h 2147888"/>
                <a:gd name="T2" fmla="*/ 1019025 w 2122487"/>
                <a:gd name="T3" fmla="*/ 752822 h 2147888"/>
                <a:gd name="T4" fmla="*/ 832155 w 2122487"/>
                <a:gd name="T5" fmla="*/ 978408 h 2147888"/>
                <a:gd name="T6" fmla="*/ 836610 w 2122487"/>
                <a:gd name="T7" fmla="*/ 1025591 h 2147888"/>
                <a:gd name="T8" fmla="*/ 871077 w 2122487"/>
                <a:gd name="T9" fmla="*/ 1060097 h 2147888"/>
                <a:gd name="T10" fmla="*/ 918908 w 2122487"/>
                <a:gd name="T11" fmla="*/ 1064792 h 2147888"/>
                <a:gd name="T12" fmla="*/ 1142824 w 2122487"/>
                <a:gd name="T13" fmla="*/ 878643 h 2147888"/>
                <a:gd name="T14" fmla="*/ 1191827 w 2122487"/>
                <a:gd name="T15" fmla="*/ 988502 h 2147888"/>
                <a:gd name="T16" fmla="*/ 1204958 w 2122487"/>
                <a:gd name="T17" fmla="*/ 1109158 h 2147888"/>
                <a:gd name="T18" fmla="*/ 1179401 w 2122487"/>
                <a:gd name="T19" fmla="*/ 1219955 h 2147888"/>
                <a:gd name="T20" fmla="*/ 1117736 w 2122487"/>
                <a:gd name="T21" fmla="*/ 1312678 h 2147888"/>
                <a:gd name="T22" fmla="*/ 1023715 w 2122487"/>
                <a:gd name="T23" fmla="*/ 1377702 h 2147888"/>
                <a:gd name="T24" fmla="*/ 902964 w 2122487"/>
                <a:gd name="T25" fmla="*/ 1403523 h 2147888"/>
                <a:gd name="T26" fmla="*/ 778931 w 2122487"/>
                <a:gd name="T27" fmla="*/ 1384040 h 2147888"/>
                <a:gd name="T28" fmla="*/ 665215 w 2122487"/>
                <a:gd name="T29" fmla="*/ 1323007 h 2147888"/>
                <a:gd name="T30" fmla="*/ 573772 w 2122487"/>
                <a:gd name="T31" fmla="*/ 1227937 h 2147888"/>
                <a:gd name="T32" fmla="*/ 516094 w 2122487"/>
                <a:gd name="T33" fmla="*/ 1106576 h 2147888"/>
                <a:gd name="T34" fmla="*/ 502494 w 2122487"/>
                <a:gd name="T35" fmla="*/ 976295 h 2147888"/>
                <a:gd name="T36" fmla="*/ 532740 w 2122487"/>
                <a:gd name="T37" fmla="*/ 861037 h 2147888"/>
                <a:gd name="T38" fmla="*/ 599095 w 2122487"/>
                <a:gd name="T39" fmla="*/ 769723 h 2147888"/>
                <a:gd name="T40" fmla="*/ 694523 w 2122487"/>
                <a:gd name="T41" fmla="*/ 709864 h 2147888"/>
                <a:gd name="T42" fmla="*/ 707682 w 2122487"/>
                <a:gd name="T43" fmla="*/ 270333 h 2147888"/>
                <a:gd name="T44" fmla="*/ 967579 w 2122487"/>
                <a:gd name="T45" fmla="*/ 311164 h 2147888"/>
                <a:gd name="T46" fmla="*/ 1199095 w 2122487"/>
                <a:gd name="T47" fmla="*/ 424976 h 2147888"/>
                <a:gd name="T48" fmla="*/ 1065159 w 2122487"/>
                <a:gd name="T49" fmla="*/ 618808 h 2147888"/>
                <a:gd name="T50" fmla="*/ 908704 w 2122487"/>
                <a:gd name="T51" fmla="*/ 552164 h 2147888"/>
                <a:gd name="T52" fmla="*/ 737471 w 2122487"/>
                <a:gd name="T53" fmla="*/ 537849 h 2147888"/>
                <a:gd name="T54" fmla="*/ 574215 w 2122487"/>
                <a:gd name="T55" fmla="*/ 582435 h 2147888"/>
                <a:gd name="T56" fmla="*/ 444031 w 2122487"/>
                <a:gd name="T57" fmla="*/ 680760 h 2147888"/>
                <a:gd name="T58" fmla="*/ 357477 w 2122487"/>
                <a:gd name="T59" fmla="*/ 823904 h 2147888"/>
                <a:gd name="T60" fmla="*/ 327218 w 2122487"/>
                <a:gd name="T61" fmla="*/ 1000841 h 2147888"/>
                <a:gd name="T62" fmla="*/ 365217 w 2122487"/>
                <a:gd name="T63" fmla="*/ 1194908 h 2147888"/>
                <a:gd name="T64" fmla="*/ 466315 w 2122487"/>
                <a:gd name="T65" fmla="*/ 1365508 h 2147888"/>
                <a:gd name="T66" fmla="*/ 613387 w 2122487"/>
                <a:gd name="T67" fmla="*/ 1493165 h 2147888"/>
                <a:gd name="T68" fmla="*/ 788841 w 2122487"/>
                <a:gd name="T69" fmla="*/ 1565207 h 2147888"/>
                <a:gd name="T70" fmla="*/ 973913 w 2122487"/>
                <a:gd name="T71" fmla="*/ 1572012 h 2147888"/>
                <a:gd name="T72" fmla="*/ 1140454 w 2122487"/>
                <a:gd name="T73" fmla="*/ 1512173 h 2147888"/>
                <a:gd name="T74" fmla="*/ 1261958 w 2122487"/>
                <a:gd name="T75" fmla="*/ 1401881 h 2147888"/>
                <a:gd name="T76" fmla="*/ 1333970 w 2122487"/>
                <a:gd name="T77" fmla="*/ 1257093 h 2147888"/>
                <a:gd name="T78" fmla="*/ 1352970 w 2122487"/>
                <a:gd name="T79" fmla="*/ 1091891 h 2147888"/>
                <a:gd name="T80" fmla="*/ 1315439 w 2122487"/>
                <a:gd name="T81" fmla="*/ 918474 h 2147888"/>
                <a:gd name="T82" fmla="*/ 1236860 w 2122487"/>
                <a:gd name="T83" fmla="*/ 776268 h 2147888"/>
                <a:gd name="T84" fmla="*/ 1515992 w 2122487"/>
                <a:gd name="T85" fmla="*/ 787767 h 2147888"/>
                <a:gd name="T86" fmla="*/ 1600201 w 2122487"/>
                <a:gd name="T87" fmla="*/ 1046365 h 2147888"/>
                <a:gd name="T88" fmla="*/ 1601609 w 2122487"/>
                <a:gd name="T89" fmla="*/ 1305669 h 2147888"/>
                <a:gd name="T90" fmla="*/ 1520918 w 2122487"/>
                <a:gd name="T91" fmla="*/ 1543852 h 2147888"/>
                <a:gd name="T92" fmla="*/ 1360241 w 2122487"/>
                <a:gd name="T93" fmla="*/ 1741205 h 2147888"/>
                <a:gd name="T94" fmla="*/ 1120516 w 2122487"/>
                <a:gd name="T95" fmla="*/ 1871678 h 2147888"/>
                <a:gd name="T96" fmla="*/ 933333 w 2122487"/>
                <a:gd name="T97" fmla="*/ 1904296 h 2147888"/>
                <a:gd name="T98" fmla="*/ 637078 w 2122487"/>
                <a:gd name="T99" fmla="*/ 1862291 h 2147888"/>
                <a:gd name="T100" fmla="*/ 363810 w 2122487"/>
                <a:gd name="T101" fmla="*/ 1714923 h 2147888"/>
                <a:gd name="T102" fmla="*/ 147775 w 2122487"/>
                <a:gd name="T103" fmla="*/ 1479789 h 2147888"/>
                <a:gd name="T104" fmla="*/ 36357 w 2122487"/>
                <a:gd name="T105" fmla="*/ 1238790 h 2147888"/>
                <a:gd name="T106" fmla="*/ 3284 w 2122487"/>
                <a:gd name="T107" fmla="*/ 1068424 h 2147888"/>
                <a:gd name="T108" fmla="*/ 30963 w 2122487"/>
                <a:gd name="T109" fmla="*/ 773452 h 2147888"/>
                <a:gd name="T110" fmla="*/ 154578 w 2122487"/>
                <a:gd name="T111" fmla="*/ 533391 h 2147888"/>
                <a:gd name="T112" fmla="*/ 348563 w 2122487"/>
                <a:gd name="T113" fmla="*/ 365371 h 2147888"/>
                <a:gd name="T114" fmla="*/ 592276 w 2122487"/>
                <a:gd name="T115" fmla="*/ 279719 h 2147888"/>
                <a:gd name="T116" fmla="*/ 1692442 w 2122487"/>
                <a:gd name="T117" fmla="*/ 169898 h 2147888"/>
                <a:gd name="T118" fmla="*/ 1726464 w 2122487"/>
                <a:gd name="T119" fmla="*/ 211020 h 2147888"/>
                <a:gd name="T120" fmla="*/ 926586 w 2122487"/>
                <a:gd name="T121" fmla="*/ 1021959 h 2147888"/>
                <a:gd name="T122" fmla="*/ 877782 w 2122487"/>
                <a:gd name="T123" fmla="*/ 1001280 h 2147888"/>
                <a:gd name="T124" fmla="*/ 1654900 w 2122487"/>
                <a:gd name="T125" fmla="*/ 181412 h 21478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22487" h="2147888">
                  <a:moveTo>
                    <a:pt x="904800" y="776287"/>
                  </a:moveTo>
                  <a:lnTo>
                    <a:pt x="914580" y="776287"/>
                  </a:lnTo>
                  <a:lnTo>
                    <a:pt x="924095" y="776287"/>
                  </a:lnTo>
                  <a:lnTo>
                    <a:pt x="933610" y="776552"/>
                  </a:lnTo>
                  <a:lnTo>
                    <a:pt x="943390" y="777081"/>
                  </a:lnTo>
                  <a:lnTo>
                    <a:pt x="952906" y="777875"/>
                  </a:lnTo>
                  <a:lnTo>
                    <a:pt x="962421" y="778934"/>
                  </a:lnTo>
                  <a:lnTo>
                    <a:pt x="971937" y="780257"/>
                  </a:lnTo>
                  <a:lnTo>
                    <a:pt x="981452" y="781845"/>
                  </a:lnTo>
                  <a:lnTo>
                    <a:pt x="991232" y="783433"/>
                  </a:lnTo>
                  <a:lnTo>
                    <a:pt x="1000483" y="785551"/>
                  </a:lnTo>
                  <a:lnTo>
                    <a:pt x="1009999" y="787668"/>
                  </a:lnTo>
                  <a:lnTo>
                    <a:pt x="1019250" y="790050"/>
                  </a:lnTo>
                  <a:lnTo>
                    <a:pt x="1028501" y="792432"/>
                  </a:lnTo>
                  <a:lnTo>
                    <a:pt x="1037488" y="795343"/>
                  </a:lnTo>
                  <a:lnTo>
                    <a:pt x="1046475" y="798519"/>
                  </a:lnTo>
                  <a:lnTo>
                    <a:pt x="1055462" y="801431"/>
                  </a:lnTo>
                  <a:lnTo>
                    <a:pt x="1064448" y="804872"/>
                  </a:lnTo>
                  <a:lnTo>
                    <a:pt x="1072907" y="808577"/>
                  </a:lnTo>
                  <a:lnTo>
                    <a:pt x="1081629" y="812282"/>
                  </a:lnTo>
                  <a:lnTo>
                    <a:pt x="1090352" y="815988"/>
                  </a:lnTo>
                  <a:lnTo>
                    <a:pt x="1099074" y="820222"/>
                  </a:lnTo>
                  <a:lnTo>
                    <a:pt x="1107532" y="824457"/>
                  </a:lnTo>
                  <a:lnTo>
                    <a:pt x="1115991" y="828956"/>
                  </a:lnTo>
                  <a:lnTo>
                    <a:pt x="1124449" y="833721"/>
                  </a:lnTo>
                  <a:lnTo>
                    <a:pt x="1132643" y="838485"/>
                  </a:lnTo>
                  <a:lnTo>
                    <a:pt x="1140572" y="843778"/>
                  </a:lnTo>
                  <a:lnTo>
                    <a:pt x="1148766" y="848807"/>
                  </a:lnTo>
                  <a:lnTo>
                    <a:pt x="1156696" y="854100"/>
                  </a:lnTo>
                  <a:lnTo>
                    <a:pt x="1164625" y="859658"/>
                  </a:lnTo>
                  <a:lnTo>
                    <a:pt x="959514" y="1065307"/>
                  </a:lnTo>
                  <a:lnTo>
                    <a:pt x="956342" y="1068483"/>
                  </a:lnTo>
                  <a:lnTo>
                    <a:pt x="953699" y="1071394"/>
                  </a:lnTo>
                  <a:lnTo>
                    <a:pt x="951320" y="1074570"/>
                  </a:lnTo>
                  <a:lnTo>
                    <a:pt x="948941" y="1078011"/>
                  </a:lnTo>
                  <a:lnTo>
                    <a:pt x="946826" y="1081452"/>
                  </a:lnTo>
                  <a:lnTo>
                    <a:pt x="944712" y="1084628"/>
                  </a:lnTo>
                  <a:lnTo>
                    <a:pt x="943126" y="1088333"/>
                  </a:lnTo>
                  <a:lnTo>
                    <a:pt x="941804" y="1092039"/>
                  </a:lnTo>
                  <a:lnTo>
                    <a:pt x="940218" y="1095744"/>
                  </a:lnTo>
                  <a:lnTo>
                    <a:pt x="938897" y="1099185"/>
                  </a:lnTo>
                  <a:lnTo>
                    <a:pt x="938104" y="1103155"/>
                  </a:lnTo>
                  <a:lnTo>
                    <a:pt x="937311" y="1106860"/>
                  </a:lnTo>
                  <a:lnTo>
                    <a:pt x="936518" y="1110830"/>
                  </a:lnTo>
                  <a:lnTo>
                    <a:pt x="935989" y="1114536"/>
                  </a:lnTo>
                  <a:lnTo>
                    <a:pt x="935725" y="1118506"/>
                  </a:lnTo>
                  <a:lnTo>
                    <a:pt x="935725" y="1122211"/>
                  </a:lnTo>
                  <a:lnTo>
                    <a:pt x="935725" y="1126181"/>
                  </a:lnTo>
                  <a:lnTo>
                    <a:pt x="935989" y="1130151"/>
                  </a:lnTo>
                  <a:lnTo>
                    <a:pt x="936518" y="1133857"/>
                  </a:lnTo>
                  <a:lnTo>
                    <a:pt x="937311" y="1137827"/>
                  </a:lnTo>
                  <a:lnTo>
                    <a:pt x="938104" y="1141532"/>
                  </a:lnTo>
                  <a:lnTo>
                    <a:pt x="938897" y="1145502"/>
                  </a:lnTo>
                  <a:lnTo>
                    <a:pt x="940218" y="1148943"/>
                  </a:lnTo>
                  <a:lnTo>
                    <a:pt x="941804" y="1152648"/>
                  </a:lnTo>
                  <a:lnTo>
                    <a:pt x="943126" y="1156354"/>
                  </a:lnTo>
                  <a:lnTo>
                    <a:pt x="944712" y="1160059"/>
                  </a:lnTo>
                  <a:lnTo>
                    <a:pt x="946826" y="1163235"/>
                  </a:lnTo>
                  <a:lnTo>
                    <a:pt x="948941" y="1166676"/>
                  </a:lnTo>
                  <a:lnTo>
                    <a:pt x="951320" y="1170116"/>
                  </a:lnTo>
                  <a:lnTo>
                    <a:pt x="953699" y="1173292"/>
                  </a:lnTo>
                  <a:lnTo>
                    <a:pt x="956342" y="1176204"/>
                  </a:lnTo>
                  <a:lnTo>
                    <a:pt x="959514" y="1179380"/>
                  </a:lnTo>
                  <a:lnTo>
                    <a:pt x="962157" y="1182291"/>
                  </a:lnTo>
                  <a:lnTo>
                    <a:pt x="965329" y="1184673"/>
                  </a:lnTo>
                  <a:lnTo>
                    <a:pt x="968501" y="1187320"/>
                  </a:lnTo>
                  <a:lnTo>
                    <a:pt x="971408" y="1189437"/>
                  </a:lnTo>
                  <a:lnTo>
                    <a:pt x="974844" y="1191819"/>
                  </a:lnTo>
                  <a:lnTo>
                    <a:pt x="978280" y="1193407"/>
                  </a:lnTo>
                  <a:lnTo>
                    <a:pt x="981981" y="1195260"/>
                  </a:lnTo>
                  <a:lnTo>
                    <a:pt x="985417" y="1196848"/>
                  </a:lnTo>
                  <a:lnTo>
                    <a:pt x="989117" y="1198171"/>
                  </a:lnTo>
                  <a:lnTo>
                    <a:pt x="992818" y="1199495"/>
                  </a:lnTo>
                  <a:lnTo>
                    <a:pt x="996518" y="1200553"/>
                  </a:lnTo>
                  <a:lnTo>
                    <a:pt x="1000483" y="1201612"/>
                  </a:lnTo>
                  <a:lnTo>
                    <a:pt x="1004184" y="1202141"/>
                  </a:lnTo>
                  <a:lnTo>
                    <a:pt x="1008148" y="1202671"/>
                  </a:lnTo>
                  <a:lnTo>
                    <a:pt x="1012113" y="1202935"/>
                  </a:lnTo>
                  <a:lnTo>
                    <a:pt x="1016342" y="1202935"/>
                  </a:lnTo>
                  <a:lnTo>
                    <a:pt x="1020307" y="1202935"/>
                  </a:lnTo>
                  <a:lnTo>
                    <a:pt x="1024272" y="1202671"/>
                  </a:lnTo>
                  <a:lnTo>
                    <a:pt x="1028237" y="1202141"/>
                  </a:lnTo>
                  <a:lnTo>
                    <a:pt x="1032201" y="1201612"/>
                  </a:lnTo>
                  <a:lnTo>
                    <a:pt x="1035902" y="1200553"/>
                  </a:lnTo>
                  <a:lnTo>
                    <a:pt x="1039602" y="1199495"/>
                  </a:lnTo>
                  <a:lnTo>
                    <a:pt x="1043303" y="1198171"/>
                  </a:lnTo>
                  <a:lnTo>
                    <a:pt x="1047003" y="1196848"/>
                  </a:lnTo>
                  <a:lnTo>
                    <a:pt x="1050704" y="1195260"/>
                  </a:lnTo>
                  <a:lnTo>
                    <a:pt x="1054140" y="1193407"/>
                  </a:lnTo>
                  <a:lnTo>
                    <a:pt x="1057576" y="1191819"/>
                  </a:lnTo>
                  <a:lnTo>
                    <a:pt x="1061012" y="1189437"/>
                  </a:lnTo>
                  <a:lnTo>
                    <a:pt x="1064184" y="1187320"/>
                  </a:lnTo>
                  <a:lnTo>
                    <a:pt x="1067092" y="1184673"/>
                  </a:lnTo>
                  <a:lnTo>
                    <a:pt x="1070263" y="1182291"/>
                  </a:lnTo>
                  <a:lnTo>
                    <a:pt x="1073435" y="1179380"/>
                  </a:lnTo>
                  <a:lnTo>
                    <a:pt x="1277490" y="974790"/>
                  </a:lnTo>
                  <a:lnTo>
                    <a:pt x="1282776" y="982730"/>
                  </a:lnTo>
                  <a:lnTo>
                    <a:pt x="1288327" y="990670"/>
                  </a:lnTo>
                  <a:lnTo>
                    <a:pt x="1293349" y="998610"/>
                  </a:lnTo>
                  <a:lnTo>
                    <a:pt x="1298106" y="1007080"/>
                  </a:lnTo>
                  <a:lnTo>
                    <a:pt x="1302864" y="1015284"/>
                  </a:lnTo>
                  <a:lnTo>
                    <a:pt x="1307358" y="1024018"/>
                  </a:lnTo>
                  <a:lnTo>
                    <a:pt x="1311851" y="1032488"/>
                  </a:lnTo>
                  <a:lnTo>
                    <a:pt x="1316080" y="1041222"/>
                  </a:lnTo>
                  <a:lnTo>
                    <a:pt x="1320309" y="1049956"/>
                  </a:lnTo>
                  <a:lnTo>
                    <a:pt x="1323745" y="1058955"/>
                  </a:lnTo>
                  <a:lnTo>
                    <a:pt x="1327710" y="1067954"/>
                  </a:lnTo>
                  <a:lnTo>
                    <a:pt x="1331146" y="1077217"/>
                  </a:lnTo>
                  <a:lnTo>
                    <a:pt x="1334582" y="1086216"/>
                  </a:lnTo>
                  <a:lnTo>
                    <a:pt x="1337490" y="1095744"/>
                  </a:lnTo>
                  <a:lnTo>
                    <a:pt x="1340662" y="1105007"/>
                  </a:lnTo>
                  <a:lnTo>
                    <a:pt x="1343569" y="1114536"/>
                  </a:lnTo>
                  <a:lnTo>
                    <a:pt x="1345948" y="1124328"/>
                  </a:lnTo>
                  <a:lnTo>
                    <a:pt x="1348327" y="1134386"/>
                  </a:lnTo>
                  <a:lnTo>
                    <a:pt x="1350442" y="1144179"/>
                  </a:lnTo>
                  <a:lnTo>
                    <a:pt x="1352556" y="1153971"/>
                  </a:lnTo>
                  <a:lnTo>
                    <a:pt x="1354142" y="1164029"/>
                  </a:lnTo>
                  <a:lnTo>
                    <a:pt x="1355464" y="1173822"/>
                  </a:lnTo>
                  <a:lnTo>
                    <a:pt x="1356785" y="1183350"/>
                  </a:lnTo>
                  <a:lnTo>
                    <a:pt x="1357578" y="1193143"/>
                  </a:lnTo>
                  <a:lnTo>
                    <a:pt x="1358371" y="1202935"/>
                  </a:lnTo>
                  <a:lnTo>
                    <a:pt x="1358900" y="1212464"/>
                  </a:lnTo>
                  <a:lnTo>
                    <a:pt x="1358900" y="1221992"/>
                  </a:lnTo>
                  <a:lnTo>
                    <a:pt x="1358900" y="1231520"/>
                  </a:lnTo>
                  <a:lnTo>
                    <a:pt x="1358900" y="1241048"/>
                  </a:lnTo>
                  <a:lnTo>
                    <a:pt x="1358371" y="1250576"/>
                  </a:lnTo>
                  <a:lnTo>
                    <a:pt x="1357843" y="1260104"/>
                  </a:lnTo>
                  <a:lnTo>
                    <a:pt x="1357050" y="1269368"/>
                  </a:lnTo>
                  <a:lnTo>
                    <a:pt x="1355728" y="1278631"/>
                  </a:lnTo>
                  <a:lnTo>
                    <a:pt x="1354406" y="1287895"/>
                  </a:lnTo>
                  <a:lnTo>
                    <a:pt x="1353085" y="1296893"/>
                  </a:lnTo>
                  <a:lnTo>
                    <a:pt x="1350970" y="1306157"/>
                  </a:lnTo>
                  <a:lnTo>
                    <a:pt x="1349120" y="1315156"/>
                  </a:lnTo>
                  <a:lnTo>
                    <a:pt x="1346741" y="1324154"/>
                  </a:lnTo>
                  <a:lnTo>
                    <a:pt x="1344627" y="1332889"/>
                  </a:lnTo>
                  <a:lnTo>
                    <a:pt x="1341983" y="1341358"/>
                  </a:lnTo>
                  <a:lnTo>
                    <a:pt x="1339076" y="1350092"/>
                  </a:lnTo>
                  <a:lnTo>
                    <a:pt x="1336168" y="1358826"/>
                  </a:lnTo>
                  <a:lnTo>
                    <a:pt x="1332732" y="1367296"/>
                  </a:lnTo>
                  <a:lnTo>
                    <a:pt x="1329560" y="1375500"/>
                  </a:lnTo>
                  <a:lnTo>
                    <a:pt x="1325860" y="1383970"/>
                  </a:lnTo>
                  <a:lnTo>
                    <a:pt x="1321895" y="1391910"/>
                  </a:lnTo>
                  <a:lnTo>
                    <a:pt x="1317930" y="1399850"/>
                  </a:lnTo>
                  <a:lnTo>
                    <a:pt x="1313701" y="1407790"/>
                  </a:lnTo>
                  <a:lnTo>
                    <a:pt x="1309208" y="1415730"/>
                  </a:lnTo>
                  <a:lnTo>
                    <a:pt x="1304450" y="1423406"/>
                  </a:lnTo>
                  <a:lnTo>
                    <a:pt x="1299428" y="1431081"/>
                  </a:lnTo>
                  <a:lnTo>
                    <a:pt x="1294406" y="1438492"/>
                  </a:lnTo>
                  <a:lnTo>
                    <a:pt x="1289384" y="1445638"/>
                  </a:lnTo>
                  <a:lnTo>
                    <a:pt x="1283833" y="1453049"/>
                  </a:lnTo>
                  <a:lnTo>
                    <a:pt x="1278018" y="1459930"/>
                  </a:lnTo>
                  <a:lnTo>
                    <a:pt x="1272203" y="1466812"/>
                  </a:lnTo>
                  <a:lnTo>
                    <a:pt x="1266388" y="1473428"/>
                  </a:lnTo>
                  <a:lnTo>
                    <a:pt x="1260044" y="1480045"/>
                  </a:lnTo>
                  <a:lnTo>
                    <a:pt x="1253701" y="1486397"/>
                  </a:lnTo>
                  <a:lnTo>
                    <a:pt x="1247093" y="1492749"/>
                  </a:lnTo>
                  <a:lnTo>
                    <a:pt x="1240221" y="1498837"/>
                  </a:lnTo>
                  <a:lnTo>
                    <a:pt x="1233613" y="1504659"/>
                  </a:lnTo>
                  <a:lnTo>
                    <a:pt x="1226212" y="1510218"/>
                  </a:lnTo>
                  <a:lnTo>
                    <a:pt x="1218811" y="1516040"/>
                  </a:lnTo>
                  <a:lnTo>
                    <a:pt x="1211674" y="1521334"/>
                  </a:lnTo>
                  <a:lnTo>
                    <a:pt x="1203745" y="1526362"/>
                  </a:lnTo>
                  <a:lnTo>
                    <a:pt x="1195815" y="1531391"/>
                  </a:lnTo>
                  <a:lnTo>
                    <a:pt x="1187885" y="1536155"/>
                  </a:lnTo>
                  <a:lnTo>
                    <a:pt x="1179691" y="1540655"/>
                  </a:lnTo>
                  <a:lnTo>
                    <a:pt x="1171233" y="1545154"/>
                  </a:lnTo>
                  <a:lnTo>
                    <a:pt x="1162775" y="1549389"/>
                  </a:lnTo>
                  <a:lnTo>
                    <a:pt x="1154053" y="1553359"/>
                  </a:lnTo>
                  <a:lnTo>
                    <a:pt x="1145066" y="1557064"/>
                  </a:lnTo>
                  <a:lnTo>
                    <a:pt x="1136079" y="1560240"/>
                  </a:lnTo>
                  <a:lnTo>
                    <a:pt x="1127092" y="1563681"/>
                  </a:lnTo>
                  <a:lnTo>
                    <a:pt x="1117577" y="1566592"/>
                  </a:lnTo>
                  <a:lnTo>
                    <a:pt x="1108325" y="1569239"/>
                  </a:lnTo>
                  <a:lnTo>
                    <a:pt x="1098546" y="1571886"/>
                  </a:lnTo>
                  <a:lnTo>
                    <a:pt x="1089030" y="1574003"/>
                  </a:lnTo>
                  <a:lnTo>
                    <a:pt x="1078986" y="1576385"/>
                  </a:lnTo>
                  <a:lnTo>
                    <a:pt x="1068942" y="1577973"/>
                  </a:lnTo>
                  <a:lnTo>
                    <a:pt x="1058633" y="1579296"/>
                  </a:lnTo>
                  <a:lnTo>
                    <a:pt x="1048589" y="1580620"/>
                  </a:lnTo>
                  <a:lnTo>
                    <a:pt x="1038545" y="1581678"/>
                  </a:lnTo>
                  <a:lnTo>
                    <a:pt x="1028501" y="1582208"/>
                  </a:lnTo>
                  <a:lnTo>
                    <a:pt x="1017928" y="1582472"/>
                  </a:lnTo>
                  <a:lnTo>
                    <a:pt x="1007884" y="1582737"/>
                  </a:lnTo>
                  <a:lnTo>
                    <a:pt x="997840" y="1582472"/>
                  </a:lnTo>
                  <a:lnTo>
                    <a:pt x="987796" y="1582208"/>
                  </a:lnTo>
                  <a:lnTo>
                    <a:pt x="977752" y="1581414"/>
                  </a:lnTo>
                  <a:lnTo>
                    <a:pt x="967443" y="1580620"/>
                  </a:lnTo>
                  <a:lnTo>
                    <a:pt x="957399" y="1579032"/>
                  </a:lnTo>
                  <a:lnTo>
                    <a:pt x="947355" y="1577708"/>
                  </a:lnTo>
                  <a:lnTo>
                    <a:pt x="937575" y="1576120"/>
                  </a:lnTo>
                  <a:lnTo>
                    <a:pt x="927531" y="1574003"/>
                  </a:lnTo>
                  <a:lnTo>
                    <a:pt x="917487" y="1571886"/>
                  </a:lnTo>
                  <a:lnTo>
                    <a:pt x="907443" y="1569239"/>
                  </a:lnTo>
                  <a:lnTo>
                    <a:pt x="897663" y="1566857"/>
                  </a:lnTo>
                  <a:lnTo>
                    <a:pt x="887883" y="1563681"/>
                  </a:lnTo>
                  <a:lnTo>
                    <a:pt x="878103" y="1560505"/>
                  </a:lnTo>
                  <a:lnTo>
                    <a:pt x="868324" y="1557064"/>
                  </a:lnTo>
                  <a:lnTo>
                    <a:pt x="858808" y="1553359"/>
                  </a:lnTo>
                  <a:lnTo>
                    <a:pt x="849028" y="1549389"/>
                  </a:lnTo>
                  <a:lnTo>
                    <a:pt x="839513" y="1545419"/>
                  </a:lnTo>
                  <a:lnTo>
                    <a:pt x="829997" y="1540919"/>
                  </a:lnTo>
                  <a:lnTo>
                    <a:pt x="820746" y="1536420"/>
                  </a:lnTo>
                  <a:lnTo>
                    <a:pt x="811495" y="1531656"/>
                  </a:lnTo>
                  <a:lnTo>
                    <a:pt x="802508" y="1526627"/>
                  </a:lnTo>
                  <a:lnTo>
                    <a:pt x="793257" y="1521334"/>
                  </a:lnTo>
                  <a:lnTo>
                    <a:pt x="784535" y="1515776"/>
                  </a:lnTo>
                  <a:lnTo>
                    <a:pt x="775548" y="1509953"/>
                  </a:lnTo>
                  <a:lnTo>
                    <a:pt x="766825" y="1504130"/>
                  </a:lnTo>
                  <a:lnTo>
                    <a:pt x="758367" y="1498307"/>
                  </a:lnTo>
                  <a:lnTo>
                    <a:pt x="749909" y="1491691"/>
                  </a:lnTo>
                  <a:lnTo>
                    <a:pt x="741451" y="1485339"/>
                  </a:lnTo>
                  <a:lnTo>
                    <a:pt x="733257" y="1478457"/>
                  </a:lnTo>
                  <a:lnTo>
                    <a:pt x="725063" y="1471840"/>
                  </a:lnTo>
                  <a:lnTo>
                    <a:pt x="717398" y="1464694"/>
                  </a:lnTo>
                  <a:lnTo>
                    <a:pt x="709468" y="1457548"/>
                  </a:lnTo>
                  <a:lnTo>
                    <a:pt x="701803" y="1450137"/>
                  </a:lnTo>
                  <a:lnTo>
                    <a:pt x="694402" y="1442197"/>
                  </a:lnTo>
                  <a:lnTo>
                    <a:pt x="687001" y="1434787"/>
                  </a:lnTo>
                  <a:lnTo>
                    <a:pt x="679864" y="1426582"/>
                  </a:lnTo>
                  <a:lnTo>
                    <a:pt x="672992" y="1418377"/>
                  </a:lnTo>
                  <a:lnTo>
                    <a:pt x="666120" y="1410172"/>
                  </a:lnTo>
                  <a:lnTo>
                    <a:pt x="659512" y="1401967"/>
                  </a:lnTo>
                  <a:lnTo>
                    <a:pt x="652904" y="1393233"/>
                  </a:lnTo>
                  <a:lnTo>
                    <a:pt x="646824" y="1384499"/>
                  </a:lnTo>
                  <a:lnTo>
                    <a:pt x="641009" y="1375500"/>
                  </a:lnTo>
                  <a:lnTo>
                    <a:pt x="635194" y="1366502"/>
                  </a:lnTo>
                  <a:lnTo>
                    <a:pt x="629379" y="1357238"/>
                  </a:lnTo>
                  <a:lnTo>
                    <a:pt x="623829" y="1347975"/>
                  </a:lnTo>
                  <a:lnTo>
                    <a:pt x="618807" y="1338447"/>
                  </a:lnTo>
                  <a:lnTo>
                    <a:pt x="613784" y="1328918"/>
                  </a:lnTo>
                  <a:lnTo>
                    <a:pt x="609027" y="1319126"/>
                  </a:lnTo>
                  <a:lnTo>
                    <a:pt x="604533" y="1309068"/>
                  </a:lnTo>
                  <a:lnTo>
                    <a:pt x="600040" y="1299275"/>
                  </a:lnTo>
                  <a:lnTo>
                    <a:pt x="595811" y="1289218"/>
                  </a:lnTo>
                  <a:lnTo>
                    <a:pt x="592110" y="1278896"/>
                  </a:lnTo>
                  <a:lnTo>
                    <a:pt x="588410" y="1268309"/>
                  </a:lnTo>
                  <a:lnTo>
                    <a:pt x="585238" y="1257987"/>
                  </a:lnTo>
                  <a:lnTo>
                    <a:pt x="581802" y="1247665"/>
                  </a:lnTo>
                  <a:lnTo>
                    <a:pt x="578894" y="1237078"/>
                  </a:lnTo>
                  <a:lnTo>
                    <a:pt x="576515" y="1225962"/>
                  </a:lnTo>
                  <a:lnTo>
                    <a:pt x="573872" y="1215375"/>
                  </a:lnTo>
                  <a:lnTo>
                    <a:pt x="572022" y="1204523"/>
                  </a:lnTo>
                  <a:lnTo>
                    <a:pt x="570172" y="1193937"/>
                  </a:lnTo>
                  <a:lnTo>
                    <a:pt x="568586" y="1183615"/>
                  </a:lnTo>
                  <a:lnTo>
                    <a:pt x="567529" y="1173028"/>
                  </a:lnTo>
                  <a:lnTo>
                    <a:pt x="566736" y="1162441"/>
                  </a:lnTo>
                  <a:lnTo>
                    <a:pt x="565678" y="1152119"/>
                  </a:lnTo>
                  <a:lnTo>
                    <a:pt x="565414" y="1141797"/>
                  </a:lnTo>
                  <a:lnTo>
                    <a:pt x="565150" y="1131210"/>
                  </a:lnTo>
                  <a:lnTo>
                    <a:pt x="565414" y="1121152"/>
                  </a:lnTo>
                  <a:lnTo>
                    <a:pt x="565678" y="1110830"/>
                  </a:lnTo>
                  <a:lnTo>
                    <a:pt x="566471" y="1100773"/>
                  </a:lnTo>
                  <a:lnTo>
                    <a:pt x="567529" y="1090980"/>
                  </a:lnTo>
                  <a:lnTo>
                    <a:pt x="568586" y="1080923"/>
                  </a:lnTo>
                  <a:lnTo>
                    <a:pt x="569907" y="1071130"/>
                  </a:lnTo>
                  <a:lnTo>
                    <a:pt x="571493" y="1061337"/>
                  </a:lnTo>
                  <a:lnTo>
                    <a:pt x="573344" y="1051809"/>
                  </a:lnTo>
                  <a:lnTo>
                    <a:pt x="575723" y="1042281"/>
                  </a:lnTo>
                  <a:lnTo>
                    <a:pt x="577837" y="1033017"/>
                  </a:lnTo>
                  <a:lnTo>
                    <a:pt x="580480" y="1023754"/>
                  </a:lnTo>
                  <a:lnTo>
                    <a:pt x="583123" y="1014755"/>
                  </a:lnTo>
                  <a:lnTo>
                    <a:pt x="586295" y="1005756"/>
                  </a:lnTo>
                  <a:lnTo>
                    <a:pt x="589467" y="996757"/>
                  </a:lnTo>
                  <a:lnTo>
                    <a:pt x="592903" y="988023"/>
                  </a:lnTo>
                  <a:lnTo>
                    <a:pt x="596604" y="979289"/>
                  </a:lnTo>
                  <a:lnTo>
                    <a:pt x="600568" y="970820"/>
                  </a:lnTo>
                  <a:lnTo>
                    <a:pt x="604533" y="962615"/>
                  </a:lnTo>
                  <a:lnTo>
                    <a:pt x="609027" y="954410"/>
                  </a:lnTo>
                  <a:lnTo>
                    <a:pt x="613520" y="946205"/>
                  </a:lnTo>
                  <a:lnTo>
                    <a:pt x="618278" y="938001"/>
                  </a:lnTo>
                  <a:lnTo>
                    <a:pt x="623036" y="930590"/>
                  </a:lnTo>
                  <a:lnTo>
                    <a:pt x="628322" y="922650"/>
                  </a:lnTo>
                  <a:lnTo>
                    <a:pt x="633344" y="915239"/>
                  </a:lnTo>
                  <a:lnTo>
                    <a:pt x="638895" y="908093"/>
                  </a:lnTo>
                  <a:lnTo>
                    <a:pt x="644710" y="900947"/>
                  </a:lnTo>
                  <a:lnTo>
                    <a:pt x="650525" y="894065"/>
                  </a:lnTo>
                  <a:lnTo>
                    <a:pt x="656340" y="887184"/>
                  </a:lnTo>
                  <a:lnTo>
                    <a:pt x="662683" y="880567"/>
                  </a:lnTo>
                  <a:lnTo>
                    <a:pt x="669027" y="873950"/>
                  </a:lnTo>
                  <a:lnTo>
                    <a:pt x="675371" y="867863"/>
                  </a:lnTo>
                  <a:lnTo>
                    <a:pt x="682243" y="861511"/>
                  </a:lnTo>
                  <a:lnTo>
                    <a:pt x="688851" y="855688"/>
                  </a:lnTo>
                  <a:lnTo>
                    <a:pt x="695988" y="850130"/>
                  </a:lnTo>
                  <a:lnTo>
                    <a:pt x="703124" y="844572"/>
                  </a:lnTo>
                  <a:lnTo>
                    <a:pt x="710525" y="839279"/>
                  </a:lnTo>
                  <a:lnTo>
                    <a:pt x="718190" y="833985"/>
                  </a:lnTo>
                  <a:lnTo>
                    <a:pt x="725591" y="828956"/>
                  </a:lnTo>
                  <a:lnTo>
                    <a:pt x="733521" y="824192"/>
                  </a:lnTo>
                  <a:lnTo>
                    <a:pt x="741451" y="819693"/>
                  </a:lnTo>
                  <a:lnTo>
                    <a:pt x="749644" y="815458"/>
                  </a:lnTo>
                  <a:lnTo>
                    <a:pt x="757574" y="811224"/>
                  </a:lnTo>
                  <a:lnTo>
                    <a:pt x="765768" y="807518"/>
                  </a:lnTo>
                  <a:lnTo>
                    <a:pt x="774226" y="803813"/>
                  </a:lnTo>
                  <a:lnTo>
                    <a:pt x="782949" y="800372"/>
                  </a:lnTo>
                  <a:lnTo>
                    <a:pt x="791671" y="796931"/>
                  </a:lnTo>
                  <a:lnTo>
                    <a:pt x="800394" y="794285"/>
                  </a:lnTo>
                  <a:lnTo>
                    <a:pt x="809381" y="791373"/>
                  </a:lnTo>
                  <a:lnTo>
                    <a:pt x="818632" y="788991"/>
                  </a:lnTo>
                  <a:lnTo>
                    <a:pt x="827883" y="786345"/>
                  </a:lnTo>
                  <a:lnTo>
                    <a:pt x="837134" y="784492"/>
                  </a:lnTo>
                  <a:lnTo>
                    <a:pt x="846650" y="782375"/>
                  </a:lnTo>
                  <a:lnTo>
                    <a:pt x="856165" y="780787"/>
                  </a:lnTo>
                  <a:lnTo>
                    <a:pt x="865680" y="779198"/>
                  </a:lnTo>
                  <a:lnTo>
                    <a:pt x="875460" y="778140"/>
                  </a:lnTo>
                  <a:lnTo>
                    <a:pt x="885240" y="777346"/>
                  </a:lnTo>
                  <a:lnTo>
                    <a:pt x="894756" y="776816"/>
                  </a:lnTo>
                  <a:lnTo>
                    <a:pt x="904800" y="776287"/>
                  </a:lnTo>
                  <a:close/>
                  <a:moveTo>
                    <a:pt x="797783" y="304800"/>
                  </a:moveTo>
                  <a:lnTo>
                    <a:pt x="819466" y="304800"/>
                  </a:lnTo>
                  <a:lnTo>
                    <a:pt x="840885" y="305594"/>
                  </a:lnTo>
                  <a:lnTo>
                    <a:pt x="862304" y="306652"/>
                  </a:lnTo>
                  <a:lnTo>
                    <a:pt x="883722" y="307975"/>
                  </a:lnTo>
                  <a:lnTo>
                    <a:pt x="904877" y="310356"/>
                  </a:lnTo>
                  <a:lnTo>
                    <a:pt x="925767" y="312738"/>
                  </a:lnTo>
                  <a:lnTo>
                    <a:pt x="946921" y="315913"/>
                  </a:lnTo>
                  <a:lnTo>
                    <a:pt x="968075" y="319617"/>
                  </a:lnTo>
                  <a:lnTo>
                    <a:pt x="988701" y="323586"/>
                  </a:lnTo>
                  <a:lnTo>
                    <a:pt x="1009591" y="328083"/>
                  </a:lnTo>
                  <a:lnTo>
                    <a:pt x="1029952" y="333111"/>
                  </a:lnTo>
                  <a:lnTo>
                    <a:pt x="1050577" y="338402"/>
                  </a:lnTo>
                  <a:lnTo>
                    <a:pt x="1070674" y="344223"/>
                  </a:lnTo>
                  <a:lnTo>
                    <a:pt x="1090770" y="350838"/>
                  </a:lnTo>
                  <a:lnTo>
                    <a:pt x="1110603" y="357188"/>
                  </a:lnTo>
                  <a:lnTo>
                    <a:pt x="1130170" y="364331"/>
                  </a:lnTo>
                  <a:lnTo>
                    <a:pt x="1149474" y="371740"/>
                  </a:lnTo>
                  <a:lnTo>
                    <a:pt x="1168513" y="379677"/>
                  </a:lnTo>
                  <a:lnTo>
                    <a:pt x="1187816" y="387879"/>
                  </a:lnTo>
                  <a:lnTo>
                    <a:pt x="1206855" y="396611"/>
                  </a:lnTo>
                  <a:lnTo>
                    <a:pt x="1225629" y="405606"/>
                  </a:lnTo>
                  <a:lnTo>
                    <a:pt x="1244139" y="415131"/>
                  </a:lnTo>
                  <a:lnTo>
                    <a:pt x="1262649" y="424656"/>
                  </a:lnTo>
                  <a:lnTo>
                    <a:pt x="1280895" y="434975"/>
                  </a:lnTo>
                  <a:lnTo>
                    <a:pt x="1298876" y="445294"/>
                  </a:lnTo>
                  <a:lnTo>
                    <a:pt x="1316593" y="456406"/>
                  </a:lnTo>
                  <a:lnTo>
                    <a:pt x="1334310" y="467519"/>
                  </a:lnTo>
                  <a:lnTo>
                    <a:pt x="1351762" y="479161"/>
                  </a:lnTo>
                  <a:lnTo>
                    <a:pt x="1368686" y="491067"/>
                  </a:lnTo>
                  <a:lnTo>
                    <a:pt x="1385609" y="503502"/>
                  </a:lnTo>
                  <a:lnTo>
                    <a:pt x="1404648" y="517790"/>
                  </a:lnTo>
                  <a:lnTo>
                    <a:pt x="1423158" y="532871"/>
                  </a:lnTo>
                  <a:lnTo>
                    <a:pt x="1441404" y="548217"/>
                  </a:lnTo>
                  <a:lnTo>
                    <a:pt x="1459385" y="563563"/>
                  </a:lnTo>
                  <a:lnTo>
                    <a:pt x="1273491" y="749565"/>
                  </a:lnTo>
                  <a:lnTo>
                    <a:pt x="1260270" y="738717"/>
                  </a:lnTo>
                  <a:lnTo>
                    <a:pt x="1253394" y="733161"/>
                  </a:lnTo>
                  <a:lnTo>
                    <a:pt x="1246519" y="728134"/>
                  </a:lnTo>
                  <a:lnTo>
                    <a:pt x="1235149" y="720196"/>
                  </a:lnTo>
                  <a:lnTo>
                    <a:pt x="1224043" y="712259"/>
                  </a:lnTo>
                  <a:lnTo>
                    <a:pt x="1212408" y="704850"/>
                  </a:lnTo>
                  <a:lnTo>
                    <a:pt x="1200773" y="697706"/>
                  </a:lnTo>
                  <a:lnTo>
                    <a:pt x="1188874" y="690298"/>
                  </a:lnTo>
                  <a:lnTo>
                    <a:pt x="1176710" y="683684"/>
                  </a:lnTo>
                  <a:lnTo>
                    <a:pt x="1164811" y="677069"/>
                  </a:lnTo>
                  <a:lnTo>
                    <a:pt x="1152647" y="670719"/>
                  </a:lnTo>
                  <a:lnTo>
                    <a:pt x="1140219" y="664634"/>
                  </a:lnTo>
                  <a:lnTo>
                    <a:pt x="1128055" y="658813"/>
                  </a:lnTo>
                  <a:lnTo>
                    <a:pt x="1115362" y="653521"/>
                  </a:lnTo>
                  <a:lnTo>
                    <a:pt x="1102670" y="648229"/>
                  </a:lnTo>
                  <a:lnTo>
                    <a:pt x="1089713" y="643202"/>
                  </a:lnTo>
                  <a:lnTo>
                    <a:pt x="1076756" y="638704"/>
                  </a:lnTo>
                  <a:lnTo>
                    <a:pt x="1064063" y="634206"/>
                  </a:lnTo>
                  <a:lnTo>
                    <a:pt x="1051106" y="629973"/>
                  </a:lnTo>
                  <a:lnTo>
                    <a:pt x="1037885" y="626004"/>
                  </a:lnTo>
                  <a:lnTo>
                    <a:pt x="1024399" y="622565"/>
                  </a:lnTo>
                  <a:lnTo>
                    <a:pt x="1010913" y="619390"/>
                  </a:lnTo>
                  <a:lnTo>
                    <a:pt x="997427" y="616479"/>
                  </a:lnTo>
                  <a:lnTo>
                    <a:pt x="983941" y="613569"/>
                  </a:lnTo>
                  <a:lnTo>
                    <a:pt x="970191" y="611452"/>
                  </a:lnTo>
                  <a:lnTo>
                    <a:pt x="956705" y="609336"/>
                  </a:lnTo>
                  <a:lnTo>
                    <a:pt x="942954" y="607748"/>
                  </a:lnTo>
                  <a:lnTo>
                    <a:pt x="928940" y="606425"/>
                  </a:lnTo>
                  <a:lnTo>
                    <a:pt x="915189" y="605102"/>
                  </a:lnTo>
                  <a:lnTo>
                    <a:pt x="901439" y="604573"/>
                  </a:lnTo>
                  <a:lnTo>
                    <a:pt x="887424" y="604044"/>
                  </a:lnTo>
                  <a:lnTo>
                    <a:pt x="873410" y="604044"/>
                  </a:lnTo>
                  <a:lnTo>
                    <a:pt x="859395" y="604573"/>
                  </a:lnTo>
                  <a:lnTo>
                    <a:pt x="845380" y="605102"/>
                  </a:lnTo>
                  <a:lnTo>
                    <a:pt x="831365" y="606425"/>
                  </a:lnTo>
                  <a:lnTo>
                    <a:pt x="817351" y="607748"/>
                  </a:lnTo>
                  <a:lnTo>
                    <a:pt x="803071" y="609336"/>
                  </a:lnTo>
                  <a:lnTo>
                    <a:pt x="789057" y="611452"/>
                  </a:lnTo>
                  <a:lnTo>
                    <a:pt x="775306" y="613834"/>
                  </a:lnTo>
                  <a:lnTo>
                    <a:pt x="761820" y="616744"/>
                  </a:lnTo>
                  <a:lnTo>
                    <a:pt x="748599" y="619919"/>
                  </a:lnTo>
                  <a:lnTo>
                    <a:pt x="735377" y="623359"/>
                  </a:lnTo>
                  <a:lnTo>
                    <a:pt x="722156" y="627063"/>
                  </a:lnTo>
                  <a:lnTo>
                    <a:pt x="709199" y="631296"/>
                  </a:lnTo>
                  <a:lnTo>
                    <a:pt x="696506" y="635794"/>
                  </a:lnTo>
                  <a:lnTo>
                    <a:pt x="683814" y="640556"/>
                  </a:lnTo>
                  <a:lnTo>
                    <a:pt x="671650" y="645584"/>
                  </a:lnTo>
                  <a:lnTo>
                    <a:pt x="659486" y="650875"/>
                  </a:lnTo>
                  <a:lnTo>
                    <a:pt x="647323" y="656696"/>
                  </a:lnTo>
                  <a:lnTo>
                    <a:pt x="635952" y="662517"/>
                  </a:lnTo>
                  <a:lnTo>
                    <a:pt x="624053" y="668867"/>
                  </a:lnTo>
                  <a:lnTo>
                    <a:pt x="612682" y="675481"/>
                  </a:lnTo>
                  <a:lnTo>
                    <a:pt x="601312" y="682361"/>
                  </a:lnTo>
                  <a:lnTo>
                    <a:pt x="590206" y="689769"/>
                  </a:lnTo>
                  <a:lnTo>
                    <a:pt x="579100" y="697442"/>
                  </a:lnTo>
                  <a:lnTo>
                    <a:pt x="568523" y="705115"/>
                  </a:lnTo>
                  <a:lnTo>
                    <a:pt x="558210" y="713317"/>
                  </a:lnTo>
                  <a:lnTo>
                    <a:pt x="548162" y="721784"/>
                  </a:lnTo>
                  <a:lnTo>
                    <a:pt x="537849" y="730515"/>
                  </a:lnTo>
                  <a:lnTo>
                    <a:pt x="528329" y="739246"/>
                  </a:lnTo>
                  <a:lnTo>
                    <a:pt x="518810" y="748507"/>
                  </a:lnTo>
                  <a:lnTo>
                    <a:pt x="509555" y="758032"/>
                  </a:lnTo>
                  <a:lnTo>
                    <a:pt x="500564" y="767557"/>
                  </a:lnTo>
                  <a:lnTo>
                    <a:pt x="491838" y="777346"/>
                  </a:lnTo>
                  <a:lnTo>
                    <a:pt x="483641" y="787665"/>
                  </a:lnTo>
                  <a:lnTo>
                    <a:pt x="475444" y="798248"/>
                  </a:lnTo>
                  <a:lnTo>
                    <a:pt x="467246" y="808832"/>
                  </a:lnTo>
                  <a:lnTo>
                    <a:pt x="459578" y="819679"/>
                  </a:lnTo>
                  <a:lnTo>
                    <a:pt x="452174" y="831057"/>
                  </a:lnTo>
                  <a:lnTo>
                    <a:pt x="444770" y="842434"/>
                  </a:lnTo>
                  <a:lnTo>
                    <a:pt x="438159" y="854340"/>
                  </a:lnTo>
                  <a:lnTo>
                    <a:pt x="431284" y="866246"/>
                  </a:lnTo>
                  <a:lnTo>
                    <a:pt x="425202" y="878417"/>
                  </a:lnTo>
                  <a:lnTo>
                    <a:pt x="419120" y="890852"/>
                  </a:lnTo>
                  <a:lnTo>
                    <a:pt x="413303" y="903288"/>
                  </a:lnTo>
                  <a:lnTo>
                    <a:pt x="408014" y="915988"/>
                  </a:lnTo>
                  <a:lnTo>
                    <a:pt x="402990" y="928952"/>
                  </a:lnTo>
                  <a:lnTo>
                    <a:pt x="398495" y="941917"/>
                  </a:lnTo>
                  <a:lnTo>
                    <a:pt x="393999" y="955411"/>
                  </a:lnTo>
                  <a:lnTo>
                    <a:pt x="390033" y="968905"/>
                  </a:lnTo>
                  <a:lnTo>
                    <a:pt x="386331" y="982398"/>
                  </a:lnTo>
                  <a:lnTo>
                    <a:pt x="383158" y="996157"/>
                  </a:lnTo>
                  <a:lnTo>
                    <a:pt x="379985" y="1010180"/>
                  </a:lnTo>
                  <a:lnTo>
                    <a:pt x="377076" y="1024467"/>
                  </a:lnTo>
                  <a:lnTo>
                    <a:pt x="374961" y="1038755"/>
                  </a:lnTo>
                  <a:lnTo>
                    <a:pt x="372845" y="1053571"/>
                  </a:lnTo>
                  <a:lnTo>
                    <a:pt x="371523" y="1068388"/>
                  </a:lnTo>
                  <a:lnTo>
                    <a:pt x="370201" y="1083205"/>
                  </a:lnTo>
                  <a:lnTo>
                    <a:pt x="369672" y="1098021"/>
                  </a:lnTo>
                  <a:lnTo>
                    <a:pt x="368879" y="1113367"/>
                  </a:lnTo>
                  <a:lnTo>
                    <a:pt x="368879" y="1128448"/>
                  </a:lnTo>
                  <a:lnTo>
                    <a:pt x="369143" y="1143794"/>
                  </a:lnTo>
                  <a:lnTo>
                    <a:pt x="370201" y="1159140"/>
                  </a:lnTo>
                  <a:lnTo>
                    <a:pt x="371523" y="1174750"/>
                  </a:lnTo>
                  <a:lnTo>
                    <a:pt x="372845" y="1190096"/>
                  </a:lnTo>
                  <a:lnTo>
                    <a:pt x="374961" y="1205971"/>
                  </a:lnTo>
                  <a:lnTo>
                    <a:pt x="377340" y="1221582"/>
                  </a:lnTo>
                  <a:lnTo>
                    <a:pt x="380249" y="1237721"/>
                  </a:lnTo>
                  <a:lnTo>
                    <a:pt x="383687" y="1253332"/>
                  </a:lnTo>
                  <a:lnTo>
                    <a:pt x="387124" y="1269471"/>
                  </a:lnTo>
                  <a:lnTo>
                    <a:pt x="391355" y="1285346"/>
                  </a:lnTo>
                  <a:lnTo>
                    <a:pt x="395850" y="1300957"/>
                  </a:lnTo>
                  <a:lnTo>
                    <a:pt x="400875" y="1316567"/>
                  </a:lnTo>
                  <a:lnTo>
                    <a:pt x="406163" y="1331648"/>
                  </a:lnTo>
                  <a:lnTo>
                    <a:pt x="411716" y="1347259"/>
                  </a:lnTo>
                  <a:lnTo>
                    <a:pt x="417798" y="1362075"/>
                  </a:lnTo>
                  <a:lnTo>
                    <a:pt x="423880" y="1376892"/>
                  </a:lnTo>
                  <a:lnTo>
                    <a:pt x="430755" y="1391709"/>
                  </a:lnTo>
                  <a:lnTo>
                    <a:pt x="437630" y="1406261"/>
                  </a:lnTo>
                  <a:lnTo>
                    <a:pt x="445034" y="1420548"/>
                  </a:lnTo>
                  <a:lnTo>
                    <a:pt x="452967" y="1434571"/>
                  </a:lnTo>
                  <a:lnTo>
                    <a:pt x="460900" y="1448330"/>
                  </a:lnTo>
                  <a:lnTo>
                    <a:pt x="469097" y="1462088"/>
                  </a:lnTo>
                  <a:lnTo>
                    <a:pt x="477823" y="1475582"/>
                  </a:lnTo>
                  <a:lnTo>
                    <a:pt x="486814" y="1488811"/>
                  </a:lnTo>
                  <a:lnTo>
                    <a:pt x="496069" y="1502040"/>
                  </a:lnTo>
                  <a:lnTo>
                    <a:pt x="505589" y="1515005"/>
                  </a:lnTo>
                  <a:lnTo>
                    <a:pt x="515637" y="1527176"/>
                  </a:lnTo>
                  <a:lnTo>
                    <a:pt x="525685" y="1539611"/>
                  </a:lnTo>
                  <a:lnTo>
                    <a:pt x="535733" y="1551782"/>
                  </a:lnTo>
                  <a:lnTo>
                    <a:pt x="546311" y="1563423"/>
                  </a:lnTo>
                  <a:lnTo>
                    <a:pt x="557417" y="1575065"/>
                  </a:lnTo>
                  <a:lnTo>
                    <a:pt x="568523" y="1586442"/>
                  </a:lnTo>
                  <a:lnTo>
                    <a:pt x="579893" y="1597555"/>
                  </a:lnTo>
                  <a:lnTo>
                    <a:pt x="591264" y="1608138"/>
                  </a:lnTo>
                  <a:lnTo>
                    <a:pt x="603163" y="1618457"/>
                  </a:lnTo>
                  <a:lnTo>
                    <a:pt x="615062" y="1628776"/>
                  </a:lnTo>
                  <a:lnTo>
                    <a:pt x="627490" y="1638830"/>
                  </a:lnTo>
                  <a:lnTo>
                    <a:pt x="639919" y="1648355"/>
                  </a:lnTo>
                  <a:lnTo>
                    <a:pt x="652347" y="1657615"/>
                  </a:lnTo>
                  <a:lnTo>
                    <a:pt x="665304" y="1666611"/>
                  </a:lnTo>
                  <a:lnTo>
                    <a:pt x="678261" y="1675342"/>
                  </a:lnTo>
                  <a:lnTo>
                    <a:pt x="691482" y="1683544"/>
                  </a:lnTo>
                  <a:lnTo>
                    <a:pt x="704968" y="1691482"/>
                  </a:lnTo>
                  <a:lnTo>
                    <a:pt x="718454" y="1699155"/>
                  </a:lnTo>
                  <a:lnTo>
                    <a:pt x="731940" y="1706828"/>
                  </a:lnTo>
                  <a:lnTo>
                    <a:pt x="745690" y="1713707"/>
                  </a:lnTo>
                  <a:lnTo>
                    <a:pt x="759441" y="1720057"/>
                  </a:lnTo>
                  <a:lnTo>
                    <a:pt x="773455" y="1726671"/>
                  </a:lnTo>
                  <a:lnTo>
                    <a:pt x="787734" y="1732492"/>
                  </a:lnTo>
                  <a:lnTo>
                    <a:pt x="801749" y="1738313"/>
                  </a:lnTo>
                  <a:lnTo>
                    <a:pt x="816293" y="1743605"/>
                  </a:lnTo>
                  <a:lnTo>
                    <a:pt x="830836" y="1748632"/>
                  </a:lnTo>
                  <a:lnTo>
                    <a:pt x="845380" y="1753130"/>
                  </a:lnTo>
                  <a:lnTo>
                    <a:pt x="859924" y="1757363"/>
                  </a:lnTo>
                  <a:lnTo>
                    <a:pt x="874732" y="1761067"/>
                  </a:lnTo>
                  <a:lnTo>
                    <a:pt x="889275" y="1764771"/>
                  </a:lnTo>
                  <a:lnTo>
                    <a:pt x="904348" y="1767946"/>
                  </a:lnTo>
                  <a:lnTo>
                    <a:pt x="918891" y="1770328"/>
                  </a:lnTo>
                  <a:lnTo>
                    <a:pt x="933699" y="1772709"/>
                  </a:lnTo>
                  <a:lnTo>
                    <a:pt x="948507" y="1774561"/>
                  </a:lnTo>
                  <a:lnTo>
                    <a:pt x="963580" y="1776413"/>
                  </a:lnTo>
                  <a:lnTo>
                    <a:pt x="978388" y="1777471"/>
                  </a:lnTo>
                  <a:lnTo>
                    <a:pt x="993196" y="1778265"/>
                  </a:lnTo>
                  <a:lnTo>
                    <a:pt x="1008268" y="1778530"/>
                  </a:lnTo>
                  <a:lnTo>
                    <a:pt x="1023341" y="1778530"/>
                  </a:lnTo>
                  <a:lnTo>
                    <a:pt x="1038149" y="1778265"/>
                  </a:lnTo>
                  <a:lnTo>
                    <a:pt x="1052957" y="1777471"/>
                  </a:lnTo>
                  <a:lnTo>
                    <a:pt x="1067765" y="1776149"/>
                  </a:lnTo>
                  <a:lnTo>
                    <a:pt x="1083102" y="1774296"/>
                  </a:lnTo>
                  <a:lnTo>
                    <a:pt x="1097910" y="1772444"/>
                  </a:lnTo>
                  <a:lnTo>
                    <a:pt x="1112718" y="1769799"/>
                  </a:lnTo>
                  <a:lnTo>
                    <a:pt x="1127262" y="1767153"/>
                  </a:lnTo>
                  <a:lnTo>
                    <a:pt x="1142070" y="1763713"/>
                  </a:lnTo>
                  <a:lnTo>
                    <a:pt x="1156349" y="1760273"/>
                  </a:lnTo>
                  <a:lnTo>
                    <a:pt x="1170364" y="1756040"/>
                  </a:lnTo>
                  <a:lnTo>
                    <a:pt x="1184114" y="1751807"/>
                  </a:lnTo>
                  <a:lnTo>
                    <a:pt x="1197600" y="1747044"/>
                  </a:lnTo>
                  <a:lnTo>
                    <a:pt x="1210821" y="1742017"/>
                  </a:lnTo>
                  <a:lnTo>
                    <a:pt x="1224043" y="1736726"/>
                  </a:lnTo>
                  <a:lnTo>
                    <a:pt x="1236735" y="1731169"/>
                  </a:lnTo>
                  <a:lnTo>
                    <a:pt x="1249428" y="1725084"/>
                  </a:lnTo>
                  <a:lnTo>
                    <a:pt x="1261856" y="1718734"/>
                  </a:lnTo>
                  <a:lnTo>
                    <a:pt x="1274020" y="1712119"/>
                  </a:lnTo>
                  <a:lnTo>
                    <a:pt x="1285655" y="1704976"/>
                  </a:lnTo>
                  <a:lnTo>
                    <a:pt x="1297554" y="1697832"/>
                  </a:lnTo>
                  <a:lnTo>
                    <a:pt x="1308660" y="1690423"/>
                  </a:lnTo>
                  <a:lnTo>
                    <a:pt x="1320031" y="1682486"/>
                  </a:lnTo>
                  <a:lnTo>
                    <a:pt x="1330608" y="1674284"/>
                  </a:lnTo>
                  <a:lnTo>
                    <a:pt x="1340920" y="1666082"/>
                  </a:lnTo>
                  <a:lnTo>
                    <a:pt x="1350969" y="1657615"/>
                  </a:lnTo>
                  <a:lnTo>
                    <a:pt x="1361017" y="1648884"/>
                  </a:lnTo>
                  <a:lnTo>
                    <a:pt x="1370801" y="1639888"/>
                  </a:lnTo>
                  <a:lnTo>
                    <a:pt x="1380056" y="1630628"/>
                  </a:lnTo>
                  <a:lnTo>
                    <a:pt x="1389047" y="1621103"/>
                  </a:lnTo>
                  <a:lnTo>
                    <a:pt x="1398037" y="1611313"/>
                  </a:lnTo>
                  <a:lnTo>
                    <a:pt x="1406499" y="1601259"/>
                  </a:lnTo>
                  <a:lnTo>
                    <a:pt x="1414696" y="1590940"/>
                  </a:lnTo>
                  <a:lnTo>
                    <a:pt x="1422629" y="1580621"/>
                  </a:lnTo>
                  <a:lnTo>
                    <a:pt x="1430562" y="1570303"/>
                  </a:lnTo>
                  <a:lnTo>
                    <a:pt x="1437702" y="1559190"/>
                  </a:lnTo>
                  <a:lnTo>
                    <a:pt x="1445106" y="1548342"/>
                  </a:lnTo>
                  <a:lnTo>
                    <a:pt x="1451716" y="1536965"/>
                  </a:lnTo>
                  <a:lnTo>
                    <a:pt x="1458591" y="1525853"/>
                  </a:lnTo>
                  <a:lnTo>
                    <a:pt x="1464673" y="1514211"/>
                  </a:lnTo>
                  <a:lnTo>
                    <a:pt x="1470755" y="1502834"/>
                  </a:lnTo>
                  <a:lnTo>
                    <a:pt x="1476308" y="1490928"/>
                  </a:lnTo>
                  <a:lnTo>
                    <a:pt x="1481597" y="1479286"/>
                  </a:lnTo>
                  <a:lnTo>
                    <a:pt x="1486621" y="1467115"/>
                  </a:lnTo>
                  <a:lnTo>
                    <a:pt x="1491381" y="1454680"/>
                  </a:lnTo>
                  <a:lnTo>
                    <a:pt x="1495876" y="1442773"/>
                  </a:lnTo>
                  <a:lnTo>
                    <a:pt x="1500107" y="1430073"/>
                  </a:lnTo>
                  <a:lnTo>
                    <a:pt x="1503809" y="1417373"/>
                  </a:lnTo>
                  <a:lnTo>
                    <a:pt x="1507511" y="1404673"/>
                  </a:lnTo>
                  <a:lnTo>
                    <a:pt x="1510420" y="1391973"/>
                  </a:lnTo>
                  <a:lnTo>
                    <a:pt x="1513593" y="1379009"/>
                  </a:lnTo>
                  <a:lnTo>
                    <a:pt x="1516237" y="1366044"/>
                  </a:lnTo>
                  <a:lnTo>
                    <a:pt x="1518617" y="1352815"/>
                  </a:lnTo>
                  <a:lnTo>
                    <a:pt x="1520732" y="1339586"/>
                  </a:lnTo>
                  <a:lnTo>
                    <a:pt x="1522319" y="1326092"/>
                  </a:lnTo>
                  <a:lnTo>
                    <a:pt x="1523641" y="1312598"/>
                  </a:lnTo>
                  <a:lnTo>
                    <a:pt x="1524434" y="1299105"/>
                  </a:lnTo>
                  <a:lnTo>
                    <a:pt x="1525492" y="1285611"/>
                  </a:lnTo>
                  <a:lnTo>
                    <a:pt x="1526021" y="1272117"/>
                  </a:lnTo>
                  <a:lnTo>
                    <a:pt x="1526021" y="1258623"/>
                  </a:lnTo>
                  <a:lnTo>
                    <a:pt x="1525757" y="1244865"/>
                  </a:lnTo>
                  <a:lnTo>
                    <a:pt x="1525228" y="1231107"/>
                  </a:lnTo>
                  <a:lnTo>
                    <a:pt x="1524170" y="1217348"/>
                  </a:lnTo>
                  <a:lnTo>
                    <a:pt x="1523112" y="1203325"/>
                  </a:lnTo>
                  <a:lnTo>
                    <a:pt x="1521790" y="1189302"/>
                  </a:lnTo>
                  <a:lnTo>
                    <a:pt x="1519675" y="1175544"/>
                  </a:lnTo>
                  <a:lnTo>
                    <a:pt x="1517559" y="1161521"/>
                  </a:lnTo>
                  <a:lnTo>
                    <a:pt x="1514915" y="1147498"/>
                  </a:lnTo>
                  <a:lnTo>
                    <a:pt x="1512271" y="1133211"/>
                  </a:lnTo>
                  <a:lnTo>
                    <a:pt x="1509097" y="1119188"/>
                  </a:lnTo>
                  <a:lnTo>
                    <a:pt x="1505395" y="1104900"/>
                  </a:lnTo>
                  <a:lnTo>
                    <a:pt x="1501429" y="1090877"/>
                  </a:lnTo>
                  <a:lnTo>
                    <a:pt x="1497198" y="1076855"/>
                  </a:lnTo>
                  <a:lnTo>
                    <a:pt x="1492703" y="1063096"/>
                  </a:lnTo>
                  <a:lnTo>
                    <a:pt x="1487943" y="1049338"/>
                  </a:lnTo>
                  <a:lnTo>
                    <a:pt x="1482919" y="1035580"/>
                  </a:lnTo>
                  <a:lnTo>
                    <a:pt x="1477630" y="1022350"/>
                  </a:lnTo>
                  <a:lnTo>
                    <a:pt x="1472077" y="1008857"/>
                  </a:lnTo>
                  <a:lnTo>
                    <a:pt x="1466260" y="995892"/>
                  </a:lnTo>
                  <a:lnTo>
                    <a:pt x="1460178" y="982927"/>
                  </a:lnTo>
                  <a:lnTo>
                    <a:pt x="1453832" y="969963"/>
                  </a:lnTo>
                  <a:lnTo>
                    <a:pt x="1446957" y="957527"/>
                  </a:lnTo>
                  <a:lnTo>
                    <a:pt x="1440346" y="945092"/>
                  </a:lnTo>
                  <a:lnTo>
                    <a:pt x="1432942" y="932657"/>
                  </a:lnTo>
                  <a:lnTo>
                    <a:pt x="1425802" y="920486"/>
                  </a:lnTo>
                  <a:lnTo>
                    <a:pt x="1418134" y="908844"/>
                  </a:lnTo>
                  <a:lnTo>
                    <a:pt x="1410201" y="896938"/>
                  </a:lnTo>
                  <a:lnTo>
                    <a:pt x="1402268" y="885561"/>
                  </a:lnTo>
                  <a:lnTo>
                    <a:pt x="1398566" y="880534"/>
                  </a:lnTo>
                  <a:lnTo>
                    <a:pt x="1394335" y="875242"/>
                  </a:lnTo>
                  <a:lnTo>
                    <a:pt x="1386402" y="864923"/>
                  </a:lnTo>
                  <a:lnTo>
                    <a:pt x="1572032" y="679450"/>
                  </a:lnTo>
                  <a:lnTo>
                    <a:pt x="1584724" y="694531"/>
                  </a:lnTo>
                  <a:lnTo>
                    <a:pt x="1596624" y="709877"/>
                  </a:lnTo>
                  <a:lnTo>
                    <a:pt x="1608787" y="725752"/>
                  </a:lnTo>
                  <a:lnTo>
                    <a:pt x="1620422" y="741627"/>
                  </a:lnTo>
                  <a:lnTo>
                    <a:pt x="1632850" y="759090"/>
                  </a:lnTo>
                  <a:lnTo>
                    <a:pt x="1644750" y="776817"/>
                  </a:lnTo>
                  <a:lnTo>
                    <a:pt x="1656120" y="794809"/>
                  </a:lnTo>
                  <a:lnTo>
                    <a:pt x="1667755" y="812800"/>
                  </a:lnTo>
                  <a:lnTo>
                    <a:pt x="1678332" y="831321"/>
                  </a:lnTo>
                  <a:lnTo>
                    <a:pt x="1688909" y="850107"/>
                  </a:lnTo>
                  <a:lnTo>
                    <a:pt x="1699222" y="869157"/>
                  </a:lnTo>
                  <a:lnTo>
                    <a:pt x="1709006" y="888207"/>
                  </a:lnTo>
                  <a:lnTo>
                    <a:pt x="1718525" y="908050"/>
                  </a:lnTo>
                  <a:lnTo>
                    <a:pt x="1727781" y="927629"/>
                  </a:lnTo>
                  <a:lnTo>
                    <a:pt x="1736507" y="947473"/>
                  </a:lnTo>
                  <a:lnTo>
                    <a:pt x="1744704" y="967846"/>
                  </a:lnTo>
                  <a:lnTo>
                    <a:pt x="1752373" y="988219"/>
                  </a:lnTo>
                  <a:lnTo>
                    <a:pt x="1760041" y="1009121"/>
                  </a:lnTo>
                  <a:lnTo>
                    <a:pt x="1767181" y="1030023"/>
                  </a:lnTo>
                  <a:lnTo>
                    <a:pt x="1773792" y="1051190"/>
                  </a:lnTo>
                  <a:lnTo>
                    <a:pt x="1779873" y="1072886"/>
                  </a:lnTo>
                  <a:lnTo>
                    <a:pt x="1785955" y="1094052"/>
                  </a:lnTo>
                  <a:lnTo>
                    <a:pt x="1790979" y="1115748"/>
                  </a:lnTo>
                  <a:lnTo>
                    <a:pt x="1795739" y="1137180"/>
                  </a:lnTo>
                  <a:lnTo>
                    <a:pt x="1799970" y="1158611"/>
                  </a:lnTo>
                  <a:lnTo>
                    <a:pt x="1803936" y="1179777"/>
                  </a:lnTo>
                  <a:lnTo>
                    <a:pt x="1806845" y="1201209"/>
                  </a:lnTo>
                  <a:lnTo>
                    <a:pt x="1809754" y="1222640"/>
                  </a:lnTo>
                  <a:lnTo>
                    <a:pt x="1811869" y="1243542"/>
                  </a:lnTo>
                  <a:lnTo>
                    <a:pt x="1813985" y="1264709"/>
                  </a:lnTo>
                  <a:lnTo>
                    <a:pt x="1815042" y="1285611"/>
                  </a:lnTo>
                  <a:lnTo>
                    <a:pt x="1815836" y="1306778"/>
                  </a:lnTo>
                  <a:lnTo>
                    <a:pt x="1816100" y="1327680"/>
                  </a:lnTo>
                  <a:lnTo>
                    <a:pt x="1816100" y="1348317"/>
                  </a:lnTo>
                  <a:lnTo>
                    <a:pt x="1815571" y="1369219"/>
                  </a:lnTo>
                  <a:lnTo>
                    <a:pt x="1814514" y="1389592"/>
                  </a:lnTo>
                  <a:lnTo>
                    <a:pt x="1812927" y="1410494"/>
                  </a:lnTo>
                  <a:lnTo>
                    <a:pt x="1810812" y="1431132"/>
                  </a:lnTo>
                  <a:lnTo>
                    <a:pt x="1808432" y="1451769"/>
                  </a:lnTo>
                  <a:lnTo>
                    <a:pt x="1805523" y="1472142"/>
                  </a:lnTo>
                  <a:lnTo>
                    <a:pt x="1801821" y="1492515"/>
                  </a:lnTo>
                  <a:lnTo>
                    <a:pt x="1797855" y="1512623"/>
                  </a:lnTo>
                  <a:lnTo>
                    <a:pt x="1793359" y="1532467"/>
                  </a:lnTo>
                  <a:lnTo>
                    <a:pt x="1788600" y="1552576"/>
                  </a:lnTo>
                  <a:lnTo>
                    <a:pt x="1783311" y="1572155"/>
                  </a:lnTo>
                  <a:lnTo>
                    <a:pt x="1777758" y="1591469"/>
                  </a:lnTo>
                  <a:lnTo>
                    <a:pt x="1771147" y="1611048"/>
                  </a:lnTo>
                  <a:lnTo>
                    <a:pt x="1764801" y="1630098"/>
                  </a:lnTo>
                  <a:lnTo>
                    <a:pt x="1757397" y="1648884"/>
                  </a:lnTo>
                  <a:lnTo>
                    <a:pt x="1749993" y="1667669"/>
                  </a:lnTo>
                  <a:lnTo>
                    <a:pt x="1741796" y="1685926"/>
                  </a:lnTo>
                  <a:lnTo>
                    <a:pt x="1733334" y="1704182"/>
                  </a:lnTo>
                  <a:lnTo>
                    <a:pt x="1724343" y="1722703"/>
                  </a:lnTo>
                  <a:lnTo>
                    <a:pt x="1714559" y="1740694"/>
                  </a:lnTo>
                  <a:lnTo>
                    <a:pt x="1704775" y="1758686"/>
                  </a:lnTo>
                  <a:lnTo>
                    <a:pt x="1694198" y="1776413"/>
                  </a:lnTo>
                  <a:lnTo>
                    <a:pt x="1683092" y="1793876"/>
                  </a:lnTo>
                  <a:lnTo>
                    <a:pt x="1671721" y="1810544"/>
                  </a:lnTo>
                  <a:lnTo>
                    <a:pt x="1659822" y="1827478"/>
                  </a:lnTo>
                  <a:lnTo>
                    <a:pt x="1647394" y="1844146"/>
                  </a:lnTo>
                  <a:lnTo>
                    <a:pt x="1634966" y="1860021"/>
                  </a:lnTo>
                  <a:lnTo>
                    <a:pt x="1621744" y="1875896"/>
                  </a:lnTo>
                  <a:lnTo>
                    <a:pt x="1608258" y="1891242"/>
                  </a:lnTo>
                  <a:lnTo>
                    <a:pt x="1594244" y="1906324"/>
                  </a:lnTo>
                  <a:lnTo>
                    <a:pt x="1579436" y="1921140"/>
                  </a:lnTo>
                  <a:lnTo>
                    <a:pt x="1564628" y="1935692"/>
                  </a:lnTo>
                  <a:lnTo>
                    <a:pt x="1549291" y="1949715"/>
                  </a:lnTo>
                  <a:lnTo>
                    <a:pt x="1533425" y="1963209"/>
                  </a:lnTo>
                  <a:lnTo>
                    <a:pt x="1517030" y="1976703"/>
                  </a:lnTo>
                  <a:lnTo>
                    <a:pt x="1500107" y="1989667"/>
                  </a:lnTo>
                  <a:lnTo>
                    <a:pt x="1482390" y="2002367"/>
                  </a:lnTo>
                  <a:lnTo>
                    <a:pt x="1464673" y="2014803"/>
                  </a:lnTo>
                  <a:lnTo>
                    <a:pt x="1446428" y="2026709"/>
                  </a:lnTo>
                  <a:lnTo>
                    <a:pt x="1427653" y="2037821"/>
                  </a:lnTo>
                  <a:lnTo>
                    <a:pt x="1408614" y="2048669"/>
                  </a:lnTo>
                  <a:lnTo>
                    <a:pt x="1389047" y="2059253"/>
                  </a:lnTo>
                  <a:lnTo>
                    <a:pt x="1368950" y="2069042"/>
                  </a:lnTo>
                  <a:lnTo>
                    <a:pt x="1348589" y="2078303"/>
                  </a:lnTo>
                  <a:lnTo>
                    <a:pt x="1327699" y="2087034"/>
                  </a:lnTo>
                  <a:lnTo>
                    <a:pt x="1306809" y="2095501"/>
                  </a:lnTo>
                  <a:lnTo>
                    <a:pt x="1285126" y="2102909"/>
                  </a:lnTo>
                  <a:lnTo>
                    <a:pt x="1263178" y="2110317"/>
                  </a:lnTo>
                  <a:lnTo>
                    <a:pt x="1240966" y="2116667"/>
                  </a:lnTo>
                  <a:lnTo>
                    <a:pt x="1218225" y="2123017"/>
                  </a:lnTo>
                  <a:lnTo>
                    <a:pt x="1206590" y="2125663"/>
                  </a:lnTo>
                  <a:lnTo>
                    <a:pt x="1194691" y="2128309"/>
                  </a:lnTo>
                  <a:lnTo>
                    <a:pt x="1183056" y="2130690"/>
                  </a:lnTo>
                  <a:lnTo>
                    <a:pt x="1171157" y="2133072"/>
                  </a:lnTo>
                  <a:lnTo>
                    <a:pt x="1159258" y="2135188"/>
                  </a:lnTo>
                  <a:lnTo>
                    <a:pt x="1147358" y="2137305"/>
                  </a:lnTo>
                  <a:lnTo>
                    <a:pt x="1135459" y="2139157"/>
                  </a:lnTo>
                  <a:lnTo>
                    <a:pt x="1123824" y="2141009"/>
                  </a:lnTo>
                  <a:lnTo>
                    <a:pt x="1111660" y="2142332"/>
                  </a:lnTo>
                  <a:lnTo>
                    <a:pt x="1099761" y="2143390"/>
                  </a:lnTo>
                  <a:lnTo>
                    <a:pt x="1075962" y="2145772"/>
                  </a:lnTo>
                  <a:lnTo>
                    <a:pt x="1052164" y="2147094"/>
                  </a:lnTo>
                  <a:lnTo>
                    <a:pt x="1028365" y="2147888"/>
                  </a:lnTo>
                  <a:lnTo>
                    <a:pt x="1004038" y="2147888"/>
                  </a:lnTo>
                  <a:lnTo>
                    <a:pt x="980239" y="2147359"/>
                  </a:lnTo>
                  <a:lnTo>
                    <a:pt x="956440" y="2146301"/>
                  </a:lnTo>
                  <a:lnTo>
                    <a:pt x="932642" y="2144449"/>
                  </a:lnTo>
                  <a:lnTo>
                    <a:pt x="908843" y="2142067"/>
                  </a:lnTo>
                  <a:lnTo>
                    <a:pt x="884780" y="2138892"/>
                  </a:lnTo>
                  <a:lnTo>
                    <a:pt x="860981" y="2135188"/>
                  </a:lnTo>
                  <a:lnTo>
                    <a:pt x="837183" y="2130690"/>
                  </a:lnTo>
                  <a:lnTo>
                    <a:pt x="813384" y="2125663"/>
                  </a:lnTo>
                  <a:lnTo>
                    <a:pt x="789057" y="2120107"/>
                  </a:lnTo>
                  <a:lnTo>
                    <a:pt x="765522" y="2114022"/>
                  </a:lnTo>
                  <a:lnTo>
                    <a:pt x="741724" y="2106878"/>
                  </a:lnTo>
                  <a:lnTo>
                    <a:pt x="718190" y="2099734"/>
                  </a:lnTo>
                  <a:lnTo>
                    <a:pt x="694920" y="2091532"/>
                  </a:lnTo>
                  <a:lnTo>
                    <a:pt x="671650" y="2082801"/>
                  </a:lnTo>
                  <a:lnTo>
                    <a:pt x="648645" y="2073276"/>
                  </a:lnTo>
                  <a:lnTo>
                    <a:pt x="625904" y="2063486"/>
                  </a:lnTo>
                  <a:lnTo>
                    <a:pt x="603163" y="2052903"/>
                  </a:lnTo>
                  <a:lnTo>
                    <a:pt x="580686" y="2042055"/>
                  </a:lnTo>
                  <a:lnTo>
                    <a:pt x="558474" y="2030149"/>
                  </a:lnTo>
                  <a:lnTo>
                    <a:pt x="536527" y="2018242"/>
                  </a:lnTo>
                  <a:lnTo>
                    <a:pt x="514844" y="2005542"/>
                  </a:lnTo>
                  <a:lnTo>
                    <a:pt x="493425" y="1992313"/>
                  </a:lnTo>
                  <a:lnTo>
                    <a:pt x="472270" y="1978555"/>
                  </a:lnTo>
                  <a:lnTo>
                    <a:pt x="451116" y="1964003"/>
                  </a:lnTo>
                  <a:lnTo>
                    <a:pt x="430491" y="1949186"/>
                  </a:lnTo>
                  <a:lnTo>
                    <a:pt x="410130" y="1933576"/>
                  </a:lnTo>
                  <a:lnTo>
                    <a:pt x="390033" y="1917701"/>
                  </a:lnTo>
                  <a:lnTo>
                    <a:pt x="370465" y="1901296"/>
                  </a:lnTo>
                  <a:lnTo>
                    <a:pt x="351162" y="1884099"/>
                  </a:lnTo>
                  <a:lnTo>
                    <a:pt x="332123" y="1867165"/>
                  </a:lnTo>
                  <a:lnTo>
                    <a:pt x="313613" y="1849174"/>
                  </a:lnTo>
                  <a:lnTo>
                    <a:pt x="295632" y="1830917"/>
                  </a:lnTo>
                  <a:lnTo>
                    <a:pt x="278179" y="1812132"/>
                  </a:lnTo>
                  <a:lnTo>
                    <a:pt x="260727" y="1792553"/>
                  </a:lnTo>
                  <a:lnTo>
                    <a:pt x="243804" y="1772974"/>
                  </a:lnTo>
                  <a:lnTo>
                    <a:pt x="227409" y="1753130"/>
                  </a:lnTo>
                  <a:lnTo>
                    <a:pt x="211543" y="1732492"/>
                  </a:lnTo>
                  <a:lnTo>
                    <a:pt x="196206" y="1711590"/>
                  </a:lnTo>
                  <a:lnTo>
                    <a:pt x="181134" y="1690159"/>
                  </a:lnTo>
                  <a:lnTo>
                    <a:pt x="166590" y="1668463"/>
                  </a:lnTo>
                  <a:lnTo>
                    <a:pt x="152840" y="1646503"/>
                  </a:lnTo>
                  <a:lnTo>
                    <a:pt x="139354" y="1624542"/>
                  </a:lnTo>
                  <a:lnTo>
                    <a:pt x="126397" y="1601788"/>
                  </a:lnTo>
                  <a:lnTo>
                    <a:pt x="114498" y="1578505"/>
                  </a:lnTo>
                  <a:lnTo>
                    <a:pt x="102598" y="1555221"/>
                  </a:lnTo>
                  <a:lnTo>
                    <a:pt x="91492" y="1531673"/>
                  </a:lnTo>
                  <a:lnTo>
                    <a:pt x="80915" y="1507861"/>
                  </a:lnTo>
                  <a:lnTo>
                    <a:pt x="70867" y="1483784"/>
                  </a:lnTo>
                  <a:lnTo>
                    <a:pt x="61612" y="1458913"/>
                  </a:lnTo>
                  <a:lnTo>
                    <a:pt x="57117" y="1446742"/>
                  </a:lnTo>
                  <a:lnTo>
                    <a:pt x="52886" y="1434307"/>
                  </a:lnTo>
                  <a:lnTo>
                    <a:pt x="48655" y="1421871"/>
                  </a:lnTo>
                  <a:lnTo>
                    <a:pt x="44688" y="1409171"/>
                  </a:lnTo>
                  <a:lnTo>
                    <a:pt x="40986" y="1396736"/>
                  </a:lnTo>
                  <a:lnTo>
                    <a:pt x="37284" y="1384036"/>
                  </a:lnTo>
                  <a:lnTo>
                    <a:pt x="33582" y="1371071"/>
                  </a:lnTo>
                  <a:lnTo>
                    <a:pt x="30409" y="1358371"/>
                  </a:lnTo>
                  <a:lnTo>
                    <a:pt x="27236" y="1345407"/>
                  </a:lnTo>
                  <a:lnTo>
                    <a:pt x="24063" y="1332707"/>
                  </a:lnTo>
                  <a:lnTo>
                    <a:pt x="21154" y="1319742"/>
                  </a:lnTo>
                  <a:lnTo>
                    <a:pt x="18774" y="1306513"/>
                  </a:lnTo>
                  <a:lnTo>
                    <a:pt x="16130" y="1293548"/>
                  </a:lnTo>
                  <a:lnTo>
                    <a:pt x="14015" y="1280848"/>
                  </a:lnTo>
                  <a:lnTo>
                    <a:pt x="11635" y="1268148"/>
                  </a:lnTo>
                  <a:lnTo>
                    <a:pt x="9784" y="1255448"/>
                  </a:lnTo>
                  <a:lnTo>
                    <a:pt x="7933" y="1242484"/>
                  </a:lnTo>
                  <a:lnTo>
                    <a:pt x="6346" y="1229784"/>
                  </a:lnTo>
                  <a:lnTo>
                    <a:pt x="3702" y="1204648"/>
                  </a:lnTo>
                  <a:lnTo>
                    <a:pt x="1851" y="1179248"/>
                  </a:lnTo>
                  <a:lnTo>
                    <a:pt x="529" y="1154642"/>
                  </a:lnTo>
                  <a:lnTo>
                    <a:pt x="0" y="1129507"/>
                  </a:lnTo>
                  <a:lnTo>
                    <a:pt x="0" y="1105165"/>
                  </a:lnTo>
                  <a:lnTo>
                    <a:pt x="793" y="1080823"/>
                  </a:lnTo>
                  <a:lnTo>
                    <a:pt x="1851" y="1056217"/>
                  </a:lnTo>
                  <a:lnTo>
                    <a:pt x="4231" y="1032405"/>
                  </a:lnTo>
                  <a:lnTo>
                    <a:pt x="6611" y="1008592"/>
                  </a:lnTo>
                  <a:lnTo>
                    <a:pt x="9784" y="985044"/>
                  </a:lnTo>
                  <a:lnTo>
                    <a:pt x="13750" y="961496"/>
                  </a:lnTo>
                  <a:lnTo>
                    <a:pt x="18245" y="938477"/>
                  </a:lnTo>
                  <a:lnTo>
                    <a:pt x="23270" y="915723"/>
                  </a:lnTo>
                  <a:lnTo>
                    <a:pt x="28823" y="894027"/>
                  </a:lnTo>
                  <a:lnTo>
                    <a:pt x="34905" y="872067"/>
                  </a:lnTo>
                  <a:lnTo>
                    <a:pt x="41515" y="850636"/>
                  </a:lnTo>
                  <a:lnTo>
                    <a:pt x="48655" y="829734"/>
                  </a:lnTo>
                  <a:lnTo>
                    <a:pt x="56323" y="808567"/>
                  </a:lnTo>
                  <a:lnTo>
                    <a:pt x="64785" y="787929"/>
                  </a:lnTo>
                  <a:lnTo>
                    <a:pt x="73511" y="767821"/>
                  </a:lnTo>
                  <a:lnTo>
                    <a:pt x="82766" y="747977"/>
                  </a:lnTo>
                  <a:lnTo>
                    <a:pt x="92550" y="728398"/>
                  </a:lnTo>
                  <a:lnTo>
                    <a:pt x="102598" y="709084"/>
                  </a:lnTo>
                  <a:lnTo>
                    <a:pt x="113704" y="690298"/>
                  </a:lnTo>
                  <a:lnTo>
                    <a:pt x="124810" y="671777"/>
                  </a:lnTo>
                  <a:lnTo>
                    <a:pt x="136181" y="653521"/>
                  </a:lnTo>
                  <a:lnTo>
                    <a:pt x="148345" y="635794"/>
                  </a:lnTo>
                  <a:lnTo>
                    <a:pt x="161037" y="618331"/>
                  </a:lnTo>
                  <a:lnTo>
                    <a:pt x="174259" y="601398"/>
                  </a:lnTo>
                  <a:lnTo>
                    <a:pt x="187480" y="585259"/>
                  </a:lnTo>
                  <a:lnTo>
                    <a:pt x="200966" y="569384"/>
                  </a:lnTo>
                  <a:lnTo>
                    <a:pt x="214981" y="553773"/>
                  </a:lnTo>
                  <a:lnTo>
                    <a:pt x="229260" y="538956"/>
                  </a:lnTo>
                  <a:lnTo>
                    <a:pt x="243804" y="524404"/>
                  </a:lnTo>
                  <a:lnTo>
                    <a:pt x="258876" y="510117"/>
                  </a:lnTo>
                  <a:lnTo>
                    <a:pt x="274477" y="496359"/>
                  </a:lnTo>
                  <a:lnTo>
                    <a:pt x="290343" y="483129"/>
                  </a:lnTo>
                  <a:lnTo>
                    <a:pt x="306738" y="470165"/>
                  </a:lnTo>
                  <a:lnTo>
                    <a:pt x="323132" y="457465"/>
                  </a:lnTo>
                  <a:lnTo>
                    <a:pt x="340056" y="445294"/>
                  </a:lnTo>
                  <a:lnTo>
                    <a:pt x="357508" y="433917"/>
                  </a:lnTo>
                  <a:lnTo>
                    <a:pt x="374961" y="422540"/>
                  </a:lnTo>
                  <a:lnTo>
                    <a:pt x="392942" y="411956"/>
                  </a:lnTo>
                  <a:lnTo>
                    <a:pt x="411187" y="401902"/>
                  </a:lnTo>
                  <a:lnTo>
                    <a:pt x="429697" y="392113"/>
                  </a:lnTo>
                  <a:lnTo>
                    <a:pt x="447943" y="383117"/>
                  </a:lnTo>
                  <a:lnTo>
                    <a:pt x="466717" y="374386"/>
                  </a:lnTo>
                  <a:lnTo>
                    <a:pt x="485492" y="366183"/>
                  </a:lnTo>
                  <a:lnTo>
                    <a:pt x="504795" y="358511"/>
                  </a:lnTo>
                  <a:lnTo>
                    <a:pt x="524099" y="351631"/>
                  </a:lnTo>
                  <a:lnTo>
                    <a:pt x="543931" y="344752"/>
                  </a:lnTo>
                  <a:lnTo>
                    <a:pt x="564027" y="338667"/>
                  </a:lnTo>
                  <a:lnTo>
                    <a:pt x="584388" y="333111"/>
                  </a:lnTo>
                  <a:lnTo>
                    <a:pt x="604749" y="327819"/>
                  </a:lnTo>
                  <a:lnTo>
                    <a:pt x="625639" y="323321"/>
                  </a:lnTo>
                  <a:lnTo>
                    <a:pt x="646529" y="319088"/>
                  </a:lnTo>
                  <a:lnTo>
                    <a:pt x="667684" y="315383"/>
                  </a:lnTo>
                  <a:lnTo>
                    <a:pt x="689367" y="312208"/>
                  </a:lnTo>
                  <a:lnTo>
                    <a:pt x="710786" y="309563"/>
                  </a:lnTo>
                  <a:lnTo>
                    <a:pt x="732733" y="307446"/>
                  </a:lnTo>
                  <a:lnTo>
                    <a:pt x="754681" y="306123"/>
                  </a:lnTo>
                  <a:lnTo>
                    <a:pt x="776364" y="305065"/>
                  </a:lnTo>
                  <a:lnTo>
                    <a:pt x="797783" y="304800"/>
                  </a:lnTo>
                  <a:close/>
                  <a:moveTo>
                    <a:pt x="1971872" y="292100"/>
                  </a:moveTo>
                  <a:lnTo>
                    <a:pt x="2122487" y="334433"/>
                  </a:lnTo>
                  <a:lnTo>
                    <a:pt x="1869877" y="587375"/>
                  </a:lnTo>
                  <a:lnTo>
                    <a:pt x="1719262" y="545042"/>
                  </a:lnTo>
                  <a:lnTo>
                    <a:pt x="1971872" y="292100"/>
                  </a:lnTo>
                  <a:close/>
                  <a:moveTo>
                    <a:pt x="1898928" y="190500"/>
                  </a:moveTo>
                  <a:lnTo>
                    <a:pt x="1903425" y="190765"/>
                  </a:lnTo>
                  <a:lnTo>
                    <a:pt x="1907921" y="191560"/>
                  </a:lnTo>
                  <a:lnTo>
                    <a:pt x="1912418" y="192355"/>
                  </a:lnTo>
                  <a:lnTo>
                    <a:pt x="1916650" y="194209"/>
                  </a:lnTo>
                  <a:lnTo>
                    <a:pt x="1920882" y="196064"/>
                  </a:lnTo>
                  <a:lnTo>
                    <a:pt x="1925114" y="198183"/>
                  </a:lnTo>
                  <a:lnTo>
                    <a:pt x="1928818" y="201098"/>
                  </a:lnTo>
                  <a:lnTo>
                    <a:pt x="1932521" y="204542"/>
                  </a:lnTo>
                  <a:lnTo>
                    <a:pt x="1935695" y="208251"/>
                  </a:lnTo>
                  <a:lnTo>
                    <a:pt x="1938604" y="211696"/>
                  </a:lnTo>
                  <a:lnTo>
                    <a:pt x="1940985" y="215670"/>
                  </a:lnTo>
                  <a:lnTo>
                    <a:pt x="1942837" y="219909"/>
                  </a:lnTo>
                  <a:lnTo>
                    <a:pt x="1944159" y="224413"/>
                  </a:lnTo>
                  <a:lnTo>
                    <a:pt x="1945482" y="228917"/>
                  </a:lnTo>
                  <a:lnTo>
                    <a:pt x="1946011" y="233156"/>
                  </a:lnTo>
                  <a:lnTo>
                    <a:pt x="1946275" y="237925"/>
                  </a:lnTo>
                  <a:lnTo>
                    <a:pt x="1946011" y="242430"/>
                  </a:lnTo>
                  <a:lnTo>
                    <a:pt x="1945482" y="246934"/>
                  </a:lnTo>
                  <a:lnTo>
                    <a:pt x="1944159" y="251173"/>
                  </a:lnTo>
                  <a:lnTo>
                    <a:pt x="1942837" y="255677"/>
                  </a:lnTo>
                  <a:lnTo>
                    <a:pt x="1940985" y="259916"/>
                  </a:lnTo>
                  <a:lnTo>
                    <a:pt x="1938604" y="263890"/>
                  </a:lnTo>
                  <a:lnTo>
                    <a:pt x="1935695" y="267864"/>
                  </a:lnTo>
                  <a:lnTo>
                    <a:pt x="1932521" y="271044"/>
                  </a:lnTo>
                  <a:lnTo>
                    <a:pt x="1064661" y="1140336"/>
                  </a:lnTo>
                  <a:lnTo>
                    <a:pt x="1061222" y="1143515"/>
                  </a:lnTo>
                  <a:lnTo>
                    <a:pt x="1057255" y="1146430"/>
                  </a:lnTo>
                  <a:lnTo>
                    <a:pt x="1053287" y="1148814"/>
                  </a:lnTo>
                  <a:lnTo>
                    <a:pt x="1049055" y="1150934"/>
                  </a:lnTo>
                  <a:lnTo>
                    <a:pt x="1044558" y="1152259"/>
                  </a:lnTo>
                  <a:lnTo>
                    <a:pt x="1040326" y="1153318"/>
                  </a:lnTo>
                  <a:lnTo>
                    <a:pt x="1035829" y="1153848"/>
                  </a:lnTo>
                  <a:lnTo>
                    <a:pt x="1031597" y="1154113"/>
                  </a:lnTo>
                  <a:lnTo>
                    <a:pt x="1026571" y="1153848"/>
                  </a:lnTo>
                  <a:lnTo>
                    <a:pt x="1022075" y="1153318"/>
                  </a:lnTo>
                  <a:lnTo>
                    <a:pt x="1018107" y="1152259"/>
                  </a:lnTo>
                  <a:lnTo>
                    <a:pt x="1013610" y="1150934"/>
                  </a:lnTo>
                  <a:lnTo>
                    <a:pt x="1009378" y="1148814"/>
                  </a:lnTo>
                  <a:lnTo>
                    <a:pt x="1005411" y="1146430"/>
                  </a:lnTo>
                  <a:lnTo>
                    <a:pt x="1001443" y="1143515"/>
                  </a:lnTo>
                  <a:lnTo>
                    <a:pt x="998004" y="1140336"/>
                  </a:lnTo>
                  <a:lnTo>
                    <a:pt x="994566" y="1136892"/>
                  </a:lnTo>
                  <a:lnTo>
                    <a:pt x="991921" y="1132917"/>
                  </a:lnTo>
                  <a:lnTo>
                    <a:pt x="989540" y="1128943"/>
                  </a:lnTo>
                  <a:lnTo>
                    <a:pt x="987688" y="1124704"/>
                  </a:lnTo>
                  <a:lnTo>
                    <a:pt x="986101" y="1120465"/>
                  </a:lnTo>
                  <a:lnTo>
                    <a:pt x="985043" y="1115961"/>
                  </a:lnTo>
                  <a:lnTo>
                    <a:pt x="984250" y="1111457"/>
                  </a:lnTo>
                  <a:lnTo>
                    <a:pt x="984250" y="1106953"/>
                  </a:lnTo>
                  <a:lnTo>
                    <a:pt x="984250" y="1102448"/>
                  </a:lnTo>
                  <a:lnTo>
                    <a:pt x="985043" y="1097944"/>
                  </a:lnTo>
                  <a:lnTo>
                    <a:pt x="986101" y="1093440"/>
                  </a:lnTo>
                  <a:lnTo>
                    <a:pt x="987688" y="1089201"/>
                  </a:lnTo>
                  <a:lnTo>
                    <a:pt x="989540" y="1084962"/>
                  </a:lnTo>
                  <a:lnTo>
                    <a:pt x="991921" y="1080723"/>
                  </a:lnTo>
                  <a:lnTo>
                    <a:pt x="994566" y="1077278"/>
                  </a:lnTo>
                  <a:lnTo>
                    <a:pt x="998004" y="1073569"/>
                  </a:lnTo>
                  <a:lnTo>
                    <a:pt x="1865599" y="204542"/>
                  </a:lnTo>
                  <a:lnTo>
                    <a:pt x="1869303" y="201098"/>
                  </a:lnTo>
                  <a:lnTo>
                    <a:pt x="1873270" y="198183"/>
                  </a:lnTo>
                  <a:lnTo>
                    <a:pt x="1877238" y="196064"/>
                  </a:lnTo>
                  <a:lnTo>
                    <a:pt x="1881470" y="194209"/>
                  </a:lnTo>
                  <a:lnTo>
                    <a:pt x="1885438" y="192355"/>
                  </a:lnTo>
                  <a:lnTo>
                    <a:pt x="1889934" y="191560"/>
                  </a:lnTo>
                  <a:lnTo>
                    <a:pt x="1894431" y="190765"/>
                  </a:lnTo>
                  <a:lnTo>
                    <a:pt x="1898928" y="190500"/>
                  </a:lnTo>
                  <a:close/>
                  <a:moveTo>
                    <a:pt x="1813227" y="0"/>
                  </a:moveTo>
                  <a:lnTo>
                    <a:pt x="1855787" y="150615"/>
                  </a:lnTo>
                  <a:lnTo>
                    <a:pt x="1602807" y="403225"/>
                  </a:lnTo>
                  <a:lnTo>
                    <a:pt x="1560512" y="252610"/>
                  </a:lnTo>
                  <a:lnTo>
                    <a:pt x="1813227"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5" name="椭圆 14"/>
            <p:cNvSpPr/>
            <p:nvPr/>
          </p:nvSpPr>
          <p:spPr>
            <a:xfrm>
              <a:off x="6884469" y="-1644316"/>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05826" y="1649641"/>
            <a:ext cx="6356039" cy="2378073"/>
            <a:chOff x="0" y="6227623"/>
            <a:chExt cx="12192000" cy="630377"/>
          </a:xfrm>
        </p:grpSpPr>
        <p:sp>
          <p:nvSpPr>
            <p:cNvPr id="3" name="矩形 2"/>
            <p:cNvSpPr/>
            <p:nvPr/>
          </p:nvSpPr>
          <p:spPr>
            <a:xfrm>
              <a:off x="0" y="6256185"/>
              <a:ext cx="12192000" cy="601815"/>
            </a:xfrm>
            <a:prstGeom prst="rect">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6227623"/>
              <a:ext cx="12192000" cy="2856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24987" r="24987"/>
          <a:stretch>
            <a:fillRect/>
          </a:stretch>
        </p:blipFill>
        <p:spPr>
          <a:xfrm>
            <a:off x="1158796" y="1649641"/>
            <a:ext cx="3425535" cy="4567379"/>
          </a:xfrm>
          <a:prstGeom prst="rect">
            <a:avLst/>
          </a:prstGeom>
          <a:noFill/>
          <a:ln>
            <a:noFill/>
          </a:ln>
        </p:spPr>
      </p:pic>
      <p:sp>
        <p:nvSpPr>
          <p:cNvPr id="7" name="TextBox 15"/>
          <p:cNvSpPr txBox="1"/>
          <p:nvPr/>
        </p:nvSpPr>
        <p:spPr>
          <a:xfrm>
            <a:off x="4980014" y="2449914"/>
            <a:ext cx="5838092" cy="1384995"/>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51799" r="1282" b="6234"/>
          <a:stretch>
            <a:fillRect/>
          </a:stretch>
        </p:blipFill>
        <p:spPr>
          <a:xfrm>
            <a:off x="9559181" y="4213441"/>
            <a:ext cx="1502684" cy="2003579"/>
          </a:xfrm>
          <a:prstGeom prst="rect">
            <a:avLst/>
          </a:prstGeom>
          <a:noFill/>
          <a:ln>
            <a:noFill/>
          </a:ln>
        </p:spPr>
      </p:pic>
      <p:grpSp>
        <p:nvGrpSpPr>
          <p:cNvPr id="9" name="组合 8"/>
          <p:cNvGrpSpPr/>
          <p:nvPr/>
        </p:nvGrpSpPr>
        <p:grpSpPr>
          <a:xfrm>
            <a:off x="4705826" y="4213441"/>
            <a:ext cx="4731861" cy="2003579"/>
            <a:chOff x="0" y="6227623"/>
            <a:chExt cx="12192000" cy="630377"/>
          </a:xfrm>
        </p:grpSpPr>
        <p:sp>
          <p:nvSpPr>
            <p:cNvPr id="10" name="矩形 9"/>
            <p:cNvSpPr/>
            <p:nvPr/>
          </p:nvSpPr>
          <p:spPr>
            <a:xfrm>
              <a:off x="0" y="6256185"/>
              <a:ext cx="12192000" cy="601815"/>
            </a:xfrm>
            <a:prstGeom prst="rect">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6227623"/>
              <a:ext cx="12192000" cy="2856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5"/>
          <p:cNvSpPr txBox="1"/>
          <p:nvPr/>
        </p:nvSpPr>
        <p:spPr>
          <a:xfrm>
            <a:off x="4980014" y="5024191"/>
            <a:ext cx="4342868" cy="1061829"/>
          </a:xfrm>
          <a:prstGeom prst="rect">
            <a:avLst/>
          </a:prstGeom>
          <a:noFill/>
        </p:spPr>
        <p:txBody>
          <a:bodyPr wrap="square" rtlCol="0">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4980014" y="1865139"/>
            <a:ext cx="4698722" cy="584775"/>
          </a:xfrm>
          <a:prstGeom prst="rect">
            <a:avLst/>
          </a:prstGeom>
        </p:spPr>
        <p:txBody>
          <a:bodyPr wrap="none">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3200" b="1" dirty="0"/>
          </a:p>
        </p:txBody>
      </p:sp>
      <p:sp>
        <p:nvSpPr>
          <p:cNvPr id="14" name="矩形 13"/>
          <p:cNvSpPr/>
          <p:nvPr/>
        </p:nvSpPr>
        <p:spPr>
          <a:xfrm>
            <a:off x="5752674" y="4435221"/>
            <a:ext cx="3570208"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24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p:cNvSpPr>
            <a:spLocks noChangeArrowheads="1"/>
          </p:cNvSpPr>
          <p:nvPr/>
        </p:nvSpPr>
        <p:spPr bwMode="auto">
          <a:xfrm>
            <a:off x="5358503" y="3261769"/>
            <a:ext cx="1474994" cy="150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600" b="1" dirty="0" smtClean="0">
                <a:solidFill>
                  <a:srgbClr val="7D7D7D"/>
                </a:solidFill>
                <a:latin typeface="微软雅黑" panose="020B0503020204020204" pitchFamily="34" charset="-122"/>
                <a:ea typeface="微软雅黑" panose="020B0503020204020204" pitchFamily="34" charset="-122"/>
              </a:rPr>
              <a:t>单击此处添加标题</a:t>
            </a:r>
            <a:endParaRPr lang="en-US" altLang="zh-CN" sz="2600" b="1" dirty="0">
              <a:solidFill>
                <a:srgbClr val="7D7D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819495" y="2048828"/>
            <a:ext cx="4306428" cy="4038378"/>
            <a:chOff x="2584069" y="1592195"/>
            <a:chExt cx="3763541" cy="3478292"/>
          </a:xfrm>
        </p:grpSpPr>
        <p:sp>
          <p:nvSpPr>
            <p:cNvPr id="4" name="AutoShape 4"/>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9F6633"/>
            </a:solidFill>
            <a:ln w="3175" cap="flat" cmpd="sng" algn="ctr">
              <a:noFill/>
              <a:prstDash val="solid"/>
            </a:ln>
            <a:effectLst>
              <a:outerShdw blurRad="50800" dist="38100" dir="2700000" algn="tl" rotWithShape="0">
                <a:prstClr val="black">
                  <a:alpha val="40000"/>
                </a:prstClr>
              </a:outerShdw>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zh-CN" altLang="en-US" sz="2800" b="0" i="0" u="none" strike="noStrike" kern="0" cap="none" spc="0" normalizeH="0" baseline="0" noProof="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5" name="WordArt 7"/>
            <p:cNvSpPr>
              <a:spLocks noChangeArrowheads="1" noChangeShapeType="1" noTextEdit="1"/>
            </p:cNvSpPr>
            <p:nvPr/>
          </p:nvSpPr>
          <p:spPr bwMode="gray">
            <a:xfrm rot="3394332">
              <a:off x="3957638"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solidFill>
                    <a:srgbClr val="FFFFFF"/>
                  </a:solidFill>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solidFill>
                  <a:srgbClr val="FFFFFF"/>
                </a:solidFill>
                <a:effectLst/>
                <a:uLnTx/>
                <a:uFillTx/>
                <a:latin typeface="微软雅黑" panose="020B0503020204020204" pitchFamily="34" charset="-122"/>
                <a:ea typeface="微软雅黑" panose="020B0503020204020204" pitchFamily="34" charset="-122"/>
                <a:cs typeface="Arial" panose="020B0604020202020204"/>
              </a:endParaRPr>
            </a:p>
          </p:txBody>
        </p:sp>
      </p:grpSp>
      <p:grpSp>
        <p:nvGrpSpPr>
          <p:cNvPr id="6" name="组合 5"/>
          <p:cNvGrpSpPr/>
          <p:nvPr/>
        </p:nvGrpSpPr>
        <p:grpSpPr>
          <a:xfrm>
            <a:off x="7636392" y="2231842"/>
            <a:ext cx="2750177" cy="1274997"/>
            <a:chOff x="5919788" y="2026124"/>
            <a:chExt cx="2403475" cy="1098167"/>
          </a:xfrm>
        </p:grpSpPr>
        <p:sp>
          <p:nvSpPr>
            <p:cNvPr id="7" name="Line 19"/>
            <p:cNvSpPr>
              <a:spLocks noChangeShapeType="1"/>
            </p:cNvSpPr>
            <p:nvPr/>
          </p:nvSpPr>
          <p:spPr bwMode="auto">
            <a:xfrm flipH="1">
              <a:off x="5919788" y="2395372"/>
              <a:ext cx="2403475" cy="0"/>
            </a:xfrm>
            <a:prstGeom prst="line">
              <a:avLst/>
            </a:prstGeom>
            <a:noFill/>
            <a:ln w="19050">
              <a:solidFill>
                <a:srgbClr val="3A3A3B"/>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8" name="TextBox 19"/>
            <p:cNvSpPr txBox="1">
              <a:spLocks noChangeArrowheads="1"/>
            </p:cNvSpPr>
            <p:nvPr/>
          </p:nvSpPr>
          <p:spPr bwMode="auto">
            <a:xfrm>
              <a:off x="6558476" y="2026124"/>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点击添加文本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TextBox 20"/>
            <p:cNvSpPr txBox="1"/>
            <p:nvPr/>
          </p:nvSpPr>
          <p:spPr bwMode="auto">
            <a:xfrm>
              <a:off x="6444312" y="2418487"/>
              <a:ext cx="1869436" cy="705804"/>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10" name="组合 1"/>
          <p:cNvGrpSpPr/>
          <p:nvPr/>
        </p:nvGrpSpPr>
        <p:grpSpPr>
          <a:xfrm>
            <a:off x="4123443" y="2007602"/>
            <a:ext cx="4307621" cy="4037260"/>
            <a:chOff x="2849700" y="1556687"/>
            <a:chExt cx="3764584" cy="3477329"/>
          </a:xfrm>
        </p:grpSpPr>
        <p:sp>
          <p:nvSpPr>
            <p:cNvPr id="11" name="AutoShape 6"/>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9F6633"/>
            </a:soli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2" name="WordArt 9"/>
            <p:cNvSpPr>
              <a:spLocks noChangeArrowheads="1" noChangeShapeType="1" noTextEdit="1"/>
            </p:cNvSpPr>
            <p:nvPr/>
          </p:nvSpPr>
          <p:spPr bwMode="gray">
            <a:xfrm rot="17984564">
              <a:off x="3069432" y="2134156"/>
              <a:ext cx="2105025"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solidFill>
                    <a:schemeClr val="bg1"/>
                  </a:solidFill>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solidFill>
                  <a:schemeClr val="bg1"/>
                </a:solidFill>
                <a:effectLst/>
                <a:uLnTx/>
                <a:uFillTx/>
                <a:latin typeface="微软雅黑" panose="020B0503020204020204" pitchFamily="34" charset="-122"/>
                <a:ea typeface="微软雅黑" panose="020B0503020204020204" pitchFamily="34" charset="-122"/>
                <a:cs typeface="Arial" panose="020B0604020202020204"/>
              </a:endParaRPr>
            </a:p>
          </p:txBody>
        </p:sp>
      </p:grpSp>
      <p:grpSp>
        <p:nvGrpSpPr>
          <p:cNvPr id="13" name="组合 12"/>
          <p:cNvGrpSpPr/>
          <p:nvPr/>
        </p:nvGrpSpPr>
        <p:grpSpPr>
          <a:xfrm>
            <a:off x="1891123" y="2238162"/>
            <a:ext cx="2769845" cy="1294205"/>
            <a:chOff x="898796" y="2031567"/>
            <a:chExt cx="2420667" cy="1114711"/>
          </a:xfrm>
        </p:grpSpPr>
        <p:sp>
          <p:nvSpPr>
            <p:cNvPr id="14" name="Line 17"/>
            <p:cNvSpPr>
              <a:spLocks noChangeShapeType="1"/>
            </p:cNvSpPr>
            <p:nvPr/>
          </p:nvSpPr>
          <p:spPr bwMode="auto">
            <a:xfrm>
              <a:off x="914401" y="2395372"/>
              <a:ext cx="2405062" cy="0"/>
            </a:xfrm>
            <a:prstGeom prst="line">
              <a:avLst/>
            </a:prstGeom>
            <a:noFill/>
            <a:ln w="19050">
              <a:solidFill>
                <a:srgbClr val="3A3A3B"/>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 name="TextBox 42"/>
            <p:cNvSpPr txBox="1">
              <a:spLocks noChangeArrowheads="1"/>
            </p:cNvSpPr>
            <p:nvPr/>
          </p:nvSpPr>
          <p:spPr bwMode="auto">
            <a:xfrm>
              <a:off x="898797" y="2031567"/>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b="1" kern="0" dirty="0" smtClean="0">
                  <a:solidFill>
                    <a:srgbClr val="4D4D4D"/>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TextBox 43"/>
            <p:cNvSpPr txBox="1"/>
            <p:nvPr/>
          </p:nvSpPr>
          <p:spPr bwMode="auto">
            <a:xfrm>
              <a:off x="898796" y="2440474"/>
              <a:ext cx="1888314" cy="705804"/>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17" name="组合 3"/>
          <p:cNvGrpSpPr/>
          <p:nvPr/>
        </p:nvGrpSpPr>
        <p:grpSpPr>
          <a:xfrm>
            <a:off x="4102934" y="1603334"/>
            <a:ext cx="3978930" cy="4370770"/>
            <a:chOff x="2831777" y="1208487"/>
            <a:chExt cx="3477329" cy="3764584"/>
          </a:xfrm>
        </p:grpSpPr>
        <p:sp>
          <p:nvSpPr>
            <p:cNvPr id="18" name="AutoShape 5"/>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9F6633"/>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lIns="0" rIns="0" anchor="ctr"/>
            <a:lstStyle/>
            <a:p>
              <a:pPr marL="182880" marR="0" lvl="0" indent="-182880" defTabSz="914400" eaLnBrk="1" fontAlgn="base" latinLnBrk="0" hangingPunct="1">
                <a:lnSpc>
                  <a:spcPct val="120000"/>
                </a:lnSpc>
                <a:spcBef>
                  <a:spcPts val="600"/>
                </a:spcBef>
                <a:spcAft>
                  <a:spcPts val="600"/>
                </a:spcAft>
                <a:buClrTx/>
                <a:buSzTx/>
                <a:buFont typeface="Arial" panose="020B0604020202020204" pitchFamily="34" charset="0"/>
                <a:buChar char="•"/>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WordArt 8"/>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solidFill>
                    <a:schemeClr val="bg1"/>
                  </a:solidFill>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solidFill>
                  <a:schemeClr val="bg1"/>
                </a:solidFill>
                <a:effectLst/>
                <a:uLnTx/>
                <a:uFillTx/>
                <a:latin typeface="微软雅黑" panose="020B0503020204020204" pitchFamily="34" charset="-122"/>
                <a:ea typeface="微软雅黑" panose="020B0503020204020204" pitchFamily="34" charset="-122"/>
                <a:cs typeface="Arial" panose="020B0604020202020204"/>
              </a:endParaRPr>
            </a:p>
          </p:txBody>
        </p:sp>
      </p:grpSp>
      <p:grpSp>
        <p:nvGrpSpPr>
          <p:cNvPr id="20" name="组合 19"/>
          <p:cNvGrpSpPr/>
          <p:nvPr/>
        </p:nvGrpSpPr>
        <p:grpSpPr>
          <a:xfrm>
            <a:off x="7506551" y="4994137"/>
            <a:ext cx="2831213" cy="1169470"/>
            <a:chOff x="5537201" y="4736667"/>
            <a:chExt cx="2474298" cy="1007275"/>
          </a:xfrm>
        </p:grpSpPr>
        <p:sp>
          <p:nvSpPr>
            <p:cNvPr id="21" name="Line 18"/>
            <p:cNvSpPr>
              <a:spLocks noChangeShapeType="1"/>
            </p:cNvSpPr>
            <p:nvPr/>
          </p:nvSpPr>
          <p:spPr bwMode="auto">
            <a:xfrm flipH="1">
              <a:off x="5537201" y="5095709"/>
              <a:ext cx="2405062" cy="0"/>
            </a:xfrm>
            <a:prstGeom prst="line">
              <a:avLst/>
            </a:prstGeom>
            <a:noFill/>
            <a:ln w="19050">
              <a:solidFill>
                <a:srgbClr val="3B3B3B"/>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 name="TextBox 19"/>
            <p:cNvSpPr txBox="1">
              <a:spLocks noChangeArrowheads="1"/>
            </p:cNvSpPr>
            <p:nvPr/>
          </p:nvSpPr>
          <p:spPr bwMode="auto">
            <a:xfrm>
              <a:off x="6228276" y="4736667"/>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0" cap="none" spc="0" normalizeH="0" baseline="0" noProof="0" dirty="0" smtClean="0">
                  <a:ln>
                    <a:noFill/>
                  </a:ln>
                  <a:solidFill>
                    <a:srgbClr val="4D4D4D"/>
                  </a:solidFill>
                  <a:effectLst/>
                  <a:uLnTx/>
                  <a:uFillTx/>
                  <a:latin typeface="微软雅黑" panose="020B0503020204020204" pitchFamily="34" charset="-122"/>
                  <a:ea typeface="微软雅黑" panose="020B0503020204020204" pitchFamily="34" charset="-122"/>
                  <a:cs typeface="宋体" panose="02010600030101010101" pitchFamily="2" charset="-122"/>
                </a:rPr>
                <a:t>点击添加文本</a:t>
              </a:r>
              <a:endParaRPr kumimoji="0" lang="zh-CN" altLang="en-US" sz="2800" b="0"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3" name="TextBox 20"/>
            <p:cNvSpPr txBox="1"/>
            <p:nvPr/>
          </p:nvSpPr>
          <p:spPr bwMode="auto">
            <a:xfrm>
              <a:off x="6282712" y="5195394"/>
              <a:ext cx="1728787" cy="548548"/>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rPr>
                <a:t>单击此处添加段落文本单击此处添加段落文本</a:t>
              </a:r>
              <a:r>
                <a:rPr kumimoji="0" lang="zh-CN" altLang="en-US" sz="1050" b="0" i="0" u="none" strike="noStrike" kern="0" cap="none" spc="0" normalizeH="0" baseline="0" noProof="0" dirty="0" smtClean="0">
                  <a:ln>
                    <a:noFill/>
                  </a:ln>
                  <a:solidFill>
                    <a:srgbClr val="3B3B3B"/>
                  </a:solidFill>
                  <a:effectLst/>
                  <a:uLnTx/>
                  <a:uFillTx/>
                  <a:latin typeface="微软雅黑" panose="020B0503020204020204" pitchFamily="34" charset="-122"/>
                  <a:ea typeface="微软雅黑" panose="020B0503020204020204" pitchFamily="34" charset="-122"/>
                </a:rPr>
                <a:t>单击</a:t>
              </a:r>
              <a:endParaRPr kumimoji="0" lang="zh-CN" altLang="en-US" sz="1050" b="0" i="0" u="none" strike="noStrike" kern="0" cap="none" spc="0" normalizeH="0" baseline="0" noProof="0" dirty="0">
                <a:ln>
                  <a:noFill/>
                </a:ln>
                <a:solidFill>
                  <a:srgbClr val="3B3B3B"/>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488724" y="2746476"/>
            <a:ext cx="2251351" cy="2406831"/>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3" name="椭圆 2"/>
          <p:cNvSpPr/>
          <p:nvPr/>
        </p:nvSpPr>
        <p:spPr>
          <a:xfrm>
            <a:off x="8246362" y="2766141"/>
            <a:ext cx="2406830" cy="2406831"/>
          </a:xfrm>
          <a:prstGeom prst="ellipse">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4" name="椭圆 1"/>
          <p:cNvSpPr/>
          <p:nvPr/>
        </p:nvSpPr>
        <p:spPr>
          <a:xfrm>
            <a:off x="3740075" y="2766141"/>
            <a:ext cx="2251351" cy="2406831"/>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5" name="椭圆 1"/>
          <p:cNvSpPr/>
          <p:nvPr/>
        </p:nvSpPr>
        <p:spPr>
          <a:xfrm>
            <a:off x="5991427" y="2766141"/>
            <a:ext cx="2251351" cy="2406831"/>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6" name="TextBox 14"/>
          <p:cNvSpPr txBox="1"/>
          <p:nvPr/>
        </p:nvSpPr>
        <p:spPr>
          <a:xfrm>
            <a:off x="2388046" y="2759991"/>
            <a:ext cx="546064" cy="685200"/>
          </a:xfrm>
          <a:prstGeom prst="rect">
            <a:avLst/>
          </a:prstGeom>
          <a:noFill/>
        </p:spPr>
        <p:txBody>
          <a:bodyPr wrap="none" rtlCol="0">
            <a:spAutoFit/>
          </a:bodyPr>
          <a:lstStyle/>
          <a:p>
            <a:pPr algn="ctr">
              <a:lnSpc>
                <a:spcPct val="150000"/>
              </a:lnSpc>
            </a:pPr>
            <a:r>
              <a:rPr lang="en-US" altLang="zh-CN" sz="3200" b="1" dirty="0" smtClean="0">
                <a:solidFill>
                  <a:schemeClr val="bg1"/>
                </a:solidFill>
              </a:rPr>
              <a:t>01</a:t>
            </a:r>
            <a:endParaRPr lang="zh-CN" altLang="en-US" sz="3200" b="1" dirty="0">
              <a:solidFill>
                <a:schemeClr val="bg1"/>
              </a:solidFill>
            </a:endParaRPr>
          </a:p>
        </p:txBody>
      </p:sp>
      <p:sp>
        <p:nvSpPr>
          <p:cNvPr id="7" name="TextBox 15"/>
          <p:cNvSpPr txBox="1"/>
          <p:nvPr/>
        </p:nvSpPr>
        <p:spPr>
          <a:xfrm>
            <a:off x="4676512" y="2759991"/>
            <a:ext cx="546065" cy="754477"/>
          </a:xfrm>
          <a:prstGeom prst="rect">
            <a:avLst/>
          </a:prstGeom>
          <a:noFill/>
        </p:spPr>
        <p:txBody>
          <a:bodyPr wrap="none" rtlCol="0">
            <a:spAutoFit/>
          </a:bodyPr>
          <a:lstStyle/>
          <a:p>
            <a:pPr algn="ctr">
              <a:lnSpc>
                <a:spcPct val="150000"/>
              </a:lnSpc>
            </a:pPr>
            <a:r>
              <a:rPr lang="en-US" altLang="zh-CN" sz="3200" b="1" dirty="0" smtClean="0">
                <a:solidFill>
                  <a:schemeClr val="bg1"/>
                </a:solidFill>
              </a:rPr>
              <a:t>02</a:t>
            </a:r>
            <a:endParaRPr lang="zh-CN" altLang="en-US" sz="3200" b="1" dirty="0">
              <a:solidFill>
                <a:schemeClr val="bg1"/>
              </a:solidFill>
            </a:endParaRPr>
          </a:p>
        </p:txBody>
      </p:sp>
      <p:sp>
        <p:nvSpPr>
          <p:cNvPr id="8" name="TextBox 16"/>
          <p:cNvSpPr txBox="1"/>
          <p:nvPr/>
        </p:nvSpPr>
        <p:spPr>
          <a:xfrm>
            <a:off x="6876754" y="2759991"/>
            <a:ext cx="546064" cy="685200"/>
          </a:xfrm>
          <a:prstGeom prst="rect">
            <a:avLst/>
          </a:prstGeom>
          <a:noFill/>
        </p:spPr>
        <p:txBody>
          <a:bodyPr wrap="none" rtlCol="0">
            <a:spAutoFit/>
          </a:bodyPr>
          <a:lstStyle/>
          <a:p>
            <a:pPr algn="ctr">
              <a:lnSpc>
                <a:spcPct val="150000"/>
              </a:lnSpc>
            </a:pPr>
            <a:r>
              <a:rPr lang="en-US" altLang="zh-CN" sz="3200" b="1" dirty="0" smtClean="0">
                <a:solidFill>
                  <a:schemeClr val="bg1"/>
                </a:solidFill>
              </a:rPr>
              <a:t>03</a:t>
            </a:r>
            <a:endParaRPr lang="zh-CN" altLang="en-US" sz="3200" b="1" dirty="0">
              <a:solidFill>
                <a:schemeClr val="bg1"/>
              </a:solidFill>
            </a:endParaRPr>
          </a:p>
        </p:txBody>
      </p:sp>
      <p:sp>
        <p:nvSpPr>
          <p:cNvPr id="9" name="TextBox 17"/>
          <p:cNvSpPr txBox="1"/>
          <p:nvPr/>
        </p:nvSpPr>
        <p:spPr>
          <a:xfrm>
            <a:off x="9209429" y="2759991"/>
            <a:ext cx="546065" cy="754477"/>
          </a:xfrm>
          <a:prstGeom prst="rect">
            <a:avLst/>
          </a:prstGeom>
          <a:noFill/>
        </p:spPr>
        <p:txBody>
          <a:bodyPr wrap="none" rtlCol="0">
            <a:spAutoFit/>
          </a:bodyPr>
          <a:lstStyle/>
          <a:p>
            <a:pPr algn="ctr">
              <a:lnSpc>
                <a:spcPct val="150000"/>
              </a:lnSpc>
            </a:pPr>
            <a:r>
              <a:rPr lang="en-US" altLang="zh-CN" sz="3200" b="1" dirty="0" smtClean="0">
                <a:solidFill>
                  <a:schemeClr val="bg1"/>
                </a:solidFill>
              </a:rPr>
              <a:t>04</a:t>
            </a:r>
            <a:endParaRPr lang="zh-CN" altLang="en-US" sz="3200" b="1" dirty="0">
              <a:solidFill>
                <a:schemeClr val="bg1"/>
              </a:solidFill>
            </a:endParaRPr>
          </a:p>
        </p:txBody>
      </p:sp>
      <p:cxnSp>
        <p:nvCxnSpPr>
          <p:cNvPr id="10" name="直接连接符 9"/>
          <p:cNvCxnSpPr/>
          <p:nvPr/>
        </p:nvCxnSpPr>
        <p:spPr>
          <a:xfrm>
            <a:off x="1766434" y="3511752"/>
            <a:ext cx="1651926"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039788" y="3511752"/>
            <a:ext cx="1651926"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291137" y="3511752"/>
            <a:ext cx="1651926"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553842" y="3511752"/>
            <a:ext cx="1844237"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22"/>
          <p:cNvSpPr txBox="1"/>
          <p:nvPr/>
        </p:nvSpPr>
        <p:spPr>
          <a:xfrm>
            <a:off x="1529223" y="3663238"/>
            <a:ext cx="2245965" cy="398138"/>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15" name="TextBox 23"/>
          <p:cNvSpPr txBox="1"/>
          <p:nvPr/>
        </p:nvSpPr>
        <p:spPr>
          <a:xfrm>
            <a:off x="1529223" y="4107940"/>
            <a:ext cx="2245965" cy="342658"/>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6" name="TextBox 24"/>
          <p:cNvSpPr txBox="1"/>
          <p:nvPr/>
        </p:nvSpPr>
        <p:spPr>
          <a:xfrm>
            <a:off x="3853125" y="3663238"/>
            <a:ext cx="2245965" cy="440112"/>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17" name="TextBox 25"/>
          <p:cNvSpPr txBox="1"/>
          <p:nvPr/>
        </p:nvSpPr>
        <p:spPr>
          <a:xfrm>
            <a:off x="3881265" y="4107940"/>
            <a:ext cx="2245965" cy="377238"/>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8" name="TextBox 26"/>
          <p:cNvSpPr txBox="1"/>
          <p:nvPr/>
        </p:nvSpPr>
        <p:spPr>
          <a:xfrm>
            <a:off x="6033260" y="3663238"/>
            <a:ext cx="2245965" cy="398138"/>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19" name="TextBox 27"/>
          <p:cNvSpPr txBox="1"/>
          <p:nvPr/>
        </p:nvSpPr>
        <p:spPr>
          <a:xfrm>
            <a:off x="6033260" y="4107940"/>
            <a:ext cx="2245965" cy="342658"/>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TextBox 28"/>
          <p:cNvSpPr txBox="1"/>
          <p:nvPr/>
        </p:nvSpPr>
        <p:spPr>
          <a:xfrm>
            <a:off x="8429172" y="3699551"/>
            <a:ext cx="2245965" cy="440112"/>
          </a:xfrm>
          <a:prstGeom prst="rect">
            <a:avLst/>
          </a:prstGeom>
          <a:noFill/>
        </p:spPr>
        <p:txBody>
          <a:bodyPr wrap="square" rtlCol="0">
            <a:spAutoFit/>
          </a:bodyPr>
          <a:lstStyle/>
          <a:p>
            <a:pPr algn="ctr">
              <a:lnSpc>
                <a:spcPct val="150000"/>
              </a:lnSpc>
            </a:pPr>
            <a:r>
              <a:rPr lang="zh-CN" altLang="en-US" sz="1700" b="1" dirty="0" smtClean="0">
                <a:solidFill>
                  <a:schemeClr val="bg1"/>
                </a:solidFill>
                <a:latin typeface="微软雅黑" panose="020B0503020204020204" pitchFamily="34" charset="-122"/>
                <a:ea typeface="微软雅黑" panose="020B0503020204020204" pitchFamily="34" charset="-122"/>
              </a:rPr>
              <a:t>点此输入标题</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1" name="TextBox 29"/>
          <p:cNvSpPr txBox="1"/>
          <p:nvPr/>
        </p:nvSpPr>
        <p:spPr>
          <a:xfrm>
            <a:off x="8457312" y="4144253"/>
            <a:ext cx="2245965" cy="377238"/>
          </a:xfrm>
          <a:prstGeom prst="rect">
            <a:avLst/>
          </a:prstGeom>
          <a:noFill/>
        </p:spPr>
        <p:txBody>
          <a:bodyPr wrap="square" rtlCol="0">
            <a:spAutoFit/>
          </a:bodyPr>
          <a:lstStyle/>
          <a:p>
            <a:pPr algn="ct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点此输入文字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KSO_Shape"/>
          <p:cNvSpPr/>
          <p:nvPr/>
        </p:nvSpPr>
        <p:spPr>
          <a:xfrm>
            <a:off x="1787123" y="183187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2E5292"/>
              </a:solidFill>
            </a:endParaRPr>
          </a:p>
        </p:txBody>
      </p:sp>
      <p:sp>
        <p:nvSpPr>
          <p:cNvPr id="23" name="KSO_Shape"/>
          <p:cNvSpPr/>
          <p:nvPr/>
        </p:nvSpPr>
        <p:spPr>
          <a:xfrm>
            <a:off x="1787123" y="5585027"/>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KSO_Shape"/>
          <p:cNvSpPr/>
          <p:nvPr/>
        </p:nvSpPr>
        <p:spPr>
          <a:xfrm flipH="1">
            <a:off x="10579496" y="183187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KSO_Shape"/>
          <p:cNvSpPr/>
          <p:nvPr/>
        </p:nvSpPr>
        <p:spPr>
          <a:xfrm flipH="1">
            <a:off x="10579496" y="561972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文本框 25"/>
          <p:cNvSpPr txBox="1"/>
          <p:nvPr/>
        </p:nvSpPr>
        <p:spPr>
          <a:xfrm>
            <a:off x="2367944" y="1722843"/>
            <a:ext cx="1407758" cy="369332"/>
          </a:xfrm>
          <a:prstGeom prst="rect">
            <a:avLst/>
          </a:prstGeom>
          <a:noFill/>
        </p:spPr>
        <p:txBody>
          <a:bodyPr wrap="none" rtlCol="0">
            <a:spAutoFit/>
          </a:bodyPr>
          <a:lstStyle/>
          <a:p>
            <a:r>
              <a:rPr lang="en-US" altLang="zh-CN" b="1" dirty="0" smtClean="0">
                <a:solidFill>
                  <a:srgbClr val="9F6633"/>
                </a:solidFill>
                <a:latin typeface="微软雅黑" panose="020B0503020204020204" pitchFamily="34" charset="-122"/>
                <a:ea typeface="微软雅黑" panose="020B0503020204020204" pitchFamily="34" charset="-122"/>
              </a:rPr>
              <a:t>KEYWORD</a:t>
            </a:r>
            <a:endParaRPr lang="zh-CN" altLang="en-US" b="1" dirty="0">
              <a:solidFill>
                <a:srgbClr val="9F6633"/>
              </a:solidFill>
              <a:latin typeface="微软雅黑" panose="020B0503020204020204" pitchFamily="34" charset="-122"/>
              <a:ea typeface="微软雅黑" panose="020B0503020204020204" pitchFamily="34" charset="-122"/>
            </a:endParaRPr>
          </a:p>
        </p:txBody>
      </p:sp>
      <p:sp>
        <p:nvSpPr>
          <p:cNvPr id="27" name="TextBox 15"/>
          <p:cNvSpPr txBox="1"/>
          <p:nvPr/>
        </p:nvSpPr>
        <p:spPr>
          <a:xfrm>
            <a:off x="2367944" y="1994220"/>
            <a:ext cx="3294820" cy="369332"/>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2367944" y="5526716"/>
            <a:ext cx="1407758" cy="369332"/>
          </a:xfrm>
          <a:prstGeom prst="rect">
            <a:avLst/>
          </a:prstGeom>
          <a:noFill/>
        </p:spPr>
        <p:txBody>
          <a:bodyPr wrap="none" rtlCol="0">
            <a:spAutoFit/>
          </a:bodyPr>
          <a:lstStyle/>
          <a:p>
            <a:r>
              <a:rPr lang="en-US" altLang="zh-CN" b="1" dirty="0" smtClean="0">
                <a:solidFill>
                  <a:srgbClr val="9F6633"/>
                </a:solidFill>
                <a:latin typeface="微软雅黑" panose="020B0503020204020204" pitchFamily="34" charset="-122"/>
                <a:ea typeface="微软雅黑" panose="020B0503020204020204" pitchFamily="34" charset="-122"/>
              </a:rPr>
              <a:t>KEYWORD</a:t>
            </a:r>
            <a:endParaRPr lang="zh-CN" altLang="en-US" b="1" dirty="0">
              <a:solidFill>
                <a:srgbClr val="9F6633"/>
              </a:solidFill>
              <a:latin typeface="微软雅黑" panose="020B0503020204020204" pitchFamily="34" charset="-122"/>
              <a:ea typeface="微软雅黑" panose="020B0503020204020204" pitchFamily="34" charset="-122"/>
            </a:endParaRPr>
          </a:p>
        </p:txBody>
      </p:sp>
      <p:sp>
        <p:nvSpPr>
          <p:cNvPr id="29" name="TextBox 15"/>
          <p:cNvSpPr txBox="1"/>
          <p:nvPr/>
        </p:nvSpPr>
        <p:spPr>
          <a:xfrm>
            <a:off x="2367944" y="5798093"/>
            <a:ext cx="3294820" cy="369332"/>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9113981" y="1722843"/>
            <a:ext cx="1407758" cy="369332"/>
          </a:xfrm>
          <a:prstGeom prst="rect">
            <a:avLst/>
          </a:prstGeom>
          <a:noFill/>
        </p:spPr>
        <p:txBody>
          <a:bodyPr wrap="none" rtlCol="0">
            <a:spAutoFit/>
          </a:bodyPr>
          <a:lstStyle/>
          <a:p>
            <a:pPr algn="r"/>
            <a:r>
              <a:rPr lang="en-US" altLang="zh-CN" b="1" dirty="0" smtClean="0">
                <a:solidFill>
                  <a:srgbClr val="9F6633"/>
                </a:solidFill>
                <a:latin typeface="微软雅黑" panose="020B0503020204020204" pitchFamily="34" charset="-122"/>
                <a:ea typeface="微软雅黑" panose="020B0503020204020204" pitchFamily="34" charset="-122"/>
              </a:rPr>
              <a:t>KEYWORD</a:t>
            </a:r>
            <a:endParaRPr lang="zh-CN" altLang="en-US" b="1" dirty="0">
              <a:solidFill>
                <a:srgbClr val="9F6633"/>
              </a:solidFill>
              <a:latin typeface="微软雅黑" panose="020B0503020204020204" pitchFamily="34" charset="-122"/>
              <a:ea typeface="微软雅黑" panose="020B0503020204020204" pitchFamily="34" charset="-122"/>
            </a:endParaRPr>
          </a:p>
        </p:txBody>
      </p:sp>
      <p:sp>
        <p:nvSpPr>
          <p:cNvPr id="31" name="TextBox 15"/>
          <p:cNvSpPr txBox="1"/>
          <p:nvPr/>
        </p:nvSpPr>
        <p:spPr>
          <a:xfrm>
            <a:off x="7287199" y="1994220"/>
            <a:ext cx="3234540" cy="369332"/>
          </a:xfrm>
          <a:prstGeom prst="rect">
            <a:avLst/>
          </a:prstGeom>
          <a:noFill/>
        </p:spPr>
        <p:txBody>
          <a:bodyPr wrap="square" rtlCol="0">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9113981" y="5545422"/>
            <a:ext cx="1407758" cy="369332"/>
          </a:xfrm>
          <a:prstGeom prst="rect">
            <a:avLst/>
          </a:prstGeom>
          <a:noFill/>
        </p:spPr>
        <p:txBody>
          <a:bodyPr wrap="none" rtlCol="0">
            <a:spAutoFit/>
          </a:bodyPr>
          <a:lstStyle/>
          <a:p>
            <a:pPr algn="r"/>
            <a:r>
              <a:rPr lang="en-US" altLang="zh-CN" b="1" dirty="0" smtClean="0">
                <a:solidFill>
                  <a:srgbClr val="9F6633"/>
                </a:solidFill>
                <a:latin typeface="微软雅黑" panose="020B0503020204020204" pitchFamily="34" charset="-122"/>
                <a:ea typeface="微软雅黑" panose="020B0503020204020204" pitchFamily="34" charset="-122"/>
              </a:rPr>
              <a:t>KEYWORD</a:t>
            </a:r>
            <a:endParaRPr lang="zh-CN" altLang="en-US" b="1" dirty="0">
              <a:solidFill>
                <a:srgbClr val="9F6633"/>
              </a:solidFill>
              <a:latin typeface="微软雅黑" panose="020B0503020204020204" pitchFamily="34" charset="-122"/>
              <a:ea typeface="微软雅黑" panose="020B0503020204020204" pitchFamily="34" charset="-122"/>
            </a:endParaRPr>
          </a:p>
        </p:txBody>
      </p:sp>
      <p:sp>
        <p:nvSpPr>
          <p:cNvPr id="33" name="TextBox 15"/>
          <p:cNvSpPr txBox="1"/>
          <p:nvPr/>
        </p:nvSpPr>
        <p:spPr>
          <a:xfrm>
            <a:off x="7287199" y="5816799"/>
            <a:ext cx="3234540" cy="369332"/>
          </a:xfrm>
          <a:prstGeom prst="rect">
            <a:avLst/>
          </a:prstGeom>
          <a:noFill/>
        </p:spPr>
        <p:txBody>
          <a:bodyPr wrap="square" rtlCol="0">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57941" y="4221442"/>
            <a:ext cx="2674835" cy="1138773"/>
          </a:xfrm>
          <a:prstGeom prst="rect">
            <a:avLst/>
          </a:prstGeom>
          <a:noFill/>
        </p:spPr>
        <p:txBody>
          <a:bodyPr wrap="none">
            <a:spAutoFit/>
          </a:bodyPr>
          <a:lstStyle/>
          <a:p>
            <a:pPr algn="ctr"/>
            <a:r>
              <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rPr>
              <a:t>研究方法</a:t>
            </a:r>
          </a:p>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Research Process</a:t>
            </a:r>
          </a:p>
        </p:txBody>
      </p:sp>
      <p:grpSp>
        <p:nvGrpSpPr>
          <p:cNvPr id="19" name="组合 18"/>
          <p:cNvGrpSpPr/>
          <p:nvPr/>
        </p:nvGrpSpPr>
        <p:grpSpPr>
          <a:xfrm>
            <a:off x="2436587" y="1370920"/>
            <a:ext cx="2431617" cy="2431617"/>
            <a:chOff x="9711363" y="2118492"/>
            <a:chExt cx="914400" cy="914400"/>
          </a:xfrm>
        </p:grpSpPr>
        <p:sp>
          <p:nvSpPr>
            <p:cNvPr id="20" name="KSO_Shape"/>
            <p:cNvSpPr/>
            <p:nvPr/>
          </p:nvSpPr>
          <p:spPr bwMode="auto">
            <a:xfrm>
              <a:off x="9915218" y="2275876"/>
              <a:ext cx="506690" cy="599633"/>
            </a:xfrm>
            <a:custGeom>
              <a:avLst/>
              <a:gdLst>
                <a:gd name="T0" fmla="*/ 863428 w 1966913"/>
                <a:gd name="T1" fmla="*/ 1097231 h 2327275"/>
                <a:gd name="T2" fmla="*/ 770330 w 1966913"/>
                <a:gd name="T3" fmla="*/ 995043 h 2327275"/>
                <a:gd name="T4" fmla="*/ 745648 w 1966913"/>
                <a:gd name="T5" fmla="*/ 1036395 h 2327275"/>
                <a:gd name="T6" fmla="*/ 941803 w 1966913"/>
                <a:gd name="T7" fmla="*/ 1041158 h 2327275"/>
                <a:gd name="T8" fmla="*/ 925565 w 1966913"/>
                <a:gd name="T9" fmla="*/ 995692 h 2327275"/>
                <a:gd name="T10" fmla="*/ 742401 w 1966913"/>
                <a:gd name="T11" fmla="*/ 955423 h 2327275"/>
                <a:gd name="T12" fmla="*/ 933359 w 1966913"/>
                <a:gd name="T13" fmla="*/ 977073 h 2327275"/>
                <a:gd name="T14" fmla="*/ 935741 w 1966913"/>
                <a:gd name="T15" fmla="*/ 929226 h 2327275"/>
                <a:gd name="T16" fmla="*/ 1130380 w 1966913"/>
                <a:gd name="T17" fmla="*/ 825521 h 2327275"/>
                <a:gd name="T18" fmla="*/ 1164155 w 1966913"/>
                <a:gd name="T19" fmla="*/ 788284 h 2327275"/>
                <a:gd name="T20" fmla="*/ 528276 w 1966913"/>
                <a:gd name="T21" fmla="*/ 810367 h 2327275"/>
                <a:gd name="T22" fmla="*/ 619858 w 1966913"/>
                <a:gd name="T23" fmla="*/ 753210 h 2327275"/>
                <a:gd name="T24" fmla="*/ 1277172 w 1966913"/>
                <a:gd name="T25" fmla="*/ 526532 h 2327275"/>
                <a:gd name="T26" fmla="*/ 1265264 w 1966913"/>
                <a:gd name="T27" fmla="*/ 477819 h 2327275"/>
                <a:gd name="T28" fmla="*/ 404434 w 1966913"/>
                <a:gd name="T29" fmla="*/ 505748 h 2327275"/>
                <a:gd name="T30" fmla="*/ 536286 w 1966913"/>
                <a:gd name="T31" fmla="*/ 497088 h 2327275"/>
                <a:gd name="T32" fmla="*/ 858564 w 1966913"/>
                <a:gd name="T33" fmla="*/ 336617 h 2327275"/>
                <a:gd name="T34" fmla="*/ 795736 w 1966913"/>
                <a:gd name="T35" fmla="*/ 369597 h 2327275"/>
                <a:gd name="T36" fmla="*/ 713261 w 1966913"/>
                <a:gd name="T37" fmla="*/ 442280 h 2327275"/>
                <a:gd name="T38" fmla="*/ 683897 w 1966913"/>
                <a:gd name="T39" fmla="*/ 539265 h 2327275"/>
                <a:gd name="T40" fmla="*/ 636830 w 1966913"/>
                <a:gd name="T41" fmla="*/ 517134 h 2327275"/>
                <a:gd name="T42" fmla="*/ 684113 w 1966913"/>
                <a:gd name="T43" fmla="*/ 373285 h 2327275"/>
                <a:gd name="T44" fmla="*/ 827258 w 1966913"/>
                <a:gd name="T45" fmla="*/ 304072 h 2327275"/>
                <a:gd name="T46" fmla="*/ 691089 w 1966913"/>
                <a:gd name="T47" fmla="*/ 297690 h 2327275"/>
                <a:gd name="T48" fmla="*/ 580021 w 1966913"/>
                <a:gd name="T49" fmla="*/ 473490 h 2327275"/>
                <a:gd name="T50" fmla="*/ 598856 w 1966913"/>
                <a:gd name="T51" fmla="*/ 635866 h 2327275"/>
                <a:gd name="T52" fmla="*/ 697151 w 1966913"/>
                <a:gd name="T53" fmla="*/ 768365 h 2327275"/>
                <a:gd name="T54" fmla="*/ 708409 w 1966913"/>
                <a:gd name="T55" fmla="*/ 863626 h 2327275"/>
                <a:gd name="T56" fmla="*/ 756473 w 1966913"/>
                <a:gd name="T57" fmla="*/ 905195 h 2327275"/>
                <a:gd name="T58" fmla="*/ 966701 w 1966913"/>
                <a:gd name="T59" fmla="*/ 887225 h 2327275"/>
                <a:gd name="T60" fmla="*/ 985970 w 1966913"/>
                <a:gd name="T61" fmla="*/ 829202 h 2327275"/>
                <a:gd name="T62" fmla="*/ 1060665 w 1966913"/>
                <a:gd name="T63" fmla="*/ 688043 h 2327275"/>
                <a:gd name="T64" fmla="*/ 1113926 w 1966913"/>
                <a:gd name="T65" fmla="*/ 528914 h 2327275"/>
                <a:gd name="T66" fmla="*/ 1035334 w 1966913"/>
                <a:gd name="T67" fmla="*/ 327784 h 2327275"/>
                <a:gd name="T68" fmla="*/ 879666 w 1966913"/>
                <a:gd name="T69" fmla="*/ 250926 h 2327275"/>
                <a:gd name="T70" fmla="*/ 1047675 w 1966913"/>
                <a:gd name="T71" fmla="*/ 272143 h 2327275"/>
                <a:gd name="T72" fmla="*/ 1162207 w 1966913"/>
                <a:gd name="T73" fmla="*/ 201347 h 2327275"/>
                <a:gd name="T74" fmla="*/ 531523 w 1966913"/>
                <a:gd name="T75" fmla="*/ 196584 h 2327275"/>
                <a:gd name="T76" fmla="*/ 632199 w 1966913"/>
                <a:gd name="T77" fmla="*/ 282318 h 2327275"/>
                <a:gd name="T78" fmla="*/ 824240 w 1966913"/>
                <a:gd name="T79" fmla="*/ 73827 h 2327275"/>
                <a:gd name="T80" fmla="*/ 874470 w 1966913"/>
                <a:gd name="T81" fmla="*/ 91581 h 2327275"/>
                <a:gd name="T82" fmla="*/ 916689 w 1966913"/>
                <a:gd name="T83" fmla="*/ 5412 h 2327275"/>
                <a:gd name="T84" fmla="*/ 1319823 w 1966913"/>
                <a:gd name="T85" fmla="*/ 138129 h 2327275"/>
                <a:gd name="T86" fmla="*/ 1480255 w 1966913"/>
                <a:gd name="T87" fmla="*/ 287732 h 2327275"/>
                <a:gd name="T88" fmla="*/ 1575085 w 1966913"/>
                <a:gd name="T89" fmla="*/ 471758 h 2327275"/>
                <a:gd name="T90" fmla="*/ 1609725 w 1966913"/>
                <a:gd name="T91" fmla="*/ 701466 h 2327275"/>
                <a:gd name="T92" fmla="*/ 1577249 w 1966913"/>
                <a:gd name="T93" fmla="*/ 943082 h 2327275"/>
                <a:gd name="T94" fmla="*/ 1389538 w 1966913"/>
                <a:gd name="T95" fmla="*/ 1273897 h 2327275"/>
                <a:gd name="T96" fmla="*/ 574392 w 1966913"/>
                <a:gd name="T97" fmla="*/ 1716860 h 2327275"/>
                <a:gd name="T98" fmla="*/ 319997 w 1966913"/>
                <a:gd name="T99" fmla="*/ 1770336 h 2327275"/>
                <a:gd name="T100" fmla="*/ 227115 w 1966913"/>
                <a:gd name="T101" fmla="*/ 1688498 h 2327275"/>
                <a:gd name="T102" fmla="*/ 235343 w 1966913"/>
                <a:gd name="T103" fmla="*/ 1565308 h 2327275"/>
                <a:gd name="T104" fmla="*/ 148956 w 1966913"/>
                <a:gd name="T105" fmla="*/ 1440603 h 2327275"/>
                <a:gd name="T106" fmla="*/ 177535 w 1966913"/>
                <a:gd name="T107" fmla="*/ 1387994 h 2327275"/>
                <a:gd name="T108" fmla="*/ 89417 w 1966913"/>
                <a:gd name="T109" fmla="*/ 1305723 h 2327275"/>
                <a:gd name="T110" fmla="*/ 115398 w 1966913"/>
                <a:gd name="T111" fmla="*/ 1257876 h 2327275"/>
                <a:gd name="T112" fmla="*/ 45033 w 1966913"/>
                <a:gd name="T113" fmla="*/ 1226483 h 2327275"/>
                <a:gd name="T114" fmla="*/ 0 w 1966913"/>
                <a:gd name="T115" fmla="*/ 1162615 h 2327275"/>
                <a:gd name="T116" fmla="*/ 121460 w 1966913"/>
                <a:gd name="T117" fmla="*/ 855183 h 2327275"/>
                <a:gd name="T118" fmla="*/ 120811 w 1966913"/>
                <a:gd name="T119" fmla="*/ 727879 h 2327275"/>
                <a:gd name="T120" fmla="*/ 196371 w 1966913"/>
                <a:gd name="T121" fmla="*/ 372816 h 2327275"/>
                <a:gd name="T122" fmla="*/ 421754 w 1966913"/>
                <a:gd name="T123" fmla="*/ 110849 h 2327275"/>
                <a:gd name="T124" fmla="*/ 768598 w 1966913"/>
                <a:gd name="T125" fmla="*/ 866 h 23272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966913" h="2327275">
                  <a:moveTo>
                    <a:pt x="954753" y="1302893"/>
                  </a:moveTo>
                  <a:lnTo>
                    <a:pt x="954489" y="1306067"/>
                  </a:lnTo>
                  <a:lnTo>
                    <a:pt x="954753" y="1309506"/>
                  </a:lnTo>
                  <a:lnTo>
                    <a:pt x="955547" y="1313209"/>
                  </a:lnTo>
                  <a:lnTo>
                    <a:pt x="957134" y="1316118"/>
                  </a:lnTo>
                  <a:lnTo>
                    <a:pt x="959251" y="1319292"/>
                  </a:lnTo>
                  <a:lnTo>
                    <a:pt x="961896" y="1322466"/>
                  </a:lnTo>
                  <a:lnTo>
                    <a:pt x="965071" y="1325111"/>
                  </a:lnTo>
                  <a:lnTo>
                    <a:pt x="968510" y="1328020"/>
                  </a:lnTo>
                  <a:lnTo>
                    <a:pt x="972478" y="1330136"/>
                  </a:lnTo>
                  <a:lnTo>
                    <a:pt x="976182" y="1332517"/>
                  </a:lnTo>
                  <a:lnTo>
                    <a:pt x="980679" y="1334368"/>
                  </a:lnTo>
                  <a:lnTo>
                    <a:pt x="985176" y="1336219"/>
                  </a:lnTo>
                  <a:lnTo>
                    <a:pt x="990467" y="1337542"/>
                  </a:lnTo>
                  <a:lnTo>
                    <a:pt x="995229" y="1338864"/>
                  </a:lnTo>
                  <a:lnTo>
                    <a:pt x="1000255" y="1339658"/>
                  </a:lnTo>
                  <a:lnTo>
                    <a:pt x="1005282" y="1339922"/>
                  </a:lnTo>
                  <a:lnTo>
                    <a:pt x="1010308" y="1340451"/>
                  </a:lnTo>
                  <a:lnTo>
                    <a:pt x="1015335" y="1340451"/>
                  </a:lnTo>
                  <a:lnTo>
                    <a:pt x="1050255" y="1340451"/>
                  </a:lnTo>
                  <a:lnTo>
                    <a:pt x="1055017" y="1340451"/>
                  </a:lnTo>
                  <a:lnTo>
                    <a:pt x="1060043" y="1339922"/>
                  </a:lnTo>
                  <a:lnTo>
                    <a:pt x="1065070" y="1339658"/>
                  </a:lnTo>
                  <a:lnTo>
                    <a:pt x="1070096" y="1338864"/>
                  </a:lnTo>
                  <a:lnTo>
                    <a:pt x="1075123" y="1337542"/>
                  </a:lnTo>
                  <a:lnTo>
                    <a:pt x="1079884" y="1336219"/>
                  </a:lnTo>
                  <a:lnTo>
                    <a:pt x="1084646" y="1334368"/>
                  </a:lnTo>
                  <a:lnTo>
                    <a:pt x="1088879" y="1332517"/>
                  </a:lnTo>
                  <a:lnTo>
                    <a:pt x="1093112" y="1330136"/>
                  </a:lnTo>
                  <a:lnTo>
                    <a:pt x="1097080" y="1328020"/>
                  </a:lnTo>
                  <a:lnTo>
                    <a:pt x="1100519" y="1325111"/>
                  </a:lnTo>
                  <a:lnTo>
                    <a:pt x="1103429" y="1322466"/>
                  </a:lnTo>
                  <a:lnTo>
                    <a:pt x="1106075" y="1319292"/>
                  </a:lnTo>
                  <a:lnTo>
                    <a:pt x="1108191" y="1316118"/>
                  </a:lnTo>
                  <a:lnTo>
                    <a:pt x="1109778" y="1313209"/>
                  </a:lnTo>
                  <a:lnTo>
                    <a:pt x="1110836" y="1309506"/>
                  </a:lnTo>
                  <a:lnTo>
                    <a:pt x="1111101" y="1306067"/>
                  </a:lnTo>
                  <a:lnTo>
                    <a:pt x="1110836" y="1302893"/>
                  </a:lnTo>
                  <a:lnTo>
                    <a:pt x="1048668" y="1302893"/>
                  </a:lnTo>
                  <a:lnTo>
                    <a:pt x="1016657" y="1302893"/>
                  </a:lnTo>
                  <a:lnTo>
                    <a:pt x="954753" y="1302893"/>
                  </a:lnTo>
                  <a:close/>
                  <a:moveTo>
                    <a:pt x="941261" y="1215611"/>
                  </a:moveTo>
                  <a:lnTo>
                    <a:pt x="937822" y="1215875"/>
                  </a:lnTo>
                  <a:lnTo>
                    <a:pt x="934383" y="1216404"/>
                  </a:lnTo>
                  <a:lnTo>
                    <a:pt x="931208" y="1217462"/>
                  </a:lnTo>
                  <a:lnTo>
                    <a:pt x="928034" y="1218520"/>
                  </a:lnTo>
                  <a:lnTo>
                    <a:pt x="924859" y="1219842"/>
                  </a:lnTo>
                  <a:lnTo>
                    <a:pt x="922214" y="1221694"/>
                  </a:lnTo>
                  <a:lnTo>
                    <a:pt x="919568" y="1223545"/>
                  </a:lnTo>
                  <a:lnTo>
                    <a:pt x="916923" y="1225661"/>
                  </a:lnTo>
                  <a:lnTo>
                    <a:pt x="914806" y="1228306"/>
                  </a:lnTo>
                  <a:lnTo>
                    <a:pt x="912955" y="1230951"/>
                  </a:lnTo>
                  <a:lnTo>
                    <a:pt x="911103" y="1233596"/>
                  </a:lnTo>
                  <a:lnTo>
                    <a:pt x="909780" y="1236770"/>
                  </a:lnTo>
                  <a:lnTo>
                    <a:pt x="908722" y="1239944"/>
                  </a:lnTo>
                  <a:lnTo>
                    <a:pt x="907664" y="1243118"/>
                  </a:lnTo>
                  <a:lnTo>
                    <a:pt x="907135" y="1246556"/>
                  </a:lnTo>
                  <a:lnTo>
                    <a:pt x="906870" y="1249995"/>
                  </a:lnTo>
                  <a:lnTo>
                    <a:pt x="907135" y="1253698"/>
                  </a:lnTo>
                  <a:lnTo>
                    <a:pt x="907664" y="1256872"/>
                  </a:lnTo>
                  <a:lnTo>
                    <a:pt x="908722" y="1260310"/>
                  </a:lnTo>
                  <a:lnTo>
                    <a:pt x="909780" y="1263484"/>
                  </a:lnTo>
                  <a:lnTo>
                    <a:pt x="911103" y="1266129"/>
                  </a:lnTo>
                  <a:lnTo>
                    <a:pt x="912955" y="1269303"/>
                  </a:lnTo>
                  <a:lnTo>
                    <a:pt x="914806" y="1271948"/>
                  </a:lnTo>
                  <a:lnTo>
                    <a:pt x="916923" y="1274328"/>
                  </a:lnTo>
                  <a:lnTo>
                    <a:pt x="919568" y="1276444"/>
                  </a:lnTo>
                  <a:lnTo>
                    <a:pt x="922214" y="1278560"/>
                  </a:lnTo>
                  <a:lnTo>
                    <a:pt x="924859" y="1280147"/>
                  </a:lnTo>
                  <a:lnTo>
                    <a:pt x="928034" y="1281734"/>
                  </a:lnTo>
                  <a:lnTo>
                    <a:pt x="931208" y="1282792"/>
                  </a:lnTo>
                  <a:lnTo>
                    <a:pt x="934383" y="1283585"/>
                  </a:lnTo>
                  <a:lnTo>
                    <a:pt x="937822" y="1284114"/>
                  </a:lnTo>
                  <a:lnTo>
                    <a:pt x="941261" y="1284114"/>
                  </a:lnTo>
                  <a:lnTo>
                    <a:pt x="1124064" y="1284114"/>
                  </a:lnTo>
                  <a:lnTo>
                    <a:pt x="1127768" y="1284114"/>
                  </a:lnTo>
                  <a:lnTo>
                    <a:pt x="1130942" y="1283585"/>
                  </a:lnTo>
                  <a:lnTo>
                    <a:pt x="1134381" y="1282792"/>
                  </a:lnTo>
                  <a:lnTo>
                    <a:pt x="1137556" y="1281734"/>
                  </a:lnTo>
                  <a:lnTo>
                    <a:pt x="1140466" y="1280147"/>
                  </a:lnTo>
                  <a:lnTo>
                    <a:pt x="1143376" y="1278560"/>
                  </a:lnTo>
                  <a:lnTo>
                    <a:pt x="1146021" y="1276444"/>
                  </a:lnTo>
                  <a:lnTo>
                    <a:pt x="1148402" y="1274328"/>
                  </a:lnTo>
                  <a:lnTo>
                    <a:pt x="1150783" y="1271948"/>
                  </a:lnTo>
                  <a:lnTo>
                    <a:pt x="1152635" y="1269303"/>
                  </a:lnTo>
                  <a:lnTo>
                    <a:pt x="1154222" y="1266129"/>
                  </a:lnTo>
                  <a:lnTo>
                    <a:pt x="1155810" y="1263484"/>
                  </a:lnTo>
                  <a:lnTo>
                    <a:pt x="1156868" y="1260310"/>
                  </a:lnTo>
                  <a:lnTo>
                    <a:pt x="1157661" y="1256872"/>
                  </a:lnTo>
                  <a:lnTo>
                    <a:pt x="1158191" y="1253698"/>
                  </a:lnTo>
                  <a:lnTo>
                    <a:pt x="1158191" y="1249995"/>
                  </a:lnTo>
                  <a:lnTo>
                    <a:pt x="1158191" y="1246556"/>
                  </a:lnTo>
                  <a:lnTo>
                    <a:pt x="1157661" y="1243118"/>
                  </a:lnTo>
                  <a:lnTo>
                    <a:pt x="1156868" y="1239944"/>
                  </a:lnTo>
                  <a:lnTo>
                    <a:pt x="1155810" y="1236770"/>
                  </a:lnTo>
                  <a:lnTo>
                    <a:pt x="1154222" y="1233596"/>
                  </a:lnTo>
                  <a:lnTo>
                    <a:pt x="1152635" y="1230951"/>
                  </a:lnTo>
                  <a:lnTo>
                    <a:pt x="1150783" y="1228306"/>
                  </a:lnTo>
                  <a:lnTo>
                    <a:pt x="1148402" y="1225661"/>
                  </a:lnTo>
                  <a:lnTo>
                    <a:pt x="1146021" y="1223545"/>
                  </a:lnTo>
                  <a:lnTo>
                    <a:pt x="1143376" y="1221694"/>
                  </a:lnTo>
                  <a:lnTo>
                    <a:pt x="1140466" y="1219842"/>
                  </a:lnTo>
                  <a:lnTo>
                    <a:pt x="1137556" y="1218520"/>
                  </a:lnTo>
                  <a:lnTo>
                    <a:pt x="1134381" y="1217462"/>
                  </a:lnTo>
                  <a:lnTo>
                    <a:pt x="1130942" y="1216404"/>
                  </a:lnTo>
                  <a:lnTo>
                    <a:pt x="1127768" y="1215875"/>
                  </a:lnTo>
                  <a:lnTo>
                    <a:pt x="1124064" y="1215611"/>
                  </a:lnTo>
                  <a:lnTo>
                    <a:pt x="941261" y="1215611"/>
                  </a:lnTo>
                  <a:close/>
                  <a:moveTo>
                    <a:pt x="941261" y="1129121"/>
                  </a:moveTo>
                  <a:lnTo>
                    <a:pt x="937822" y="1129386"/>
                  </a:lnTo>
                  <a:lnTo>
                    <a:pt x="934383" y="1130179"/>
                  </a:lnTo>
                  <a:lnTo>
                    <a:pt x="931208" y="1130973"/>
                  </a:lnTo>
                  <a:lnTo>
                    <a:pt x="928034" y="1132031"/>
                  </a:lnTo>
                  <a:lnTo>
                    <a:pt x="924859" y="1133353"/>
                  </a:lnTo>
                  <a:lnTo>
                    <a:pt x="922214" y="1135205"/>
                  </a:lnTo>
                  <a:lnTo>
                    <a:pt x="919568" y="1137056"/>
                  </a:lnTo>
                  <a:lnTo>
                    <a:pt x="916923" y="1139437"/>
                  </a:lnTo>
                  <a:lnTo>
                    <a:pt x="914806" y="1141817"/>
                  </a:lnTo>
                  <a:lnTo>
                    <a:pt x="912955" y="1144462"/>
                  </a:lnTo>
                  <a:lnTo>
                    <a:pt x="911103" y="1147107"/>
                  </a:lnTo>
                  <a:lnTo>
                    <a:pt x="909780" y="1150281"/>
                  </a:lnTo>
                  <a:lnTo>
                    <a:pt x="908722" y="1153455"/>
                  </a:lnTo>
                  <a:lnTo>
                    <a:pt x="907664" y="1156629"/>
                  </a:lnTo>
                  <a:lnTo>
                    <a:pt x="907135" y="1160067"/>
                  </a:lnTo>
                  <a:lnTo>
                    <a:pt x="906870" y="1163505"/>
                  </a:lnTo>
                  <a:lnTo>
                    <a:pt x="907135" y="1167208"/>
                  </a:lnTo>
                  <a:lnTo>
                    <a:pt x="907664" y="1170382"/>
                  </a:lnTo>
                  <a:lnTo>
                    <a:pt x="908722" y="1173821"/>
                  </a:lnTo>
                  <a:lnTo>
                    <a:pt x="909780" y="1176995"/>
                  </a:lnTo>
                  <a:lnTo>
                    <a:pt x="911103" y="1179640"/>
                  </a:lnTo>
                  <a:lnTo>
                    <a:pt x="912955" y="1182813"/>
                  </a:lnTo>
                  <a:lnTo>
                    <a:pt x="914806" y="1185458"/>
                  </a:lnTo>
                  <a:lnTo>
                    <a:pt x="916923" y="1187839"/>
                  </a:lnTo>
                  <a:lnTo>
                    <a:pt x="919568" y="1189955"/>
                  </a:lnTo>
                  <a:lnTo>
                    <a:pt x="922214" y="1191806"/>
                  </a:lnTo>
                  <a:lnTo>
                    <a:pt x="924859" y="1193658"/>
                  </a:lnTo>
                  <a:lnTo>
                    <a:pt x="928034" y="1195245"/>
                  </a:lnTo>
                  <a:lnTo>
                    <a:pt x="931208" y="1196303"/>
                  </a:lnTo>
                  <a:lnTo>
                    <a:pt x="934383" y="1197096"/>
                  </a:lnTo>
                  <a:lnTo>
                    <a:pt x="937822" y="1197625"/>
                  </a:lnTo>
                  <a:lnTo>
                    <a:pt x="941261" y="1197625"/>
                  </a:lnTo>
                  <a:lnTo>
                    <a:pt x="1124064" y="1197625"/>
                  </a:lnTo>
                  <a:lnTo>
                    <a:pt x="1127768" y="1197625"/>
                  </a:lnTo>
                  <a:lnTo>
                    <a:pt x="1130942" y="1197096"/>
                  </a:lnTo>
                  <a:lnTo>
                    <a:pt x="1134381" y="1196303"/>
                  </a:lnTo>
                  <a:lnTo>
                    <a:pt x="1137556" y="1195245"/>
                  </a:lnTo>
                  <a:lnTo>
                    <a:pt x="1140466" y="1193658"/>
                  </a:lnTo>
                  <a:lnTo>
                    <a:pt x="1143376" y="1191806"/>
                  </a:lnTo>
                  <a:lnTo>
                    <a:pt x="1146021" y="1189955"/>
                  </a:lnTo>
                  <a:lnTo>
                    <a:pt x="1148402" y="1187839"/>
                  </a:lnTo>
                  <a:lnTo>
                    <a:pt x="1150783" y="1185458"/>
                  </a:lnTo>
                  <a:lnTo>
                    <a:pt x="1152635" y="1182813"/>
                  </a:lnTo>
                  <a:lnTo>
                    <a:pt x="1154222" y="1179640"/>
                  </a:lnTo>
                  <a:lnTo>
                    <a:pt x="1155810" y="1176995"/>
                  </a:lnTo>
                  <a:lnTo>
                    <a:pt x="1156868" y="1173821"/>
                  </a:lnTo>
                  <a:lnTo>
                    <a:pt x="1157661" y="1170382"/>
                  </a:lnTo>
                  <a:lnTo>
                    <a:pt x="1158191" y="1167208"/>
                  </a:lnTo>
                  <a:lnTo>
                    <a:pt x="1158191" y="1163505"/>
                  </a:lnTo>
                  <a:lnTo>
                    <a:pt x="1158191" y="1160067"/>
                  </a:lnTo>
                  <a:lnTo>
                    <a:pt x="1157661" y="1156629"/>
                  </a:lnTo>
                  <a:lnTo>
                    <a:pt x="1156868" y="1153455"/>
                  </a:lnTo>
                  <a:lnTo>
                    <a:pt x="1155810" y="1150281"/>
                  </a:lnTo>
                  <a:lnTo>
                    <a:pt x="1154222" y="1147107"/>
                  </a:lnTo>
                  <a:lnTo>
                    <a:pt x="1152635" y="1144462"/>
                  </a:lnTo>
                  <a:lnTo>
                    <a:pt x="1150783" y="1141817"/>
                  </a:lnTo>
                  <a:lnTo>
                    <a:pt x="1148402" y="1139437"/>
                  </a:lnTo>
                  <a:lnTo>
                    <a:pt x="1146021" y="1137056"/>
                  </a:lnTo>
                  <a:lnTo>
                    <a:pt x="1143376" y="1135205"/>
                  </a:lnTo>
                  <a:lnTo>
                    <a:pt x="1140466" y="1133353"/>
                  </a:lnTo>
                  <a:lnTo>
                    <a:pt x="1137556" y="1132031"/>
                  </a:lnTo>
                  <a:lnTo>
                    <a:pt x="1134381" y="1130973"/>
                  </a:lnTo>
                  <a:lnTo>
                    <a:pt x="1130942" y="1130179"/>
                  </a:lnTo>
                  <a:lnTo>
                    <a:pt x="1127768" y="1129386"/>
                  </a:lnTo>
                  <a:lnTo>
                    <a:pt x="1124064" y="1129121"/>
                  </a:lnTo>
                  <a:lnTo>
                    <a:pt x="941261" y="1129121"/>
                  </a:lnTo>
                  <a:close/>
                  <a:moveTo>
                    <a:pt x="1341787" y="876266"/>
                  </a:moveTo>
                  <a:lnTo>
                    <a:pt x="1336231" y="884201"/>
                  </a:lnTo>
                  <a:lnTo>
                    <a:pt x="1330676" y="891871"/>
                  </a:lnTo>
                  <a:lnTo>
                    <a:pt x="1325120" y="899277"/>
                  </a:lnTo>
                  <a:lnTo>
                    <a:pt x="1319565" y="906418"/>
                  </a:lnTo>
                  <a:lnTo>
                    <a:pt x="1308189" y="920172"/>
                  </a:lnTo>
                  <a:lnTo>
                    <a:pt x="1297078" y="932867"/>
                  </a:lnTo>
                  <a:lnTo>
                    <a:pt x="1362686" y="998726"/>
                  </a:lnTo>
                  <a:lnTo>
                    <a:pt x="1365596" y="1001107"/>
                  </a:lnTo>
                  <a:lnTo>
                    <a:pt x="1368241" y="1003223"/>
                  </a:lnTo>
                  <a:lnTo>
                    <a:pt x="1371416" y="1005074"/>
                  </a:lnTo>
                  <a:lnTo>
                    <a:pt x="1374591" y="1006396"/>
                  </a:lnTo>
                  <a:lnTo>
                    <a:pt x="1377765" y="1007719"/>
                  </a:lnTo>
                  <a:lnTo>
                    <a:pt x="1381204" y="1008512"/>
                  </a:lnTo>
                  <a:lnTo>
                    <a:pt x="1384643" y="1009041"/>
                  </a:lnTo>
                  <a:lnTo>
                    <a:pt x="1388083" y="1009041"/>
                  </a:lnTo>
                  <a:lnTo>
                    <a:pt x="1391522" y="1009041"/>
                  </a:lnTo>
                  <a:lnTo>
                    <a:pt x="1394961" y="1008512"/>
                  </a:lnTo>
                  <a:lnTo>
                    <a:pt x="1398400" y="1007719"/>
                  </a:lnTo>
                  <a:lnTo>
                    <a:pt x="1401839" y="1006396"/>
                  </a:lnTo>
                  <a:lnTo>
                    <a:pt x="1404749" y="1005074"/>
                  </a:lnTo>
                  <a:lnTo>
                    <a:pt x="1407924" y="1003223"/>
                  </a:lnTo>
                  <a:lnTo>
                    <a:pt x="1410834" y="1001107"/>
                  </a:lnTo>
                  <a:lnTo>
                    <a:pt x="1413479" y="998726"/>
                  </a:lnTo>
                  <a:lnTo>
                    <a:pt x="1416125" y="995817"/>
                  </a:lnTo>
                  <a:lnTo>
                    <a:pt x="1417976" y="993172"/>
                  </a:lnTo>
                  <a:lnTo>
                    <a:pt x="1420093" y="989998"/>
                  </a:lnTo>
                  <a:lnTo>
                    <a:pt x="1421416" y="986824"/>
                  </a:lnTo>
                  <a:lnTo>
                    <a:pt x="1422474" y="983386"/>
                  </a:lnTo>
                  <a:lnTo>
                    <a:pt x="1423267" y="980212"/>
                  </a:lnTo>
                  <a:lnTo>
                    <a:pt x="1423797" y="976773"/>
                  </a:lnTo>
                  <a:lnTo>
                    <a:pt x="1423797" y="973335"/>
                  </a:lnTo>
                  <a:lnTo>
                    <a:pt x="1423797" y="969632"/>
                  </a:lnTo>
                  <a:lnTo>
                    <a:pt x="1423267" y="966458"/>
                  </a:lnTo>
                  <a:lnTo>
                    <a:pt x="1422474" y="963020"/>
                  </a:lnTo>
                  <a:lnTo>
                    <a:pt x="1421416" y="959581"/>
                  </a:lnTo>
                  <a:lnTo>
                    <a:pt x="1420093" y="956672"/>
                  </a:lnTo>
                  <a:lnTo>
                    <a:pt x="1417976" y="953498"/>
                  </a:lnTo>
                  <a:lnTo>
                    <a:pt x="1416125" y="950588"/>
                  </a:lnTo>
                  <a:lnTo>
                    <a:pt x="1413479" y="947944"/>
                  </a:lnTo>
                  <a:lnTo>
                    <a:pt x="1341787" y="876266"/>
                  </a:lnTo>
                  <a:close/>
                  <a:moveTo>
                    <a:pt x="723538" y="876266"/>
                  </a:moveTo>
                  <a:lnTo>
                    <a:pt x="651846" y="947944"/>
                  </a:lnTo>
                  <a:lnTo>
                    <a:pt x="649465" y="950588"/>
                  </a:lnTo>
                  <a:lnTo>
                    <a:pt x="647084" y="953498"/>
                  </a:lnTo>
                  <a:lnTo>
                    <a:pt x="645497" y="956672"/>
                  </a:lnTo>
                  <a:lnTo>
                    <a:pt x="644174" y="959581"/>
                  </a:lnTo>
                  <a:lnTo>
                    <a:pt x="642587" y="963020"/>
                  </a:lnTo>
                  <a:lnTo>
                    <a:pt x="642058" y="966458"/>
                  </a:lnTo>
                  <a:lnTo>
                    <a:pt x="641529" y="969632"/>
                  </a:lnTo>
                  <a:lnTo>
                    <a:pt x="641264" y="973335"/>
                  </a:lnTo>
                  <a:lnTo>
                    <a:pt x="641529" y="976773"/>
                  </a:lnTo>
                  <a:lnTo>
                    <a:pt x="642058" y="980212"/>
                  </a:lnTo>
                  <a:lnTo>
                    <a:pt x="642587" y="983386"/>
                  </a:lnTo>
                  <a:lnTo>
                    <a:pt x="644174" y="986824"/>
                  </a:lnTo>
                  <a:lnTo>
                    <a:pt x="645497" y="989998"/>
                  </a:lnTo>
                  <a:lnTo>
                    <a:pt x="647084" y="993172"/>
                  </a:lnTo>
                  <a:lnTo>
                    <a:pt x="649465" y="995817"/>
                  </a:lnTo>
                  <a:lnTo>
                    <a:pt x="651846" y="998726"/>
                  </a:lnTo>
                  <a:lnTo>
                    <a:pt x="654491" y="1001107"/>
                  </a:lnTo>
                  <a:lnTo>
                    <a:pt x="657666" y="1003223"/>
                  </a:lnTo>
                  <a:lnTo>
                    <a:pt x="660576" y="1005074"/>
                  </a:lnTo>
                  <a:lnTo>
                    <a:pt x="663751" y="1006396"/>
                  </a:lnTo>
                  <a:lnTo>
                    <a:pt x="667190" y="1007719"/>
                  </a:lnTo>
                  <a:lnTo>
                    <a:pt x="670629" y="1008512"/>
                  </a:lnTo>
                  <a:lnTo>
                    <a:pt x="673803" y="1009041"/>
                  </a:lnTo>
                  <a:lnTo>
                    <a:pt x="677243" y="1009041"/>
                  </a:lnTo>
                  <a:lnTo>
                    <a:pt x="680682" y="1009041"/>
                  </a:lnTo>
                  <a:lnTo>
                    <a:pt x="683856" y="1008512"/>
                  </a:lnTo>
                  <a:lnTo>
                    <a:pt x="687295" y="1007719"/>
                  </a:lnTo>
                  <a:lnTo>
                    <a:pt x="690734" y="1006396"/>
                  </a:lnTo>
                  <a:lnTo>
                    <a:pt x="694174" y="1005074"/>
                  </a:lnTo>
                  <a:lnTo>
                    <a:pt x="696819" y="1003223"/>
                  </a:lnTo>
                  <a:lnTo>
                    <a:pt x="699994" y="1001107"/>
                  </a:lnTo>
                  <a:lnTo>
                    <a:pt x="702639" y="998726"/>
                  </a:lnTo>
                  <a:lnTo>
                    <a:pt x="768512" y="932867"/>
                  </a:lnTo>
                  <a:lnTo>
                    <a:pt x="757401" y="920172"/>
                  </a:lnTo>
                  <a:lnTo>
                    <a:pt x="745760" y="906418"/>
                  </a:lnTo>
                  <a:lnTo>
                    <a:pt x="740205" y="899277"/>
                  </a:lnTo>
                  <a:lnTo>
                    <a:pt x="734649" y="891606"/>
                  </a:lnTo>
                  <a:lnTo>
                    <a:pt x="728829" y="884201"/>
                  </a:lnTo>
                  <a:lnTo>
                    <a:pt x="723538" y="876266"/>
                  </a:lnTo>
                  <a:close/>
                  <a:moveTo>
                    <a:pt x="1407659" y="582150"/>
                  </a:moveTo>
                  <a:lnTo>
                    <a:pt x="1408982" y="594581"/>
                  </a:lnTo>
                  <a:lnTo>
                    <a:pt x="1410040" y="607276"/>
                  </a:lnTo>
                  <a:lnTo>
                    <a:pt x="1411098" y="620237"/>
                  </a:lnTo>
                  <a:lnTo>
                    <a:pt x="1411098" y="633197"/>
                  </a:lnTo>
                  <a:lnTo>
                    <a:pt x="1411098" y="643512"/>
                  </a:lnTo>
                  <a:lnTo>
                    <a:pt x="1410834" y="653827"/>
                  </a:lnTo>
                  <a:lnTo>
                    <a:pt x="1535436" y="653827"/>
                  </a:lnTo>
                  <a:lnTo>
                    <a:pt x="1539139" y="653563"/>
                  </a:lnTo>
                  <a:lnTo>
                    <a:pt x="1542314" y="653034"/>
                  </a:lnTo>
                  <a:lnTo>
                    <a:pt x="1546018" y="652240"/>
                  </a:lnTo>
                  <a:lnTo>
                    <a:pt x="1549192" y="651182"/>
                  </a:lnTo>
                  <a:lnTo>
                    <a:pt x="1552631" y="649331"/>
                  </a:lnTo>
                  <a:lnTo>
                    <a:pt x="1555277" y="647744"/>
                  </a:lnTo>
                  <a:lnTo>
                    <a:pt x="1558187" y="645628"/>
                  </a:lnTo>
                  <a:lnTo>
                    <a:pt x="1560568" y="643247"/>
                  </a:lnTo>
                  <a:lnTo>
                    <a:pt x="1562949" y="640603"/>
                  </a:lnTo>
                  <a:lnTo>
                    <a:pt x="1565065" y="637958"/>
                  </a:lnTo>
                  <a:lnTo>
                    <a:pt x="1566917" y="635048"/>
                  </a:lnTo>
                  <a:lnTo>
                    <a:pt x="1568504" y="631874"/>
                  </a:lnTo>
                  <a:lnTo>
                    <a:pt x="1569562" y="628700"/>
                  </a:lnTo>
                  <a:lnTo>
                    <a:pt x="1570356" y="625262"/>
                  </a:lnTo>
                  <a:lnTo>
                    <a:pt x="1571150" y="621559"/>
                  </a:lnTo>
                  <a:lnTo>
                    <a:pt x="1571414" y="617856"/>
                  </a:lnTo>
                  <a:lnTo>
                    <a:pt x="1571150" y="614418"/>
                  </a:lnTo>
                  <a:lnTo>
                    <a:pt x="1570356" y="610715"/>
                  </a:lnTo>
                  <a:lnTo>
                    <a:pt x="1569562" y="607276"/>
                  </a:lnTo>
                  <a:lnTo>
                    <a:pt x="1568504" y="603838"/>
                  </a:lnTo>
                  <a:lnTo>
                    <a:pt x="1566917" y="600929"/>
                  </a:lnTo>
                  <a:lnTo>
                    <a:pt x="1565065" y="598019"/>
                  </a:lnTo>
                  <a:lnTo>
                    <a:pt x="1562949" y="595110"/>
                  </a:lnTo>
                  <a:lnTo>
                    <a:pt x="1560568" y="592729"/>
                  </a:lnTo>
                  <a:lnTo>
                    <a:pt x="1558187" y="590084"/>
                  </a:lnTo>
                  <a:lnTo>
                    <a:pt x="1555277" y="588233"/>
                  </a:lnTo>
                  <a:lnTo>
                    <a:pt x="1552631" y="586646"/>
                  </a:lnTo>
                  <a:lnTo>
                    <a:pt x="1549192" y="584794"/>
                  </a:lnTo>
                  <a:lnTo>
                    <a:pt x="1546018" y="583736"/>
                  </a:lnTo>
                  <a:lnTo>
                    <a:pt x="1542314" y="582943"/>
                  </a:lnTo>
                  <a:lnTo>
                    <a:pt x="1539139" y="582414"/>
                  </a:lnTo>
                  <a:lnTo>
                    <a:pt x="1535436" y="582150"/>
                  </a:lnTo>
                  <a:lnTo>
                    <a:pt x="1407659" y="582150"/>
                  </a:lnTo>
                  <a:close/>
                  <a:moveTo>
                    <a:pt x="530154" y="582150"/>
                  </a:moveTo>
                  <a:lnTo>
                    <a:pt x="526450" y="582414"/>
                  </a:lnTo>
                  <a:lnTo>
                    <a:pt x="522747" y="582943"/>
                  </a:lnTo>
                  <a:lnTo>
                    <a:pt x="519308" y="583736"/>
                  </a:lnTo>
                  <a:lnTo>
                    <a:pt x="516133" y="584794"/>
                  </a:lnTo>
                  <a:lnTo>
                    <a:pt x="512958" y="586646"/>
                  </a:lnTo>
                  <a:lnTo>
                    <a:pt x="509784" y="588233"/>
                  </a:lnTo>
                  <a:lnTo>
                    <a:pt x="507403" y="590084"/>
                  </a:lnTo>
                  <a:lnTo>
                    <a:pt x="504493" y="592729"/>
                  </a:lnTo>
                  <a:lnTo>
                    <a:pt x="502376" y="595110"/>
                  </a:lnTo>
                  <a:lnTo>
                    <a:pt x="500260" y="598019"/>
                  </a:lnTo>
                  <a:lnTo>
                    <a:pt x="498408" y="600929"/>
                  </a:lnTo>
                  <a:lnTo>
                    <a:pt x="497085" y="603838"/>
                  </a:lnTo>
                  <a:lnTo>
                    <a:pt x="495763" y="607276"/>
                  </a:lnTo>
                  <a:lnTo>
                    <a:pt x="494969" y="610715"/>
                  </a:lnTo>
                  <a:lnTo>
                    <a:pt x="494440" y="614418"/>
                  </a:lnTo>
                  <a:lnTo>
                    <a:pt x="494175" y="617856"/>
                  </a:lnTo>
                  <a:lnTo>
                    <a:pt x="494440" y="621559"/>
                  </a:lnTo>
                  <a:lnTo>
                    <a:pt x="494969" y="625262"/>
                  </a:lnTo>
                  <a:lnTo>
                    <a:pt x="495763" y="628700"/>
                  </a:lnTo>
                  <a:lnTo>
                    <a:pt x="497085" y="631874"/>
                  </a:lnTo>
                  <a:lnTo>
                    <a:pt x="498408" y="635048"/>
                  </a:lnTo>
                  <a:lnTo>
                    <a:pt x="500260" y="637958"/>
                  </a:lnTo>
                  <a:lnTo>
                    <a:pt x="502376" y="640603"/>
                  </a:lnTo>
                  <a:lnTo>
                    <a:pt x="504493" y="643247"/>
                  </a:lnTo>
                  <a:lnTo>
                    <a:pt x="507403" y="645628"/>
                  </a:lnTo>
                  <a:lnTo>
                    <a:pt x="509784" y="647744"/>
                  </a:lnTo>
                  <a:lnTo>
                    <a:pt x="512958" y="649331"/>
                  </a:lnTo>
                  <a:lnTo>
                    <a:pt x="516133" y="651182"/>
                  </a:lnTo>
                  <a:lnTo>
                    <a:pt x="519308" y="652240"/>
                  </a:lnTo>
                  <a:lnTo>
                    <a:pt x="522747" y="653034"/>
                  </a:lnTo>
                  <a:lnTo>
                    <a:pt x="526450" y="653563"/>
                  </a:lnTo>
                  <a:lnTo>
                    <a:pt x="530154" y="653827"/>
                  </a:lnTo>
                  <a:lnTo>
                    <a:pt x="654756" y="653827"/>
                  </a:lnTo>
                  <a:lnTo>
                    <a:pt x="654491" y="643512"/>
                  </a:lnTo>
                  <a:lnTo>
                    <a:pt x="654227" y="633197"/>
                  </a:lnTo>
                  <a:lnTo>
                    <a:pt x="654491" y="620237"/>
                  </a:lnTo>
                  <a:lnTo>
                    <a:pt x="655285" y="607276"/>
                  </a:lnTo>
                  <a:lnTo>
                    <a:pt x="656079" y="594581"/>
                  </a:lnTo>
                  <a:lnTo>
                    <a:pt x="657666" y="582150"/>
                  </a:lnTo>
                  <a:lnTo>
                    <a:pt x="530154" y="582150"/>
                  </a:lnTo>
                  <a:close/>
                  <a:moveTo>
                    <a:pt x="1010822" y="371475"/>
                  </a:moveTo>
                  <a:lnTo>
                    <a:pt x="1014779" y="372005"/>
                  </a:lnTo>
                  <a:lnTo>
                    <a:pt x="1018472" y="372270"/>
                  </a:lnTo>
                  <a:lnTo>
                    <a:pt x="1021902" y="373065"/>
                  </a:lnTo>
                  <a:lnTo>
                    <a:pt x="1025331" y="374126"/>
                  </a:lnTo>
                  <a:lnTo>
                    <a:pt x="1028497" y="375451"/>
                  </a:lnTo>
                  <a:lnTo>
                    <a:pt x="1031927" y="377306"/>
                  </a:lnTo>
                  <a:lnTo>
                    <a:pt x="1034565" y="379427"/>
                  </a:lnTo>
                  <a:lnTo>
                    <a:pt x="1037467" y="381813"/>
                  </a:lnTo>
                  <a:lnTo>
                    <a:pt x="1039841" y="384198"/>
                  </a:lnTo>
                  <a:lnTo>
                    <a:pt x="1041951" y="387114"/>
                  </a:lnTo>
                  <a:lnTo>
                    <a:pt x="1043798" y="389764"/>
                  </a:lnTo>
                  <a:lnTo>
                    <a:pt x="1045645" y="393210"/>
                  </a:lnTo>
                  <a:lnTo>
                    <a:pt x="1046964" y="396656"/>
                  </a:lnTo>
                  <a:lnTo>
                    <a:pt x="1048019" y="400102"/>
                  </a:lnTo>
                  <a:lnTo>
                    <a:pt x="1048547" y="403548"/>
                  </a:lnTo>
                  <a:lnTo>
                    <a:pt x="1049338" y="407523"/>
                  </a:lnTo>
                  <a:lnTo>
                    <a:pt x="1049074" y="411234"/>
                  </a:lnTo>
                  <a:lnTo>
                    <a:pt x="1048547" y="414945"/>
                  </a:lnTo>
                  <a:lnTo>
                    <a:pt x="1047755" y="418656"/>
                  </a:lnTo>
                  <a:lnTo>
                    <a:pt x="1046700" y="421837"/>
                  </a:lnTo>
                  <a:lnTo>
                    <a:pt x="1045381" y="425283"/>
                  </a:lnTo>
                  <a:lnTo>
                    <a:pt x="1043534" y="428463"/>
                  </a:lnTo>
                  <a:lnTo>
                    <a:pt x="1041424" y="431644"/>
                  </a:lnTo>
                  <a:lnTo>
                    <a:pt x="1039049" y="434030"/>
                  </a:lnTo>
                  <a:lnTo>
                    <a:pt x="1036675" y="436680"/>
                  </a:lnTo>
                  <a:lnTo>
                    <a:pt x="1033773" y="438801"/>
                  </a:lnTo>
                  <a:lnTo>
                    <a:pt x="1031135" y="440921"/>
                  </a:lnTo>
                  <a:lnTo>
                    <a:pt x="1027706" y="442512"/>
                  </a:lnTo>
                  <a:lnTo>
                    <a:pt x="1024276" y="443837"/>
                  </a:lnTo>
                  <a:lnTo>
                    <a:pt x="1020846" y="445162"/>
                  </a:lnTo>
                  <a:lnTo>
                    <a:pt x="1017417" y="445692"/>
                  </a:lnTo>
                  <a:lnTo>
                    <a:pt x="1013460" y="445957"/>
                  </a:lnTo>
                  <a:lnTo>
                    <a:pt x="1005809" y="446487"/>
                  </a:lnTo>
                  <a:lnTo>
                    <a:pt x="998422" y="447018"/>
                  </a:lnTo>
                  <a:lnTo>
                    <a:pt x="991563" y="447813"/>
                  </a:lnTo>
                  <a:lnTo>
                    <a:pt x="984704" y="448873"/>
                  </a:lnTo>
                  <a:lnTo>
                    <a:pt x="978373" y="450198"/>
                  </a:lnTo>
                  <a:lnTo>
                    <a:pt x="972305" y="451524"/>
                  </a:lnTo>
                  <a:lnTo>
                    <a:pt x="965973" y="453114"/>
                  </a:lnTo>
                  <a:lnTo>
                    <a:pt x="960433" y="454969"/>
                  </a:lnTo>
                  <a:lnTo>
                    <a:pt x="954893" y="456825"/>
                  </a:lnTo>
                  <a:lnTo>
                    <a:pt x="949881" y="458945"/>
                  </a:lnTo>
                  <a:lnTo>
                    <a:pt x="944868" y="461066"/>
                  </a:lnTo>
                  <a:lnTo>
                    <a:pt x="939856" y="463716"/>
                  </a:lnTo>
                  <a:lnTo>
                    <a:pt x="935371" y="466102"/>
                  </a:lnTo>
                  <a:lnTo>
                    <a:pt x="930886" y="468753"/>
                  </a:lnTo>
                  <a:lnTo>
                    <a:pt x="926665" y="471403"/>
                  </a:lnTo>
                  <a:lnTo>
                    <a:pt x="922444" y="474319"/>
                  </a:lnTo>
                  <a:lnTo>
                    <a:pt x="918487" y="477235"/>
                  </a:lnTo>
                  <a:lnTo>
                    <a:pt x="914530" y="480150"/>
                  </a:lnTo>
                  <a:lnTo>
                    <a:pt x="910837" y="483331"/>
                  </a:lnTo>
                  <a:lnTo>
                    <a:pt x="907671" y="486777"/>
                  </a:lnTo>
                  <a:lnTo>
                    <a:pt x="900812" y="493403"/>
                  </a:lnTo>
                  <a:lnTo>
                    <a:pt x="894744" y="500825"/>
                  </a:lnTo>
                  <a:lnTo>
                    <a:pt x="888940" y="508247"/>
                  </a:lnTo>
                  <a:lnTo>
                    <a:pt x="883928" y="516199"/>
                  </a:lnTo>
                  <a:lnTo>
                    <a:pt x="879443" y="524150"/>
                  </a:lnTo>
                  <a:lnTo>
                    <a:pt x="874958" y="532367"/>
                  </a:lnTo>
                  <a:lnTo>
                    <a:pt x="871529" y="540319"/>
                  </a:lnTo>
                  <a:lnTo>
                    <a:pt x="868099" y="548801"/>
                  </a:lnTo>
                  <a:lnTo>
                    <a:pt x="864933" y="557018"/>
                  </a:lnTo>
                  <a:lnTo>
                    <a:pt x="862559" y="565235"/>
                  </a:lnTo>
                  <a:lnTo>
                    <a:pt x="860185" y="573452"/>
                  </a:lnTo>
                  <a:lnTo>
                    <a:pt x="858338" y="580874"/>
                  </a:lnTo>
                  <a:lnTo>
                    <a:pt x="856491" y="588295"/>
                  </a:lnTo>
                  <a:lnTo>
                    <a:pt x="855436" y="595187"/>
                  </a:lnTo>
                  <a:lnTo>
                    <a:pt x="853589" y="607645"/>
                  </a:lnTo>
                  <a:lnTo>
                    <a:pt x="852270" y="617717"/>
                  </a:lnTo>
                  <a:lnTo>
                    <a:pt x="852006" y="624874"/>
                  </a:lnTo>
                  <a:lnTo>
                    <a:pt x="851743" y="627789"/>
                  </a:lnTo>
                  <a:lnTo>
                    <a:pt x="851743" y="631765"/>
                  </a:lnTo>
                  <a:lnTo>
                    <a:pt x="851215" y="635476"/>
                  </a:lnTo>
                  <a:lnTo>
                    <a:pt x="850160" y="638922"/>
                  </a:lnTo>
                  <a:lnTo>
                    <a:pt x="849104" y="642633"/>
                  </a:lnTo>
                  <a:lnTo>
                    <a:pt x="847258" y="645549"/>
                  </a:lnTo>
                  <a:lnTo>
                    <a:pt x="845675" y="648729"/>
                  </a:lnTo>
                  <a:lnTo>
                    <a:pt x="843301" y="651645"/>
                  </a:lnTo>
                  <a:lnTo>
                    <a:pt x="841190" y="654296"/>
                  </a:lnTo>
                  <a:lnTo>
                    <a:pt x="838288" y="656681"/>
                  </a:lnTo>
                  <a:lnTo>
                    <a:pt x="835650" y="658802"/>
                  </a:lnTo>
                  <a:lnTo>
                    <a:pt x="832484" y="660657"/>
                  </a:lnTo>
                  <a:lnTo>
                    <a:pt x="829319" y="662247"/>
                  </a:lnTo>
                  <a:lnTo>
                    <a:pt x="826153" y="663308"/>
                  </a:lnTo>
                  <a:lnTo>
                    <a:pt x="822459" y="664103"/>
                  </a:lnTo>
                  <a:lnTo>
                    <a:pt x="818766" y="664898"/>
                  </a:lnTo>
                  <a:lnTo>
                    <a:pt x="814809" y="665163"/>
                  </a:lnTo>
                  <a:lnTo>
                    <a:pt x="811115" y="664898"/>
                  </a:lnTo>
                  <a:lnTo>
                    <a:pt x="807686" y="664103"/>
                  </a:lnTo>
                  <a:lnTo>
                    <a:pt x="803993" y="663308"/>
                  </a:lnTo>
                  <a:lnTo>
                    <a:pt x="800563" y="662247"/>
                  </a:lnTo>
                  <a:lnTo>
                    <a:pt x="797133" y="660657"/>
                  </a:lnTo>
                  <a:lnTo>
                    <a:pt x="794495" y="658802"/>
                  </a:lnTo>
                  <a:lnTo>
                    <a:pt x="791330" y="656681"/>
                  </a:lnTo>
                  <a:lnTo>
                    <a:pt x="788691" y="654296"/>
                  </a:lnTo>
                  <a:lnTo>
                    <a:pt x="786317" y="651645"/>
                  </a:lnTo>
                  <a:lnTo>
                    <a:pt x="784207" y="648729"/>
                  </a:lnTo>
                  <a:lnTo>
                    <a:pt x="782360" y="645549"/>
                  </a:lnTo>
                  <a:lnTo>
                    <a:pt x="781041" y="642633"/>
                  </a:lnTo>
                  <a:lnTo>
                    <a:pt x="779458" y="638922"/>
                  </a:lnTo>
                  <a:lnTo>
                    <a:pt x="778667" y="635476"/>
                  </a:lnTo>
                  <a:lnTo>
                    <a:pt x="778139" y="631765"/>
                  </a:lnTo>
                  <a:lnTo>
                    <a:pt x="777875" y="627789"/>
                  </a:lnTo>
                  <a:lnTo>
                    <a:pt x="778139" y="623814"/>
                  </a:lnTo>
                  <a:lnTo>
                    <a:pt x="778667" y="613741"/>
                  </a:lnTo>
                  <a:lnTo>
                    <a:pt x="779194" y="606850"/>
                  </a:lnTo>
                  <a:lnTo>
                    <a:pt x="780249" y="598898"/>
                  </a:lnTo>
                  <a:lnTo>
                    <a:pt x="781305" y="590151"/>
                  </a:lnTo>
                  <a:lnTo>
                    <a:pt x="782888" y="580343"/>
                  </a:lnTo>
                  <a:lnTo>
                    <a:pt x="785262" y="569741"/>
                  </a:lnTo>
                  <a:lnTo>
                    <a:pt x="787636" y="558343"/>
                  </a:lnTo>
                  <a:lnTo>
                    <a:pt x="790802" y="546681"/>
                  </a:lnTo>
                  <a:lnTo>
                    <a:pt x="794759" y="534223"/>
                  </a:lnTo>
                  <a:lnTo>
                    <a:pt x="799508" y="521500"/>
                  </a:lnTo>
                  <a:lnTo>
                    <a:pt x="801882" y="515138"/>
                  </a:lnTo>
                  <a:lnTo>
                    <a:pt x="804784" y="508247"/>
                  </a:lnTo>
                  <a:lnTo>
                    <a:pt x="807950" y="501885"/>
                  </a:lnTo>
                  <a:lnTo>
                    <a:pt x="810852" y="495524"/>
                  </a:lnTo>
                  <a:lnTo>
                    <a:pt x="814545" y="488632"/>
                  </a:lnTo>
                  <a:lnTo>
                    <a:pt x="818238" y="482271"/>
                  </a:lnTo>
                  <a:lnTo>
                    <a:pt x="823515" y="473259"/>
                  </a:lnTo>
                  <a:lnTo>
                    <a:pt x="829319" y="464512"/>
                  </a:lnTo>
                  <a:lnTo>
                    <a:pt x="835914" y="456030"/>
                  </a:lnTo>
                  <a:lnTo>
                    <a:pt x="842773" y="447548"/>
                  </a:lnTo>
                  <a:lnTo>
                    <a:pt x="850160" y="439331"/>
                  </a:lnTo>
                  <a:lnTo>
                    <a:pt x="858338" y="431379"/>
                  </a:lnTo>
                  <a:lnTo>
                    <a:pt x="867044" y="423692"/>
                  </a:lnTo>
                  <a:lnTo>
                    <a:pt x="876013" y="416270"/>
                  </a:lnTo>
                  <a:lnTo>
                    <a:pt x="882345" y="411499"/>
                  </a:lnTo>
                  <a:lnTo>
                    <a:pt x="888940" y="406993"/>
                  </a:lnTo>
                  <a:lnTo>
                    <a:pt x="896063" y="402752"/>
                  </a:lnTo>
                  <a:lnTo>
                    <a:pt x="903450" y="398776"/>
                  </a:lnTo>
                  <a:lnTo>
                    <a:pt x="910837" y="395066"/>
                  </a:lnTo>
                  <a:lnTo>
                    <a:pt x="918751" y="391620"/>
                  </a:lnTo>
                  <a:lnTo>
                    <a:pt x="926929" y="388174"/>
                  </a:lnTo>
                  <a:lnTo>
                    <a:pt x="935371" y="384993"/>
                  </a:lnTo>
                  <a:lnTo>
                    <a:pt x="943549" y="382343"/>
                  </a:lnTo>
                  <a:lnTo>
                    <a:pt x="952519" y="379957"/>
                  </a:lnTo>
                  <a:lnTo>
                    <a:pt x="961489" y="377837"/>
                  </a:lnTo>
                  <a:lnTo>
                    <a:pt x="970986" y="375716"/>
                  </a:lnTo>
                  <a:lnTo>
                    <a:pt x="980747" y="374391"/>
                  </a:lnTo>
                  <a:lnTo>
                    <a:pt x="990508" y="373065"/>
                  </a:lnTo>
                  <a:lnTo>
                    <a:pt x="1000533" y="372270"/>
                  </a:lnTo>
                  <a:lnTo>
                    <a:pt x="1010822" y="371475"/>
                  </a:lnTo>
                  <a:close/>
                  <a:moveTo>
                    <a:pt x="1024065" y="303903"/>
                  </a:moveTo>
                  <a:lnTo>
                    <a:pt x="1016128" y="304432"/>
                  </a:lnTo>
                  <a:lnTo>
                    <a:pt x="1001049" y="305490"/>
                  </a:lnTo>
                  <a:lnTo>
                    <a:pt x="997875" y="305754"/>
                  </a:lnTo>
                  <a:lnTo>
                    <a:pt x="990467" y="306548"/>
                  </a:lnTo>
                  <a:lnTo>
                    <a:pt x="983060" y="307606"/>
                  </a:lnTo>
                  <a:lnTo>
                    <a:pt x="975388" y="308928"/>
                  </a:lnTo>
                  <a:lnTo>
                    <a:pt x="968245" y="310251"/>
                  </a:lnTo>
                  <a:lnTo>
                    <a:pt x="960838" y="311573"/>
                  </a:lnTo>
                  <a:lnTo>
                    <a:pt x="953430" y="313424"/>
                  </a:lnTo>
                  <a:lnTo>
                    <a:pt x="946288" y="315276"/>
                  </a:lnTo>
                  <a:lnTo>
                    <a:pt x="938880" y="317392"/>
                  </a:lnTo>
                  <a:lnTo>
                    <a:pt x="915071" y="324269"/>
                  </a:lnTo>
                  <a:lnTo>
                    <a:pt x="915336" y="325591"/>
                  </a:lnTo>
                  <a:lnTo>
                    <a:pt x="904754" y="330088"/>
                  </a:lnTo>
                  <a:lnTo>
                    <a:pt x="893907" y="334584"/>
                  </a:lnTo>
                  <a:lnTo>
                    <a:pt x="883590" y="340138"/>
                  </a:lnTo>
                  <a:lnTo>
                    <a:pt x="873537" y="345428"/>
                  </a:lnTo>
                  <a:lnTo>
                    <a:pt x="863749" y="350983"/>
                  </a:lnTo>
                  <a:lnTo>
                    <a:pt x="853961" y="357066"/>
                  </a:lnTo>
                  <a:lnTo>
                    <a:pt x="844437" y="363678"/>
                  </a:lnTo>
                  <a:lnTo>
                    <a:pt x="835178" y="370291"/>
                  </a:lnTo>
                  <a:lnTo>
                    <a:pt x="826183" y="377432"/>
                  </a:lnTo>
                  <a:lnTo>
                    <a:pt x="817453" y="384573"/>
                  </a:lnTo>
                  <a:lnTo>
                    <a:pt x="808987" y="392508"/>
                  </a:lnTo>
                  <a:lnTo>
                    <a:pt x="800522" y="400443"/>
                  </a:lnTo>
                  <a:lnTo>
                    <a:pt x="792585" y="408642"/>
                  </a:lnTo>
                  <a:lnTo>
                    <a:pt x="785178" y="416841"/>
                  </a:lnTo>
                  <a:lnTo>
                    <a:pt x="777771" y="425570"/>
                  </a:lnTo>
                  <a:lnTo>
                    <a:pt x="770363" y="434562"/>
                  </a:lnTo>
                  <a:lnTo>
                    <a:pt x="762956" y="445407"/>
                  </a:lnTo>
                  <a:lnTo>
                    <a:pt x="755813" y="455986"/>
                  </a:lnTo>
                  <a:lnTo>
                    <a:pt x="748935" y="467095"/>
                  </a:lnTo>
                  <a:lnTo>
                    <a:pt x="742586" y="478468"/>
                  </a:lnTo>
                  <a:lnTo>
                    <a:pt x="736766" y="490106"/>
                  </a:lnTo>
                  <a:lnTo>
                    <a:pt x="731210" y="502008"/>
                  </a:lnTo>
                  <a:lnTo>
                    <a:pt x="726184" y="514439"/>
                  </a:lnTo>
                  <a:lnTo>
                    <a:pt x="721687" y="526606"/>
                  </a:lnTo>
                  <a:lnTo>
                    <a:pt x="717718" y="539302"/>
                  </a:lnTo>
                  <a:lnTo>
                    <a:pt x="714015" y="552262"/>
                  </a:lnTo>
                  <a:lnTo>
                    <a:pt x="710840" y="565222"/>
                  </a:lnTo>
                  <a:lnTo>
                    <a:pt x="708724" y="578447"/>
                  </a:lnTo>
                  <a:lnTo>
                    <a:pt x="706607" y="591936"/>
                  </a:lnTo>
                  <a:lnTo>
                    <a:pt x="705285" y="605689"/>
                  </a:lnTo>
                  <a:lnTo>
                    <a:pt x="704491" y="619443"/>
                  </a:lnTo>
                  <a:lnTo>
                    <a:pt x="704226" y="633197"/>
                  </a:lnTo>
                  <a:lnTo>
                    <a:pt x="704226" y="642983"/>
                  </a:lnTo>
                  <a:lnTo>
                    <a:pt x="704491" y="652769"/>
                  </a:lnTo>
                  <a:lnTo>
                    <a:pt x="705020" y="662026"/>
                  </a:lnTo>
                  <a:lnTo>
                    <a:pt x="705549" y="671284"/>
                  </a:lnTo>
                  <a:lnTo>
                    <a:pt x="706607" y="680541"/>
                  </a:lnTo>
                  <a:lnTo>
                    <a:pt x="707930" y="689269"/>
                  </a:lnTo>
                  <a:lnTo>
                    <a:pt x="708988" y="697998"/>
                  </a:lnTo>
                  <a:lnTo>
                    <a:pt x="710311" y="706461"/>
                  </a:lnTo>
                  <a:lnTo>
                    <a:pt x="712163" y="714661"/>
                  </a:lnTo>
                  <a:lnTo>
                    <a:pt x="713750" y="722595"/>
                  </a:lnTo>
                  <a:lnTo>
                    <a:pt x="715602" y="730266"/>
                  </a:lnTo>
                  <a:lnTo>
                    <a:pt x="717983" y="738200"/>
                  </a:lnTo>
                  <a:lnTo>
                    <a:pt x="720099" y="745342"/>
                  </a:lnTo>
                  <a:lnTo>
                    <a:pt x="722480" y="752748"/>
                  </a:lnTo>
                  <a:lnTo>
                    <a:pt x="724861" y="759624"/>
                  </a:lnTo>
                  <a:lnTo>
                    <a:pt x="727507" y="766766"/>
                  </a:lnTo>
                  <a:lnTo>
                    <a:pt x="731739" y="776816"/>
                  </a:lnTo>
                  <a:lnTo>
                    <a:pt x="736237" y="786338"/>
                  </a:lnTo>
                  <a:lnTo>
                    <a:pt x="740734" y="795595"/>
                  </a:lnTo>
                  <a:lnTo>
                    <a:pt x="745760" y="804324"/>
                  </a:lnTo>
                  <a:lnTo>
                    <a:pt x="750522" y="812788"/>
                  </a:lnTo>
                  <a:lnTo>
                    <a:pt x="755549" y="820987"/>
                  </a:lnTo>
                  <a:lnTo>
                    <a:pt x="760840" y="828922"/>
                  </a:lnTo>
                  <a:lnTo>
                    <a:pt x="766131" y="836327"/>
                  </a:lnTo>
                  <a:lnTo>
                    <a:pt x="771686" y="843469"/>
                  </a:lnTo>
                  <a:lnTo>
                    <a:pt x="776977" y="850346"/>
                  </a:lnTo>
                  <a:lnTo>
                    <a:pt x="782268" y="856958"/>
                  </a:lnTo>
                  <a:lnTo>
                    <a:pt x="787824" y="863041"/>
                  </a:lnTo>
                  <a:lnTo>
                    <a:pt x="798141" y="875208"/>
                  </a:lnTo>
                  <a:lnTo>
                    <a:pt x="808458" y="885788"/>
                  </a:lnTo>
                  <a:lnTo>
                    <a:pt x="826977" y="905096"/>
                  </a:lnTo>
                  <a:lnTo>
                    <a:pt x="834649" y="913824"/>
                  </a:lnTo>
                  <a:lnTo>
                    <a:pt x="841262" y="921759"/>
                  </a:lnTo>
                  <a:lnTo>
                    <a:pt x="844172" y="925726"/>
                  </a:lnTo>
                  <a:lnTo>
                    <a:pt x="846553" y="929165"/>
                  </a:lnTo>
                  <a:lnTo>
                    <a:pt x="848934" y="932338"/>
                  </a:lnTo>
                  <a:lnTo>
                    <a:pt x="850521" y="935512"/>
                  </a:lnTo>
                  <a:lnTo>
                    <a:pt x="851844" y="938686"/>
                  </a:lnTo>
                  <a:lnTo>
                    <a:pt x="852902" y="941067"/>
                  </a:lnTo>
                  <a:lnTo>
                    <a:pt x="853961" y="943976"/>
                  </a:lnTo>
                  <a:lnTo>
                    <a:pt x="854490" y="946092"/>
                  </a:lnTo>
                  <a:lnTo>
                    <a:pt x="856341" y="957994"/>
                  </a:lnTo>
                  <a:lnTo>
                    <a:pt x="857929" y="969896"/>
                  </a:lnTo>
                  <a:lnTo>
                    <a:pt x="858987" y="981799"/>
                  </a:lnTo>
                  <a:lnTo>
                    <a:pt x="859781" y="993436"/>
                  </a:lnTo>
                  <a:lnTo>
                    <a:pt x="860310" y="1003752"/>
                  </a:lnTo>
                  <a:lnTo>
                    <a:pt x="860574" y="1012744"/>
                  </a:lnTo>
                  <a:lnTo>
                    <a:pt x="860574" y="1025176"/>
                  </a:lnTo>
                  <a:lnTo>
                    <a:pt x="860574" y="1026762"/>
                  </a:lnTo>
                  <a:lnTo>
                    <a:pt x="860574" y="1027291"/>
                  </a:lnTo>
                  <a:lnTo>
                    <a:pt x="860574" y="1027556"/>
                  </a:lnTo>
                  <a:lnTo>
                    <a:pt x="860574" y="1027820"/>
                  </a:lnTo>
                  <a:lnTo>
                    <a:pt x="860839" y="1031788"/>
                  </a:lnTo>
                  <a:lnTo>
                    <a:pt x="861103" y="1036020"/>
                  </a:lnTo>
                  <a:lnTo>
                    <a:pt x="861632" y="1039987"/>
                  </a:lnTo>
                  <a:lnTo>
                    <a:pt x="862161" y="1043955"/>
                  </a:lnTo>
                  <a:lnTo>
                    <a:pt x="863220" y="1047922"/>
                  </a:lnTo>
                  <a:lnTo>
                    <a:pt x="864278" y="1051360"/>
                  </a:lnTo>
                  <a:lnTo>
                    <a:pt x="865601" y="1055063"/>
                  </a:lnTo>
                  <a:lnTo>
                    <a:pt x="867188" y="1058766"/>
                  </a:lnTo>
                  <a:lnTo>
                    <a:pt x="868511" y="1062469"/>
                  </a:lnTo>
                  <a:lnTo>
                    <a:pt x="870362" y="1065643"/>
                  </a:lnTo>
                  <a:lnTo>
                    <a:pt x="872479" y="1069081"/>
                  </a:lnTo>
                  <a:lnTo>
                    <a:pt x="874331" y="1072255"/>
                  </a:lnTo>
                  <a:lnTo>
                    <a:pt x="876712" y="1075694"/>
                  </a:lnTo>
                  <a:lnTo>
                    <a:pt x="878828" y="1078339"/>
                  </a:lnTo>
                  <a:lnTo>
                    <a:pt x="881473" y="1081513"/>
                  </a:lnTo>
                  <a:lnTo>
                    <a:pt x="884119" y="1083893"/>
                  </a:lnTo>
                  <a:lnTo>
                    <a:pt x="887029" y="1086802"/>
                  </a:lnTo>
                  <a:lnTo>
                    <a:pt x="889939" y="1089447"/>
                  </a:lnTo>
                  <a:lnTo>
                    <a:pt x="892849" y="1091563"/>
                  </a:lnTo>
                  <a:lnTo>
                    <a:pt x="896024" y="1093944"/>
                  </a:lnTo>
                  <a:lnTo>
                    <a:pt x="899198" y="1095795"/>
                  </a:lnTo>
                  <a:lnTo>
                    <a:pt x="902373" y="1097647"/>
                  </a:lnTo>
                  <a:lnTo>
                    <a:pt x="905812" y="1099763"/>
                  </a:lnTo>
                  <a:lnTo>
                    <a:pt x="909516" y="1101085"/>
                  </a:lnTo>
                  <a:lnTo>
                    <a:pt x="913219" y="1102408"/>
                  </a:lnTo>
                  <a:lnTo>
                    <a:pt x="916658" y="1103994"/>
                  </a:lnTo>
                  <a:lnTo>
                    <a:pt x="920627" y="1105052"/>
                  </a:lnTo>
                  <a:lnTo>
                    <a:pt x="924330" y="1105846"/>
                  </a:lnTo>
                  <a:lnTo>
                    <a:pt x="928298" y="1106375"/>
                  </a:lnTo>
                  <a:lnTo>
                    <a:pt x="932267" y="1106904"/>
                  </a:lnTo>
                  <a:lnTo>
                    <a:pt x="936499" y="1107433"/>
                  </a:lnTo>
                  <a:lnTo>
                    <a:pt x="940468" y="1107697"/>
                  </a:lnTo>
                  <a:lnTo>
                    <a:pt x="1124857" y="1107697"/>
                  </a:lnTo>
                  <a:lnTo>
                    <a:pt x="1129090" y="1107433"/>
                  </a:lnTo>
                  <a:lnTo>
                    <a:pt x="1133058" y="1106904"/>
                  </a:lnTo>
                  <a:lnTo>
                    <a:pt x="1137027" y="1106375"/>
                  </a:lnTo>
                  <a:lnTo>
                    <a:pt x="1140730" y="1105846"/>
                  </a:lnTo>
                  <a:lnTo>
                    <a:pt x="1144699" y="1105052"/>
                  </a:lnTo>
                  <a:lnTo>
                    <a:pt x="1148667" y="1103994"/>
                  </a:lnTo>
                  <a:lnTo>
                    <a:pt x="1152370" y="1102408"/>
                  </a:lnTo>
                  <a:lnTo>
                    <a:pt x="1156074" y="1101085"/>
                  </a:lnTo>
                  <a:lnTo>
                    <a:pt x="1159513" y="1099763"/>
                  </a:lnTo>
                  <a:lnTo>
                    <a:pt x="1162688" y="1097647"/>
                  </a:lnTo>
                  <a:lnTo>
                    <a:pt x="1166127" y="1095795"/>
                  </a:lnTo>
                  <a:lnTo>
                    <a:pt x="1169566" y="1093944"/>
                  </a:lnTo>
                  <a:lnTo>
                    <a:pt x="1172476" y="1091563"/>
                  </a:lnTo>
                  <a:lnTo>
                    <a:pt x="1175651" y="1089447"/>
                  </a:lnTo>
                  <a:lnTo>
                    <a:pt x="1178561" y="1086802"/>
                  </a:lnTo>
                  <a:lnTo>
                    <a:pt x="1181206" y="1083893"/>
                  </a:lnTo>
                  <a:lnTo>
                    <a:pt x="1183852" y="1081248"/>
                  </a:lnTo>
                  <a:lnTo>
                    <a:pt x="1186233" y="1078339"/>
                  </a:lnTo>
                  <a:lnTo>
                    <a:pt x="1188878" y="1075429"/>
                  </a:lnTo>
                  <a:lnTo>
                    <a:pt x="1190994" y="1072255"/>
                  </a:lnTo>
                  <a:lnTo>
                    <a:pt x="1193111" y="1069081"/>
                  </a:lnTo>
                  <a:lnTo>
                    <a:pt x="1194963" y="1065643"/>
                  </a:lnTo>
                  <a:lnTo>
                    <a:pt x="1196814" y="1062469"/>
                  </a:lnTo>
                  <a:lnTo>
                    <a:pt x="1198402" y="1058766"/>
                  </a:lnTo>
                  <a:lnTo>
                    <a:pt x="1199725" y="1055063"/>
                  </a:lnTo>
                  <a:lnTo>
                    <a:pt x="1201047" y="1051360"/>
                  </a:lnTo>
                  <a:lnTo>
                    <a:pt x="1202105" y="1047922"/>
                  </a:lnTo>
                  <a:lnTo>
                    <a:pt x="1202899" y="1043955"/>
                  </a:lnTo>
                  <a:lnTo>
                    <a:pt x="1203693" y="1039987"/>
                  </a:lnTo>
                  <a:lnTo>
                    <a:pt x="1204222" y="1036020"/>
                  </a:lnTo>
                  <a:lnTo>
                    <a:pt x="1204486" y="1031788"/>
                  </a:lnTo>
                  <a:lnTo>
                    <a:pt x="1204486" y="1027820"/>
                  </a:lnTo>
                  <a:lnTo>
                    <a:pt x="1204486" y="1027556"/>
                  </a:lnTo>
                  <a:lnTo>
                    <a:pt x="1204486" y="1027291"/>
                  </a:lnTo>
                  <a:lnTo>
                    <a:pt x="1204486" y="1026762"/>
                  </a:lnTo>
                  <a:lnTo>
                    <a:pt x="1204486" y="1025176"/>
                  </a:lnTo>
                  <a:lnTo>
                    <a:pt x="1204751" y="1013009"/>
                  </a:lnTo>
                  <a:lnTo>
                    <a:pt x="1205280" y="1004016"/>
                  </a:lnTo>
                  <a:lnTo>
                    <a:pt x="1205809" y="993701"/>
                  </a:lnTo>
                  <a:lnTo>
                    <a:pt x="1206338" y="982063"/>
                  </a:lnTo>
                  <a:lnTo>
                    <a:pt x="1207661" y="969896"/>
                  </a:lnTo>
                  <a:lnTo>
                    <a:pt x="1208984" y="957994"/>
                  </a:lnTo>
                  <a:lnTo>
                    <a:pt x="1211100" y="946092"/>
                  </a:lnTo>
                  <a:lnTo>
                    <a:pt x="1211894" y="943183"/>
                  </a:lnTo>
                  <a:lnTo>
                    <a:pt x="1212952" y="939480"/>
                  </a:lnTo>
                  <a:lnTo>
                    <a:pt x="1215068" y="935512"/>
                  </a:lnTo>
                  <a:lnTo>
                    <a:pt x="1217185" y="931280"/>
                  </a:lnTo>
                  <a:lnTo>
                    <a:pt x="1220095" y="927313"/>
                  </a:lnTo>
                  <a:lnTo>
                    <a:pt x="1223005" y="923081"/>
                  </a:lnTo>
                  <a:lnTo>
                    <a:pt x="1226708" y="918585"/>
                  </a:lnTo>
                  <a:lnTo>
                    <a:pt x="1230677" y="913824"/>
                  </a:lnTo>
                  <a:lnTo>
                    <a:pt x="1239936" y="903773"/>
                  </a:lnTo>
                  <a:lnTo>
                    <a:pt x="1250253" y="892929"/>
                  </a:lnTo>
                  <a:lnTo>
                    <a:pt x="1258719" y="883936"/>
                  </a:lnTo>
                  <a:lnTo>
                    <a:pt x="1267713" y="873885"/>
                  </a:lnTo>
                  <a:lnTo>
                    <a:pt x="1276972" y="863570"/>
                  </a:lnTo>
                  <a:lnTo>
                    <a:pt x="1286496" y="852461"/>
                  </a:lnTo>
                  <a:lnTo>
                    <a:pt x="1296020" y="840559"/>
                  </a:lnTo>
                  <a:lnTo>
                    <a:pt x="1300517" y="834211"/>
                  </a:lnTo>
                  <a:lnTo>
                    <a:pt x="1305279" y="827335"/>
                  </a:lnTo>
                  <a:lnTo>
                    <a:pt x="1309776" y="820722"/>
                  </a:lnTo>
                  <a:lnTo>
                    <a:pt x="1314274" y="813581"/>
                  </a:lnTo>
                  <a:lnTo>
                    <a:pt x="1318506" y="806175"/>
                  </a:lnTo>
                  <a:lnTo>
                    <a:pt x="1322739" y="798505"/>
                  </a:lnTo>
                  <a:lnTo>
                    <a:pt x="1326972" y="790570"/>
                  </a:lnTo>
                  <a:lnTo>
                    <a:pt x="1330940" y="782371"/>
                  </a:lnTo>
                  <a:lnTo>
                    <a:pt x="1334908" y="773907"/>
                  </a:lnTo>
                  <a:lnTo>
                    <a:pt x="1338612" y="765179"/>
                  </a:lnTo>
                  <a:lnTo>
                    <a:pt x="1341787" y="755922"/>
                  </a:lnTo>
                  <a:lnTo>
                    <a:pt x="1344961" y="746135"/>
                  </a:lnTo>
                  <a:lnTo>
                    <a:pt x="1347871" y="736614"/>
                  </a:lnTo>
                  <a:lnTo>
                    <a:pt x="1350517" y="726563"/>
                  </a:lnTo>
                  <a:lnTo>
                    <a:pt x="1352898" y="715983"/>
                  </a:lnTo>
                  <a:lnTo>
                    <a:pt x="1355014" y="705403"/>
                  </a:lnTo>
                  <a:lnTo>
                    <a:pt x="1357130" y="694030"/>
                  </a:lnTo>
                  <a:lnTo>
                    <a:pt x="1358453" y="682657"/>
                  </a:lnTo>
                  <a:lnTo>
                    <a:pt x="1359511" y="670755"/>
                  </a:lnTo>
                  <a:lnTo>
                    <a:pt x="1360834" y="658588"/>
                  </a:lnTo>
                  <a:lnTo>
                    <a:pt x="1361099" y="646157"/>
                  </a:lnTo>
                  <a:lnTo>
                    <a:pt x="1361363" y="633197"/>
                  </a:lnTo>
                  <a:lnTo>
                    <a:pt x="1361099" y="619443"/>
                  </a:lnTo>
                  <a:lnTo>
                    <a:pt x="1360041" y="605689"/>
                  </a:lnTo>
                  <a:lnTo>
                    <a:pt x="1358718" y="591936"/>
                  </a:lnTo>
                  <a:lnTo>
                    <a:pt x="1356866" y="578447"/>
                  </a:lnTo>
                  <a:lnTo>
                    <a:pt x="1354220" y="565222"/>
                  </a:lnTo>
                  <a:lnTo>
                    <a:pt x="1351046" y="552262"/>
                  </a:lnTo>
                  <a:lnTo>
                    <a:pt x="1347871" y="539302"/>
                  </a:lnTo>
                  <a:lnTo>
                    <a:pt x="1343639" y="526606"/>
                  </a:lnTo>
                  <a:lnTo>
                    <a:pt x="1339141" y="514439"/>
                  </a:lnTo>
                  <a:lnTo>
                    <a:pt x="1334115" y="502008"/>
                  </a:lnTo>
                  <a:lnTo>
                    <a:pt x="1328824" y="490106"/>
                  </a:lnTo>
                  <a:lnTo>
                    <a:pt x="1322739" y="478468"/>
                  </a:lnTo>
                  <a:lnTo>
                    <a:pt x="1316390" y="467095"/>
                  </a:lnTo>
                  <a:lnTo>
                    <a:pt x="1309512" y="455986"/>
                  </a:lnTo>
                  <a:lnTo>
                    <a:pt x="1302369" y="445407"/>
                  </a:lnTo>
                  <a:lnTo>
                    <a:pt x="1294697" y="434562"/>
                  </a:lnTo>
                  <a:lnTo>
                    <a:pt x="1287819" y="425570"/>
                  </a:lnTo>
                  <a:lnTo>
                    <a:pt x="1280412" y="416841"/>
                  </a:lnTo>
                  <a:lnTo>
                    <a:pt x="1272740" y="408642"/>
                  </a:lnTo>
                  <a:lnTo>
                    <a:pt x="1265068" y="400443"/>
                  </a:lnTo>
                  <a:lnTo>
                    <a:pt x="1256867" y="392508"/>
                  </a:lnTo>
                  <a:lnTo>
                    <a:pt x="1248401" y="384838"/>
                  </a:lnTo>
                  <a:lnTo>
                    <a:pt x="1239671" y="377696"/>
                  </a:lnTo>
                  <a:lnTo>
                    <a:pt x="1230677" y="370555"/>
                  </a:lnTo>
                  <a:lnTo>
                    <a:pt x="1221417" y="363943"/>
                  </a:lnTo>
                  <a:lnTo>
                    <a:pt x="1211894" y="357330"/>
                  </a:lnTo>
                  <a:lnTo>
                    <a:pt x="1202370" y="351247"/>
                  </a:lnTo>
                  <a:lnTo>
                    <a:pt x="1192317" y="345693"/>
                  </a:lnTo>
                  <a:lnTo>
                    <a:pt x="1182000" y="340403"/>
                  </a:lnTo>
                  <a:lnTo>
                    <a:pt x="1171947" y="334848"/>
                  </a:lnTo>
                  <a:lnTo>
                    <a:pt x="1161365" y="330352"/>
                  </a:lnTo>
                  <a:lnTo>
                    <a:pt x="1150783" y="325856"/>
                  </a:lnTo>
                  <a:lnTo>
                    <a:pt x="1151048" y="324269"/>
                  </a:lnTo>
                  <a:lnTo>
                    <a:pt x="1126180" y="317392"/>
                  </a:lnTo>
                  <a:lnTo>
                    <a:pt x="1119302" y="315276"/>
                  </a:lnTo>
                  <a:lnTo>
                    <a:pt x="1111895" y="313424"/>
                  </a:lnTo>
                  <a:lnTo>
                    <a:pt x="1104752" y="311573"/>
                  </a:lnTo>
                  <a:lnTo>
                    <a:pt x="1097345" y="310251"/>
                  </a:lnTo>
                  <a:lnTo>
                    <a:pt x="1089673" y="308928"/>
                  </a:lnTo>
                  <a:lnTo>
                    <a:pt x="1082530" y="307606"/>
                  </a:lnTo>
                  <a:lnTo>
                    <a:pt x="1074858" y="306548"/>
                  </a:lnTo>
                  <a:lnTo>
                    <a:pt x="1067186" y="305754"/>
                  </a:lnTo>
                  <a:lnTo>
                    <a:pt x="1064541" y="305490"/>
                  </a:lnTo>
                  <a:lnTo>
                    <a:pt x="1064276" y="305490"/>
                  </a:lnTo>
                  <a:lnTo>
                    <a:pt x="1049197" y="304432"/>
                  </a:lnTo>
                  <a:lnTo>
                    <a:pt x="1041525" y="303903"/>
                  </a:lnTo>
                  <a:lnTo>
                    <a:pt x="1033588" y="303903"/>
                  </a:lnTo>
                  <a:lnTo>
                    <a:pt x="1032795" y="303903"/>
                  </a:lnTo>
                  <a:lnTo>
                    <a:pt x="1032530" y="303903"/>
                  </a:lnTo>
                  <a:lnTo>
                    <a:pt x="1032001" y="303903"/>
                  </a:lnTo>
                  <a:lnTo>
                    <a:pt x="1024065" y="303903"/>
                  </a:lnTo>
                  <a:close/>
                  <a:moveTo>
                    <a:pt x="1388083" y="226671"/>
                  </a:moveTo>
                  <a:lnTo>
                    <a:pt x="1384643" y="226935"/>
                  </a:lnTo>
                  <a:lnTo>
                    <a:pt x="1381204" y="227464"/>
                  </a:lnTo>
                  <a:lnTo>
                    <a:pt x="1377765" y="228258"/>
                  </a:lnTo>
                  <a:lnTo>
                    <a:pt x="1374591" y="229316"/>
                  </a:lnTo>
                  <a:lnTo>
                    <a:pt x="1371416" y="230903"/>
                  </a:lnTo>
                  <a:lnTo>
                    <a:pt x="1368241" y="232490"/>
                  </a:lnTo>
                  <a:lnTo>
                    <a:pt x="1365596" y="234606"/>
                  </a:lnTo>
                  <a:lnTo>
                    <a:pt x="1362686" y="237250"/>
                  </a:lnTo>
                  <a:lnTo>
                    <a:pt x="1273269" y="326649"/>
                  </a:lnTo>
                  <a:lnTo>
                    <a:pt x="1280147" y="332468"/>
                  </a:lnTo>
                  <a:lnTo>
                    <a:pt x="1286496" y="338551"/>
                  </a:lnTo>
                  <a:lnTo>
                    <a:pt x="1293110" y="344899"/>
                  </a:lnTo>
                  <a:lnTo>
                    <a:pt x="1299195" y="351247"/>
                  </a:lnTo>
                  <a:lnTo>
                    <a:pt x="1305279" y="357859"/>
                  </a:lnTo>
                  <a:lnTo>
                    <a:pt x="1311364" y="364736"/>
                  </a:lnTo>
                  <a:lnTo>
                    <a:pt x="1317184" y="371348"/>
                  </a:lnTo>
                  <a:lnTo>
                    <a:pt x="1322739" y="378490"/>
                  </a:lnTo>
                  <a:lnTo>
                    <a:pt x="1413479" y="288033"/>
                  </a:lnTo>
                  <a:lnTo>
                    <a:pt x="1416125" y="285388"/>
                  </a:lnTo>
                  <a:lnTo>
                    <a:pt x="1417976" y="282479"/>
                  </a:lnTo>
                  <a:lnTo>
                    <a:pt x="1420093" y="279305"/>
                  </a:lnTo>
                  <a:lnTo>
                    <a:pt x="1421416" y="276131"/>
                  </a:lnTo>
                  <a:lnTo>
                    <a:pt x="1422474" y="272957"/>
                  </a:lnTo>
                  <a:lnTo>
                    <a:pt x="1423267" y="269519"/>
                  </a:lnTo>
                  <a:lnTo>
                    <a:pt x="1423797" y="266080"/>
                  </a:lnTo>
                  <a:lnTo>
                    <a:pt x="1423797" y="262642"/>
                  </a:lnTo>
                  <a:lnTo>
                    <a:pt x="1423797" y="259203"/>
                  </a:lnTo>
                  <a:lnTo>
                    <a:pt x="1423267" y="255765"/>
                  </a:lnTo>
                  <a:lnTo>
                    <a:pt x="1422474" y="252327"/>
                  </a:lnTo>
                  <a:lnTo>
                    <a:pt x="1421416" y="249153"/>
                  </a:lnTo>
                  <a:lnTo>
                    <a:pt x="1420093" y="245979"/>
                  </a:lnTo>
                  <a:lnTo>
                    <a:pt x="1417976" y="242805"/>
                  </a:lnTo>
                  <a:lnTo>
                    <a:pt x="1416125" y="240160"/>
                  </a:lnTo>
                  <a:lnTo>
                    <a:pt x="1413479" y="237250"/>
                  </a:lnTo>
                  <a:lnTo>
                    <a:pt x="1410834" y="234606"/>
                  </a:lnTo>
                  <a:lnTo>
                    <a:pt x="1407924" y="232490"/>
                  </a:lnTo>
                  <a:lnTo>
                    <a:pt x="1404749" y="230903"/>
                  </a:lnTo>
                  <a:lnTo>
                    <a:pt x="1401839" y="229316"/>
                  </a:lnTo>
                  <a:lnTo>
                    <a:pt x="1398400" y="228258"/>
                  </a:lnTo>
                  <a:lnTo>
                    <a:pt x="1394961" y="227464"/>
                  </a:lnTo>
                  <a:lnTo>
                    <a:pt x="1391522" y="226935"/>
                  </a:lnTo>
                  <a:lnTo>
                    <a:pt x="1388083" y="226671"/>
                  </a:lnTo>
                  <a:close/>
                  <a:moveTo>
                    <a:pt x="677243" y="226671"/>
                  </a:moveTo>
                  <a:lnTo>
                    <a:pt x="673803" y="226935"/>
                  </a:lnTo>
                  <a:lnTo>
                    <a:pt x="670629" y="227464"/>
                  </a:lnTo>
                  <a:lnTo>
                    <a:pt x="667190" y="228258"/>
                  </a:lnTo>
                  <a:lnTo>
                    <a:pt x="663751" y="229316"/>
                  </a:lnTo>
                  <a:lnTo>
                    <a:pt x="660576" y="230903"/>
                  </a:lnTo>
                  <a:lnTo>
                    <a:pt x="657666" y="232490"/>
                  </a:lnTo>
                  <a:lnTo>
                    <a:pt x="654491" y="234606"/>
                  </a:lnTo>
                  <a:lnTo>
                    <a:pt x="651846" y="237250"/>
                  </a:lnTo>
                  <a:lnTo>
                    <a:pt x="649465" y="240160"/>
                  </a:lnTo>
                  <a:lnTo>
                    <a:pt x="647084" y="242805"/>
                  </a:lnTo>
                  <a:lnTo>
                    <a:pt x="645497" y="245979"/>
                  </a:lnTo>
                  <a:lnTo>
                    <a:pt x="644174" y="249153"/>
                  </a:lnTo>
                  <a:lnTo>
                    <a:pt x="642587" y="252327"/>
                  </a:lnTo>
                  <a:lnTo>
                    <a:pt x="642058" y="255765"/>
                  </a:lnTo>
                  <a:lnTo>
                    <a:pt x="641529" y="259203"/>
                  </a:lnTo>
                  <a:lnTo>
                    <a:pt x="641264" y="262642"/>
                  </a:lnTo>
                  <a:lnTo>
                    <a:pt x="641529" y="266080"/>
                  </a:lnTo>
                  <a:lnTo>
                    <a:pt x="642058" y="269519"/>
                  </a:lnTo>
                  <a:lnTo>
                    <a:pt x="642587" y="272957"/>
                  </a:lnTo>
                  <a:lnTo>
                    <a:pt x="644174" y="276131"/>
                  </a:lnTo>
                  <a:lnTo>
                    <a:pt x="645497" y="279305"/>
                  </a:lnTo>
                  <a:lnTo>
                    <a:pt x="647084" y="282479"/>
                  </a:lnTo>
                  <a:lnTo>
                    <a:pt x="649465" y="285388"/>
                  </a:lnTo>
                  <a:lnTo>
                    <a:pt x="651846" y="288033"/>
                  </a:lnTo>
                  <a:lnTo>
                    <a:pt x="742321" y="378490"/>
                  </a:lnTo>
                  <a:lnTo>
                    <a:pt x="748406" y="371348"/>
                  </a:lnTo>
                  <a:lnTo>
                    <a:pt x="753961" y="364736"/>
                  </a:lnTo>
                  <a:lnTo>
                    <a:pt x="760046" y="357859"/>
                  </a:lnTo>
                  <a:lnTo>
                    <a:pt x="765866" y="351247"/>
                  </a:lnTo>
                  <a:lnTo>
                    <a:pt x="772480" y="344899"/>
                  </a:lnTo>
                  <a:lnTo>
                    <a:pt x="778564" y="338551"/>
                  </a:lnTo>
                  <a:lnTo>
                    <a:pt x="785443" y="332468"/>
                  </a:lnTo>
                  <a:lnTo>
                    <a:pt x="791792" y="326649"/>
                  </a:lnTo>
                  <a:lnTo>
                    <a:pt x="702639" y="237250"/>
                  </a:lnTo>
                  <a:lnTo>
                    <a:pt x="699994" y="234606"/>
                  </a:lnTo>
                  <a:lnTo>
                    <a:pt x="696819" y="232490"/>
                  </a:lnTo>
                  <a:lnTo>
                    <a:pt x="694174" y="230903"/>
                  </a:lnTo>
                  <a:lnTo>
                    <a:pt x="690734" y="229316"/>
                  </a:lnTo>
                  <a:lnTo>
                    <a:pt x="687295" y="228258"/>
                  </a:lnTo>
                  <a:lnTo>
                    <a:pt x="683856" y="227464"/>
                  </a:lnTo>
                  <a:lnTo>
                    <a:pt x="680682" y="226935"/>
                  </a:lnTo>
                  <a:lnTo>
                    <a:pt x="677243" y="226671"/>
                  </a:lnTo>
                  <a:close/>
                  <a:moveTo>
                    <a:pt x="1032795" y="79348"/>
                  </a:moveTo>
                  <a:lnTo>
                    <a:pt x="1029091" y="79877"/>
                  </a:lnTo>
                  <a:lnTo>
                    <a:pt x="1025387" y="80406"/>
                  </a:lnTo>
                  <a:lnTo>
                    <a:pt x="1021948" y="81200"/>
                  </a:lnTo>
                  <a:lnTo>
                    <a:pt x="1018774" y="82257"/>
                  </a:lnTo>
                  <a:lnTo>
                    <a:pt x="1015599" y="83844"/>
                  </a:lnTo>
                  <a:lnTo>
                    <a:pt x="1012425" y="85696"/>
                  </a:lnTo>
                  <a:lnTo>
                    <a:pt x="1010044" y="87547"/>
                  </a:lnTo>
                  <a:lnTo>
                    <a:pt x="1007134" y="90192"/>
                  </a:lnTo>
                  <a:lnTo>
                    <a:pt x="1005017" y="92573"/>
                  </a:lnTo>
                  <a:lnTo>
                    <a:pt x="1002901" y="95482"/>
                  </a:lnTo>
                  <a:lnTo>
                    <a:pt x="1001049" y="98392"/>
                  </a:lnTo>
                  <a:lnTo>
                    <a:pt x="999726" y="101301"/>
                  </a:lnTo>
                  <a:lnTo>
                    <a:pt x="998404" y="104739"/>
                  </a:lnTo>
                  <a:lnTo>
                    <a:pt x="997610" y="108178"/>
                  </a:lnTo>
                  <a:lnTo>
                    <a:pt x="997081" y="111881"/>
                  </a:lnTo>
                  <a:lnTo>
                    <a:pt x="996816" y="115319"/>
                  </a:lnTo>
                  <a:lnTo>
                    <a:pt x="996816" y="236986"/>
                  </a:lnTo>
                  <a:lnTo>
                    <a:pt x="1005546" y="236192"/>
                  </a:lnTo>
                  <a:lnTo>
                    <a:pt x="1014276" y="235664"/>
                  </a:lnTo>
                  <a:lnTo>
                    <a:pt x="1023007" y="235399"/>
                  </a:lnTo>
                  <a:lnTo>
                    <a:pt x="1031737" y="235135"/>
                  </a:lnTo>
                  <a:lnTo>
                    <a:pt x="1032795" y="235135"/>
                  </a:lnTo>
                  <a:lnTo>
                    <a:pt x="1033588" y="235135"/>
                  </a:lnTo>
                  <a:lnTo>
                    <a:pt x="1042583" y="235399"/>
                  </a:lnTo>
                  <a:lnTo>
                    <a:pt x="1051313" y="235664"/>
                  </a:lnTo>
                  <a:lnTo>
                    <a:pt x="1060043" y="236192"/>
                  </a:lnTo>
                  <a:lnTo>
                    <a:pt x="1068773" y="236986"/>
                  </a:lnTo>
                  <a:lnTo>
                    <a:pt x="1068773" y="115319"/>
                  </a:lnTo>
                  <a:lnTo>
                    <a:pt x="1068509" y="111881"/>
                  </a:lnTo>
                  <a:lnTo>
                    <a:pt x="1067715" y="108178"/>
                  </a:lnTo>
                  <a:lnTo>
                    <a:pt x="1066922" y="104739"/>
                  </a:lnTo>
                  <a:lnTo>
                    <a:pt x="1065863" y="101301"/>
                  </a:lnTo>
                  <a:lnTo>
                    <a:pt x="1064276" y="98392"/>
                  </a:lnTo>
                  <a:lnTo>
                    <a:pt x="1062424" y="95482"/>
                  </a:lnTo>
                  <a:lnTo>
                    <a:pt x="1060308" y="92573"/>
                  </a:lnTo>
                  <a:lnTo>
                    <a:pt x="1057927" y="90192"/>
                  </a:lnTo>
                  <a:lnTo>
                    <a:pt x="1055546" y="87547"/>
                  </a:lnTo>
                  <a:lnTo>
                    <a:pt x="1052636" y="85696"/>
                  </a:lnTo>
                  <a:lnTo>
                    <a:pt x="1049990" y="83844"/>
                  </a:lnTo>
                  <a:lnTo>
                    <a:pt x="1046816" y="82257"/>
                  </a:lnTo>
                  <a:lnTo>
                    <a:pt x="1043377" y="81200"/>
                  </a:lnTo>
                  <a:lnTo>
                    <a:pt x="1039938" y="80406"/>
                  </a:lnTo>
                  <a:lnTo>
                    <a:pt x="1036498" y="79877"/>
                  </a:lnTo>
                  <a:lnTo>
                    <a:pt x="1032795" y="79348"/>
                  </a:lnTo>
                  <a:close/>
                  <a:moveTo>
                    <a:pt x="986234" y="0"/>
                  </a:moveTo>
                  <a:lnTo>
                    <a:pt x="1012954" y="265"/>
                  </a:lnTo>
                  <a:lnTo>
                    <a:pt x="1039938" y="1058"/>
                  </a:lnTo>
                  <a:lnTo>
                    <a:pt x="1066922" y="2381"/>
                  </a:lnTo>
                  <a:lnTo>
                    <a:pt x="1093641" y="4232"/>
                  </a:lnTo>
                  <a:lnTo>
                    <a:pt x="1120096" y="6612"/>
                  </a:lnTo>
                  <a:lnTo>
                    <a:pt x="1146286" y="8993"/>
                  </a:lnTo>
                  <a:lnTo>
                    <a:pt x="1172212" y="12431"/>
                  </a:lnTo>
                  <a:lnTo>
                    <a:pt x="1198137" y="16134"/>
                  </a:lnTo>
                  <a:lnTo>
                    <a:pt x="1223798" y="20366"/>
                  </a:lnTo>
                  <a:lnTo>
                    <a:pt x="1248930" y="25127"/>
                  </a:lnTo>
                  <a:lnTo>
                    <a:pt x="1274327" y="30417"/>
                  </a:lnTo>
                  <a:lnTo>
                    <a:pt x="1298930" y="35971"/>
                  </a:lnTo>
                  <a:lnTo>
                    <a:pt x="1323268" y="42055"/>
                  </a:lnTo>
                  <a:lnTo>
                    <a:pt x="1347871" y="48931"/>
                  </a:lnTo>
                  <a:lnTo>
                    <a:pt x="1371681" y="56073"/>
                  </a:lnTo>
                  <a:lnTo>
                    <a:pt x="1395225" y="64007"/>
                  </a:lnTo>
                  <a:lnTo>
                    <a:pt x="1418506" y="72207"/>
                  </a:lnTo>
                  <a:lnTo>
                    <a:pt x="1441521" y="80935"/>
                  </a:lnTo>
                  <a:lnTo>
                    <a:pt x="1464272" y="90192"/>
                  </a:lnTo>
                  <a:lnTo>
                    <a:pt x="1486494" y="99979"/>
                  </a:lnTo>
                  <a:lnTo>
                    <a:pt x="1508716" y="110029"/>
                  </a:lnTo>
                  <a:lnTo>
                    <a:pt x="1530145" y="120873"/>
                  </a:lnTo>
                  <a:lnTo>
                    <a:pt x="1551309" y="131982"/>
                  </a:lnTo>
                  <a:lnTo>
                    <a:pt x="1572208" y="143884"/>
                  </a:lnTo>
                  <a:lnTo>
                    <a:pt x="1592313" y="156051"/>
                  </a:lnTo>
                  <a:lnTo>
                    <a:pt x="1612684" y="168747"/>
                  </a:lnTo>
                  <a:lnTo>
                    <a:pt x="1631996" y="181971"/>
                  </a:lnTo>
                  <a:lnTo>
                    <a:pt x="1651043" y="195725"/>
                  </a:lnTo>
                  <a:lnTo>
                    <a:pt x="1660567" y="202602"/>
                  </a:lnTo>
                  <a:lnTo>
                    <a:pt x="1669826" y="210008"/>
                  </a:lnTo>
                  <a:lnTo>
                    <a:pt x="1678821" y="217413"/>
                  </a:lnTo>
                  <a:lnTo>
                    <a:pt x="1687815" y="224819"/>
                  </a:lnTo>
                  <a:lnTo>
                    <a:pt x="1696810" y="232225"/>
                  </a:lnTo>
                  <a:lnTo>
                    <a:pt x="1705804" y="240160"/>
                  </a:lnTo>
                  <a:lnTo>
                    <a:pt x="1714535" y="247830"/>
                  </a:lnTo>
                  <a:lnTo>
                    <a:pt x="1723000" y="255765"/>
                  </a:lnTo>
                  <a:lnTo>
                    <a:pt x="1731466" y="263964"/>
                  </a:lnTo>
                  <a:lnTo>
                    <a:pt x="1739931" y="272164"/>
                  </a:lnTo>
                  <a:lnTo>
                    <a:pt x="1747868" y="280098"/>
                  </a:lnTo>
                  <a:lnTo>
                    <a:pt x="1756069" y="288827"/>
                  </a:lnTo>
                  <a:lnTo>
                    <a:pt x="1764005" y="297290"/>
                  </a:lnTo>
                  <a:lnTo>
                    <a:pt x="1771941" y="306019"/>
                  </a:lnTo>
                  <a:lnTo>
                    <a:pt x="1779349" y="314747"/>
                  </a:lnTo>
                  <a:lnTo>
                    <a:pt x="1787021" y="323740"/>
                  </a:lnTo>
                  <a:lnTo>
                    <a:pt x="1794163" y="332997"/>
                  </a:lnTo>
                  <a:lnTo>
                    <a:pt x="1801571" y="341990"/>
                  </a:lnTo>
                  <a:lnTo>
                    <a:pt x="1808714" y="351512"/>
                  </a:lnTo>
                  <a:lnTo>
                    <a:pt x="1815592" y="360769"/>
                  </a:lnTo>
                  <a:lnTo>
                    <a:pt x="1822735" y="370291"/>
                  </a:lnTo>
                  <a:lnTo>
                    <a:pt x="1829348" y="380077"/>
                  </a:lnTo>
                  <a:lnTo>
                    <a:pt x="1835962" y="389863"/>
                  </a:lnTo>
                  <a:lnTo>
                    <a:pt x="1842311" y="399914"/>
                  </a:lnTo>
                  <a:lnTo>
                    <a:pt x="1848396" y="409964"/>
                  </a:lnTo>
                  <a:lnTo>
                    <a:pt x="1854745" y="420280"/>
                  </a:lnTo>
                  <a:lnTo>
                    <a:pt x="1860830" y="430330"/>
                  </a:lnTo>
                  <a:lnTo>
                    <a:pt x="1866385" y="441175"/>
                  </a:lnTo>
                  <a:lnTo>
                    <a:pt x="1872470" y="451490"/>
                  </a:lnTo>
                  <a:lnTo>
                    <a:pt x="1877761" y="462070"/>
                  </a:lnTo>
                  <a:lnTo>
                    <a:pt x="1883316" y="473178"/>
                  </a:lnTo>
                  <a:lnTo>
                    <a:pt x="1888342" y="484023"/>
                  </a:lnTo>
                  <a:lnTo>
                    <a:pt x="1893369" y="495396"/>
                  </a:lnTo>
                  <a:lnTo>
                    <a:pt x="1898395" y="506240"/>
                  </a:lnTo>
                  <a:lnTo>
                    <a:pt x="1903157" y="517613"/>
                  </a:lnTo>
                  <a:lnTo>
                    <a:pt x="1907654" y="529251"/>
                  </a:lnTo>
                  <a:lnTo>
                    <a:pt x="1912152" y="540624"/>
                  </a:lnTo>
                  <a:lnTo>
                    <a:pt x="1916385" y="552526"/>
                  </a:lnTo>
                  <a:lnTo>
                    <a:pt x="1920617" y="564428"/>
                  </a:lnTo>
                  <a:lnTo>
                    <a:pt x="1924586" y="576331"/>
                  </a:lnTo>
                  <a:lnTo>
                    <a:pt x="1928289" y="588497"/>
                  </a:lnTo>
                  <a:lnTo>
                    <a:pt x="1931993" y="600664"/>
                  </a:lnTo>
                  <a:lnTo>
                    <a:pt x="1935432" y="612831"/>
                  </a:lnTo>
                  <a:lnTo>
                    <a:pt x="1938607" y="625526"/>
                  </a:lnTo>
                  <a:lnTo>
                    <a:pt x="1941781" y="637958"/>
                  </a:lnTo>
                  <a:lnTo>
                    <a:pt x="1944691" y="650918"/>
                  </a:lnTo>
                  <a:lnTo>
                    <a:pt x="1947337" y="663613"/>
                  </a:lnTo>
                  <a:lnTo>
                    <a:pt x="1950247" y="676574"/>
                  </a:lnTo>
                  <a:lnTo>
                    <a:pt x="1952363" y="689798"/>
                  </a:lnTo>
                  <a:lnTo>
                    <a:pt x="1954744" y="703023"/>
                  </a:lnTo>
                  <a:lnTo>
                    <a:pt x="1956596" y="716248"/>
                  </a:lnTo>
                  <a:lnTo>
                    <a:pt x="1958448" y="729737"/>
                  </a:lnTo>
                  <a:lnTo>
                    <a:pt x="1960299" y="743490"/>
                  </a:lnTo>
                  <a:lnTo>
                    <a:pt x="1961622" y="757244"/>
                  </a:lnTo>
                  <a:lnTo>
                    <a:pt x="1962945" y="770998"/>
                  </a:lnTo>
                  <a:lnTo>
                    <a:pt x="1964268" y="785016"/>
                  </a:lnTo>
                  <a:lnTo>
                    <a:pt x="1965061" y="799034"/>
                  </a:lnTo>
                  <a:lnTo>
                    <a:pt x="1965855" y="813317"/>
                  </a:lnTo>
                  <a:lnTo>
                    <a:pt x="1966384" y="827599"/>
                  </a:lnTo>
                  <a:lnTo>
                    <a:pt x="1966649" y="842411"/>
                  </a:lnTo>
                  <a:lnTo>
                    <a:pt x="1966913" y="856958"/>
                  </a:lnTo>
                  <a:lnTo>
                    <a:pt x="1966913" y="871769"/>
                  </a:lnTo>
                  <a:lnTo>
                    <a:pt x="1966649" y="886581"/>
                  </a:lnTo>
                  <a:lnTo>
                    <a:pt x="1966120" y="901393"/>
                  </a:lnTo>
                  <a:lnTo>
                    <a:pt x="1965590" y="916733"/>
                  </a:lnTo>
                  <a:lnTo>
                    <a:pt x="1964797" y="931809"/>
                  </a:lnTo>
                  <a:lnTo>
                    <a:pt x="1964003" y="947150"/>
                  </a:lnTo>
                  <a:lnTo>
                    <a:pt x="1962416" y="962755"/>
                  </a:lnTo>
                  <a:lnTo>
                    <a:pt x="1961093" y="978360"/>
                  </a:lnTo>
                  <a:lnTo>
                    <a:pt x="1959506" y="994230"/>
                  </a:lnTo>
                  <a:lnTo>
                    <a:pt x="1957654" y="1010099"/>
                  </a:lnTo>
                  <a:lnTo>
                    <a:pt x="1955802" y="1026233"/>
                  </a:lnTo>
                  <a:lnTo>
                    <a:pt x="1953950" y="1038929"/>
                  </a:lnTo>
                  <a:lnTo>
                    <a:pt x="1952363" y="1051360"/>
                  </a:lnTo>
                  <a:lnTo>
                    <a:pt x="1950247" y="1064056"/>
                  </a:lnTo>
                  <a:lnTo>
                    <a:pt x="1947866" y="1076752"/>
                  </a:lnTo>
                  <a:lnTo>
                    <a:pt x="1944956" y="1089447"/>
                  </a:lnTo>
                  <a:lnTo>
                    <a:pt x="1942046" y="1101879"/>
                  </a:lnTo>
                  <a:lnTo>
                    <a:pt x="1938607" y="1114574"/>
                  </a:lnTo>
                  <a:lnTo>
                    <a:pt x="1935167" y="1127005"/>
                  </a:lnTo>
                  <a:lnTo>
                    <a:pt x="1931199" y="1139701"/>
                  </a:lnTo>
                  <a:lnTo>
                    <a:pt x="1927231" y="1152132"/>
                  </a:lnTo>
                  <a:lnTo>
                    <a:pt x="1922998" y="1164828"/>
                  </a:lnTo>
                  <a:lnTo>
                    <a:pt x="1918501" y="1177524"/>
                  </a:lnTo>
                  <a:lnTo>
                    <a:pt x="1913210" y="1189955"/>
                  </a:lnTo>
                  <a:lnTo>
                    <a:pt x="1908448" y="1202386"/>
                  </a:lnTo>
                  <a:lnTo>
                    <a:pt x="1903157" y="1214817"/>
                  </a:lnTo>
                  <a:lnTo>
                    <a:pt x="1897866" y="1227513"/>
                  </a:lnTo>
                  <a:lnTo>
                    <a:pt x="1892311" y="1239944"/>
                  </a:lnTo>
                  <a:lnTo>
                    <a:pt x="1886491" y="1252111"/>
                  </a:lnTo>
                  <a:lnTo>
                    <a:pt x="1880142" y="1264806"/>
                  </a:lnTo>
                  <a:lnTo>
                    <a:pt x="1874321" y="1276973"/>
                  </a:lnTo>
                  <a:lnTo>
                    <a:pt x="1861359" y="1301571"/>
                  </a:lnTo>
                  <a:lnTo>
                    <a:pt x="1847867" y="1325904"/>
                  </a:lnTo>
                  <a:lnTo>
                    <a:pt x="1834110" y="1350238"/>
                  </a:lnTo>
                  <a:lnTo>
                    <a:pt x="1819825" y="1374306"/>
                  </a:lnTo>
                  <a:lnTo>
                    <a:pt x="1805274" y="1397846"/>
                  </a:lnTo>
                  <a:lnTo>
                    <a:pt x="1790195" y="1421386"/>
                  </a:lnTo>
                  <a:lnTo>
                    <a:pt x="1774851" y="1444662"/>
                  </a:lnTo>
                  <a:lnTo>
                    <a:pt x="1759772" y="1467673"/>
                  </a:lnTo>
                  <a:lnTo>
                    <a:pt x="1744164" y="1490154"/>
                  </a:lnTo>
                  <a:lnTo>
                    <a:pt x="1728820" y="1512636"/>
                  </a:lnTo>
                  <a:lnTo>
                    <a:pt x="1697868" y="1556278"/>
                  </a:lnTo>
                  <a:lnTo>
                    <a:pt x="1667974" y="1598332"/>
                  </a:lnTo>
                  <a:lnTo>
                    <a:pt x="1639403" y="1638535"/>
                  </a:lnTo>
                  <a:lnTo>
                    <a:pt x="1625647" y="1658108"/>
                  </a:lnTo>
                  <a:lnTo>
                    <a:pt x="1612419" y="1676887"/>
                  </a:lnTo>
                  <a:lnTo>
                    <a:pt x="1599985" y="1695401"/>
                  </a:lnTo>
                  <a:lnTo>
                    <a:pt x="1587816" y="1713387"/>
                  </a:lnTo>
                  <a:lnTo>
                    <a:pt x="1576705" y="1730843"/>
                  </a:lnTo>
                  <a:lnTo>
                    <a:pt x="1566388" y="1748035"/>
                  </a:lnTo>
                  <a:lnTo>
                    <a:pt x="1607393" y="2062253"/>
                  </a:lnTo>
                  <a:lnTo>
                    <a:pt x="1556070" y="2077329"/>
                  </a:lnTo>
                  <a:lnTo>
                    <a:pt x="1479087" y="2100605"/>
                  </a:lnTo>
                  <a:lnTo>
                    <a:pt x="1371681" y="2133931"/>
                  </a:lnTo>
                  <a:lnTo>
                    <a:pt x="1245491" y="2173076"/>
                  </a:lnTo>
                  <a:lnTo>
                    <a:pt x="1113217" y="2214601"/>
                  </a:lnTo>
                  <a:lnTo>
                    <a:pt x="986499" y="2254804"/>
                  </a:lnTo>
                  <a:lnTo>
                    <a:pt x="877241" y="2289188"/>
                  </a:lnTo>
                  <a:lnTo>
                    <a:pt x="797347" y="2314844"/>
                  </a:lnTo>
                  <a:lnTo>
                    <a:pt x="772480" y="2323043"/>
                  </a:lnTo>
                  <a:lnTo>
                    <a:pt x="759252" y="2327275"/>
                  </a:lnTo>
                  <a:lnTo>
                    <a:pt x="710046" y="2094521"/>
                  </a:lnTo>
                  <a:lnTo>
                    <a:pt x="701846" y="2097431"/>
                  </a:lnTo>
                  <a:lnTo>
                    <a:pt x="680153" y="2105630"/>
                  </a:lnTo>
                  <a:lnTo>
                    <a:pt x="664544" y="2110920"/>
                  </a:lnTo>
                  <a:lnTo>
                    <a:pt x="646820" y="2117003"/>
                  </a:lnTo>
                  <a:lnTo>
                    <a:pt x="626978" y="2123351"/>
                  </a:lnTo>
                  <a:lnTo>
                    <a:pt x="605550" y="2129699"/>
                  </a:lnTo>
                  <a:lnTo>
                    <a:pt x="582799" y="2136576"/>
                  </a:lnTo>
                  <a:lnTo>
                    <a:pt x="559254" y="2142923"/>
                  </a:lnTo>
                  <a:lnTo>
                    <a:pt x="535180" y="2149007"/>
                  </a:lnTo>
                  <a:lnTo>
                    <a:pt x="523011" y="2151652"/>
                  </a:lnTo>
                  <a:lnTo>
                    <a:pt x="511107" y="2154297"/>
                  </a:lnTo>
                  <a:lnTo>
                    <a:pt x="498937" y="2156413"/>
                  </a:lnTo>
                  <a:lnTo>
                    <a:pt x="486768" y="2158793"/>
                  </a:lnTo>
                  <a:lnTo>
                    <a:pt x="475128" y="2160644"/>
                  </a:lnTo>
                  <a:lnTo>
                    <a:pt x="463488" y="2162496"/>
                  </a:lnTo>
                  <a:lnTo>
                    <a:pt x="452112" y="2163554"/>
                  </a:lnTo>
                  <a:lnTo>
                    <a:pt x="441001" y="2164612"/>
                  </a:lnTo>
                  <a:lnTo>
                    <a:pt x="430419" y="2165141"/>
                  </a:lnTo>
                  <a:lnTo>
                    <a:pt x="420102" y="2165141"/>
                  </a:lnTo>
                  <a:lnTo>
                    <a:pt x="410049" y="2164876"/>
                  </a:lnTo>
                  <a:lnTo>
                    <a:pt x="400261" y="2164083"/>
                  </a:lnTo>
                  <a:lnTo>
                    <a:pt x="391002" y="2162760"/>
                  </a:lnTo>
                  <a:lnTo>
                    <a:pt x="382272" y="2160644"/>
                  </a:lnTo>
                  <a:lnTo>
                    <a:pt x="373806" y="2158264"/>
                  </a:lnTo>
                  <a:lnTo>
                    <a:pt x="365870" y="2155355"/>
                  </a:lnTo>
                  <a:lnTo>
                    <a:pt x="357933" y="2151916"/>
                  </a:lnTo>
                  <a:lnTo>
                    <a:pt x="350790" y="2148213"/>
                  </a:lnTo>
                  <a:lnTo>
                    <a:pt x="343648" y="2144246"/>
                  </a:lnTo>
                  <a:lnTo>
                    <a:pt x="337034" y="2139749"/>
                  </a:lnTo>
                  <a:lnTo>
                    <a:pt x="330685" y="2135253"/>
                  </a:lnTo>
                  <a:lnTo>
                    <a:pt x="324600" y="2129963"/>
                  </a:lnTo>
                  <a:lnTo>
                    <a:pt x="319045" y="2124938"/>
                  </a:lnTo>
                  <a:lnTo>
                    <a:pt x="313489" y="2119384"/>
                  </a:lnTo>
                  <a:lnTo>
                    <a:pt x="308463" y="2114094"/>
                  </a:lnTo>
                  <a:lnTo>
                    <a:pt x="303966" y="2108539"/>
                  </a:lnTo>
                  <a:lnTo>
                    <a:pt x="299468" y="2102456"/>
                  </a:lnTo>
                  <a:lnTo>
                    <a:pt x="295500" y="2096902"/>
                  </a:lnTo>
                  <a:lnTo>
                    <a:pt x="291796" y="2091083"/>
                  </a:lnTo>
                  <a:lnTo>
                    <a:pt x="288357" y="2085264"/>
                  </a:lnTo>
                  <a:lnTo>
                    <a:pt x="285183" y="2079445"/>
                  </a:lnTo>
                  <a:lnTo>
                    <a:pt x="282537" y="2073891"/>
                  </a:lnTo>
                  <a:lnTo>
                    <a:pt x="279892" y="2068336"/>
                  </a:lnTo>
                  <a:lnTo>
                    <a:pt x="277511" y="2062782"/>
                  </a:lnTo>
                  <a:lnTo>
                    <a:pt x="275394" y="2057757"/>
                  </a:lnTo>
                  <a:lnTo>
                    <a:pt x="273807" y="2052467"/>
                  </a:lnTo>
                  <a:lnTo>
                    <a:pt x="272220" y="2047706"/>
                  </a:lnTo>
                  <a:lnTo>
                    <a:pt x="271162" y="2042945"/>
                  </a:lnTo>
                  <a:lnTo>
                    <a:pt x="270103" y="2038713"/>
                  </a:lnTo>
                  <a:lnTo>
                    <a:pt x="269574" y="2035275"/>
                  </a:lnTo>
                  <a:lnTo>
                    <a:pt x="269310" y="2031572"/>
                  </a:lnTo>
                  <a:lnTo>
                    <a:pt x="269045" y="2028398"/>
                  </a:lnTo>
                  <a:lnTo>
                    <a:pt x="269045" y="2025489"/>
                  </a:lnTo>
                  <a:lnTo>
                    <a:pt x="269310" y="2022050"/>
                  </a:lnTo>
                  <a:lnTo>
                    <a:pt x="270632" y="2013851"/>
                  </a:lnTo>
                  <a:lnTo>
                    <a:pt x="272484" y="2004329"/>
                  </a:lnTo>
                  <a:lnTo>
                    <a:pt x="274865" y="1993749"/>
                  </a:lnTo>
                  <a:lnTo>
                    <a:pt x="280156" y="1969680"/>
                  </a:lnTo>
                  <a:lnTo>
                    <a:pt x="282802" y="1957249"/>
                  </a:lnTo>
                  <a:lnTo>
                    <a:pt x="284918" y="1944289"/>
                  </a:lnTo>
                  <a:lnTo>
                    <a:pt x="285712" y="1937677"/>
                  </a:lnTo>
                  <a:lnTo>
                    <a:pt x="286770" y="1931329"/>
                  </a:lnTo>
                  <a:lnTo>
                    <a:pt x="287034" y="1924981"/>
                  </a:lnTo>
                  <a:lnTo>
                    <a:pt x="287299" y="1918633"/>
                  </a:lnTo>
                  <a:lnTo>
                    <a:pt x="287564" y="1912285"/>
                  </a:lnTo>
                  <a:lnTo>
                    <a:pt x="287299" y="1906202"/>
                  </a:lnTo>
                  <a:lnTo>
                    <a:pt x="286770" y="1900383"/>
                  </a:lnTo>
                  <a:lnTo>
                    <a:pt x="285712" y="1894564"/>
                  </a:lnTo>
                  <a:lnTo>
                    <a:pt x="284654" y="1889010"/>
                  </a:lnTo>
                  <a:lnTo>
                    <a:pt x="283066" y="1883985"/>
                  </a:lnTo>
                  <a:lnTo>
                    <a:pt x="280950" y="1878695"/>
                  </a:lnTo>
                  <a:lnTo>
                    <a:pt x="278569" y="1873934"/>
                  </a:lnTo>
                  <a:lnTo>
                    <a:pt x="275659" y="1869438"/>
                  </a:lnTo>
                  <a:lnTo>
                    <a:pt x="272220" y="1865735"/>
                  </a:lnTo>
                  <a:lnTo>
                    <a:pt x="268781" y="1862032"/>
                  </a:lnTo>
                  <a:lnTo>
                    <a:pt x="264283" y="1858593"/>
                  </a:lnTo>
                  <a:lnTo>
                    <a:pt x="235712" y="1840343"/>
                  </a:lnTo>
                  <a:lnTo>
                    <a:pt x="215077" y="1826854"/>
                  </a:lnTo>
                  <a:lnTo>
                    <a:pt x="198146" y="1816274"/>
                  </a:lnTo>
                  <a:lnTo>
                    <a:pt x="194443" y="1807017"/>
                  </a:lnTo>
                  <a:lnTo>
                    <a:pt x="191004" y="1797231"/>
                  </a:lnTo>
                  <a:lnTo>
                    <a:pt x="187300" y="1785064"/>
                  </a:lnTo>
                  <a:lnTo>
                    <a:pt x="185448" y="1778981"/>
                  </a:lnTo>
                  <a:lnTo>
                    <a:pt x="184125" y="1772369"/>
                  </a:lnTo>
                  <a:lnTo>
                    <a:pt x="182803" y="1766285"/>
                  </a:lnTo>
                  <a:lnTo>
                    <a:pt x="182009" y="1759937"/>
                  </a:lnTo>
                  <a:lnTo>
                    <a:pt x="181744" y="1754383"/>
                  </a:lnTo>
                  <a:lnTo>
                    <a:pt x="181744" y="1749093"/>
                  </a:lnTo>
                  <a:lnTo>
                    <a:pt x="182009" y="1746977"/>
                  </a:lnTo>
                  <a:lnTo>
                    <a:pt x="182538" y="1744597"/>
                  </a:lnTo>
                  <a:lnTo>
                    <a:pt x="183067" y="1742745"/>
                  </a:lnTo>
                  <a:lnTo>
                    <a:pt x="183861" y="1740629"/>
                  </a:lnTo>
                  <a:lnTo>
                    <a:pt x="186242" y="1737191"/>
                  </a:lnTo>
                  <a:lnTo>
                    <a:pt x="188623" y="1734017"/>
                  </a:lnTo>
                  <a:lnTo>
                    <a:pt x="191797" y="1730579"/>
                  </a:lnTo>
                  <a:lnTo>
                    <a:pt x="194707" y="1727140"/>
                  </a:lnTo>
                  <a:lnTo>
                    <a:pt x="201586" y="1720792"/>
                  </a:lnTo>
                  <a:lnTo>
                    <a:pt x="208199" y="1714445"/>
                  </a:lnTo>
                  <a:lnTo>
                    <a:pt x="214548" y="1709155"/>
                  </a:lnTo>
                  <a:lnTo>
                    <a:pt x="219310" y="1704394"/>
                  </a:lnTo>
                  <a:lnTo>
                    <a:pt x="220897" y="1702542"/>
                  </a:lnTo>
                  <a:lnTo>
                    <a:pt x="221691" y="1700691"/>
                  </a:lnTo>
                  <a:lnTo>
                    <a:pt x="222220" y="1699369"/>
                  </a:lnTo>
                  <a:lnTo>
                    <a:pt x="221956" y="1698840"/>
                  </a:lnTo>
                  <a:lnTo>
                    <a:pt x="221691" y="1698311"/>
                  </a:lnTo>
                  <a:lnTo>
                    <a:pt x="220104" y="1697253"/>
                  </a:lnTo>
                  <a:lnTo>
                    <a:pt x="216929" y="1695666"/>
                  </a:lnTo>
                  <a:lnTo>
                    <a:pt x="207141" y="1691169"/>
                  </a:lnTo>
                  <a:lnTo>
                    <a:pt x="193914" y="1686144"/>
                  </a:lnTo>
                  <a:lnTo>
                    <a:pt x="178834" y="1680061"/>
                  </a:lnTo>
                  <a:lnTo>
                    <a:pt x="163491" y="1674242"/>
                  </a:lnTo>
                  <a:lnTo>
                    <a:pt x="148940" y="1668158"/>
                  </a:lnTo>
                  <a:lnTo>
                    <a:pt x="137300" y="1663133"/>
                  </a:lnTo>
                  <a:lnTo>
                    <a:pt x="132803" y="1661282"/>
                  </a:lnTo>
                  <a:lnTo>
                    <a:pt x="129628" y="1659166"/>
                  </a:lnTo>
                  <a:lnTo>
                    <a:pt x="128570" y="1658372"/>
                  </a:lnTo>
                  <a:lnTo>
                    <a:pt x="127248" y="1657314"/>
                  </a:lnTo>
                  <a:lnTo>
                    <a:pt x="124602" y="1654140"/>
                  </a:lnTo>
                  <a:lnTo>
                    <a:pt x="122221" y="1649908"/>
                  </a:lnTo>
                  <a:lnTo>
                    <a:pt x="119576" y="1645147"/>
                  </a:lnTo>
                  <a:lnTo>
                    <a:pt x="116930" y="1639593"/>
                  </a:lnTo>
                  <a:lnTo>
                    <a:pt x="115078" y="1633774"/>
                  </a:lnTo>
                  <a:lnTo>
                    <a:pt x="112697" y="1627162"/>
                  </a:lnTo>
                  <a:lnTo>
                    <a:pt x="111375" y="1620814"/>
                  </a:lnTo>
                  <a:lnTo>
                    <a:pt x="110052" y="1613937"/>
                  </a:lnTo>
                  <a:lnTo>
                    <a:pt x="109258" y="1607589"/>
                  </a:lnTo>
                  <a:lnTo>
                    <a:pt x="108994" y="1601506"/>
                  </a:lnTo>
                  <a:lnTo>
                    <a:pt x="109258" y="1595158"/>
                  </a:lnTo>
                  <a:lnTo>
                    <a:pt x="109523" y="1592513"/>
                  </a:lnTo>
                  <a:lnTo>
                    <a:pt x="110052" y="1589868"/>
                  </a:lnTo>
                  <a:lnTo>
                    <a:pt x="110846" y="1587488"/>
                  </a:lnTo>
                  <a:lnTo>
                    <a:pt x="111639" y="1585107"/>
                  </a:lnTo>
                  <a:lnTo>
                    <a:pt x="112697" y="1582992"/>
                  </a:lnTo>
                  <a:lnTo>
                    <a:pt x="114285" y="1581140"/>
                  </a:lnTo>
                  <a:lnTo>
                    <a:pt x="115607" y="1579553"/>
                  </a:lnTo>
                  <a:lnTo>
                    <a:pt x="117195" y="1578231"/>
                  </a:lnTo>
                  <a:lnTo>
                    <a:pt x="120898" y="1575321"/>
                  </a:lnTo>
                  <a:lnTo>
                    <a:pt x="124338" y="1572412"/>
                  </a:lnTo>
                  <a:lnTo>
                    <a:pt x="127512" y="1569502"/>
                  </a:lnTo>
                  <a:lnTo>
                    <a:pt x="130158" y="1566328"/>
                  </a:lnTo>
                  <a:lnTo>
                    <a:pt x="132803" y="1563155"/>
                  </a:lnTo>
                  <a:lnTo>
                    <a:pt x="134655" y="1560245"/>
                  </a:lnTo>
                  <a:lnTo>
                    <a:pt x="136771" y="1556807"/>
                  </a:lnTo>
                  <a:lnTo>
                    <a:pt x="138094" y="1553368"/>
                  </a:lnTo>
                  <a:lnTo>
                    <a:pt x="139417" y="1549930"/>
                  </a:lnTo>
                  <a:lnTo>
                    <a:pt x="140475" y="1546756"/>
                  </a:lnTo>
                  <a:lnTo>
                    <a:pt x="141004" y="1543318"/>
                  </a:lnTo>
                  <a:lnTo>
                    <a:pt x="141004" y="1539879"/>
                  </a:lnTo>
                  <a:lnTo>
                    <a:pt x="141004" y="1536705"/>
                  </a:lnTo>
                  <a:lnTo>
                    <a:pt x="140475" y="1533531"/>
                  </a:lnTo>
                  <a:lnTo>
                    <a:pt x="139417" y="1530093"/>
                  </a:lnTo>
                  <a:lnTo>
                    <a:pt x="138359" y="1526919"/>
                  </a:lnTo>
                  <a:lnTo>
                    <a:pt x="136771" y="1524010"/>
                  </a:lnTo>
                  <a:lnTo>
                    <a:pt x="134655" y="1521100"/>
                  </a:lnTo>
                  <a:lnTo>
                    <a:pt x="132539" y="1518455"/>
                  </a:lnTo>
                  <a:lnTo>
                    <a:pt x="129628" y="1515546"/>
                  </a:lnTo>
                  <a:lnTo>
                    <a:pt x="126718" y="1512901"/>
                  </a:lnTo>
                  <a:lnTo>
                    <a:pt x="123279" y="1510520"/>
                  </a:lnTo>
                  <a:lnTo>
                    <a:pt x="119576" y="1508404"/>
                  </a:lnTo>
                  <a:lnTo>
                    <a:pt x="115343" y="1506289"/>
                  </a:lnTo>
                  <a:lnTo>
                    <a:pt x="110581" y="1504702"/>
                  </a:lnTo>
                  <a:lnTo>
                    <a:pt x="105555" y="1502850"/>
                  </a:lnTo>
                  <a:lnTo>
                    <a:pt x="100264" y="1501792"/>
                  </a:lnTo>
                  <a:lnTo>
                    <a:pt x="94179" y="1500734"/>
                  </a:lnTo>
                  <a:lnTo>
                    <a:pt x="88094" y="1499676"/>
                  </a:lnTo>
                  <a:lnTo>
                    <a:pt x="81481" y="1499147"/>
                  </a:lnTo>
                  <a:lnTo>
                    <a:pt x="74338" y="1498883"/>
                  </a:lnTo>
                  <a:lnTo>
                    <a:pt x="66666" y="1498883"/>
                  </a:lnTo>
                  <a:lnTo>
                    <a:pt x="60846" y="1498883"/>
                  </a:lnTo>
                  <a:lnTo>
                    <a:pt x="55026" y="1498354"/>
                  </a:lnTo>
                  <a:lnTo>
                    <a:pt x="49735" y="1497560"/>
                  </a:lnTo>
                  <a:lnTo>
                    <a:pt x="44709" y="1496238"/>
                  </a:lnTo>
                  <a:lnTo>
                    <a:pt x="39947" y="1494386"/>
                  </a:lnTo>
                  <a:lnTo>
                    <a:pt x="35449" y="1492270"/>
                  </a:lnTo>
                  <a:lnTo>
                    <a:pt x="31217" y="1489625"/>
                  </a:lnTo>
                  <a:lnTo>
                    <a:pt x="27248" y="1486981"/>
                  </a:lnTo>
                  <a:lnTo>
                    <a:pt x="23545" y="1483807"/>
                  </a:lnTo>
                  <a:lnTo>
                    <a:pt x="20106" y="1480368"/>
                  </a:lnTo>
                  <a:lnTo>
                    <a:pt x="17196" y="1476665"/>
                  </a:lnTo>
                  <a:lnTo>
                    <a:pt x="14286" y="1472962"/>
                  </a:lnTo>
                  <a:lnTo>
                    <a:pt x="11640" y="1468995"/>
                  </a:lnTo>
                  <a:lnTo>
                    <a:pt x="9524" y="1464499"/>
                  </a:lnTo>
                  <a:lnTo>
                    <a:pt x="7407" y="1460002"/>
                  </a:lnTo>
                  <a:lnTo>
                    <a:pt x="5820" y="1455506"/>
                  </a:lnTo>
                  <a:lnTo>
                    <a:pt x="4233" y="1450745"/>
                  </a:lnTo>
                  <a:lnTo>
                    <a:pt x="2910" y="1445720"/>
                  </a:lnTo>
                  <a:lnTo>
                    <a:pt x="1852" y="1440959"/>
                  </a:lnTo>
                  <a:lnTo>
                    <a:pt x="1058" y="1435669"/>
                  </a:lnTo>
                  <a:lnTo>
                    <a:pt x="529" y="1430643"/>
                  </a:lnTo>
                  <a:lnTo>
                    <a:pt x="265" y="1425354"/>
                  </a:lnTo>
                  <a:lnTo>
                    <a:pt x="0" y="1420328"/>
                  </a:lnTo>
                  <a:lnTo>
                    <a:pt x="0" y="1415303"/>
                  </a:lnTo>
                  <a:lnTo>
                    <a:pt x="265" y="1410278"/>
                  </a:lnTo>
                  <a:lnTo>
                    <a:pt x="794" y="1405252"/>
                  </a:lnTo>
                  <a:lnTo>
                    <a:pt x="1323" y="1400227"/>
                  </a:lnTo>
                  <a:lnTo>
                    <a:pt x="2116" y="1395466"/>
                  </a:lnTo>
                  <a:lnTo>
                    <a:pt x="2910" y="1390705"/>
                  </a:lnTo>
                  <a:lnTo>
                    <a:pt x="4233" y="1386209"/>
                  </a:lnTo>
                  <a:lnTo>
                    <a:pt x="5556" y="1381977"/>
                  </a:lnTo>
                  <a:lnTo>
                    <a:pt x="6878" y="1377745"/>
                  </a:lnTo>
                  <a:lnTo>
                    <a:pt x="11640" y="1365843"/>
                  </a:lnTo>
                  <a:lnTo>
                    <a:pt x="19048" y="1349444"/>
                  </a:lnTo>
                  <a:lnTo>
                    <a:pt x="39947" y="1303687"/>
                  </a:lnTo>
                  <a:lnTo>
                    <a:pt x="65608" y="1245763"/>
                  </a:lnTo>
                  <a:lnTo>
                    <a:pt x="79629" y="1214288"/>
                  </a:lnTo>
                  <a:lnTo>
                    <a:pt x="93650" y="1182020"/>
                  </a:lnTo>
                  <a:lnTo>
                    <a:pt x="107406" y="1149487"/>
                  </a:lnTo>
                  <a:lnTo>
                    <a:pt x="120634" y="1117484"/>
                  </a:lnTo>
                  <a:lnTo>
                    <a:pt x="133068" y="1086802"/>
                  </a:lnTo>
                  <a:lnTo>
                    <a:pt x="138623" y="1072255"/>
                  </a:lnTo>
                  <a:lnTo>
                    <a:pt x="143914" y="1057973"/>
                  </a:lnTo>
                  <a:lnTo>
                    <a:pt x="148411" y="1044748"/>
                  </a:lnTo>
                  <a:lnTo>
                    <a:pt x="152909" y="1031788"/>
                  </a:lnTo>
                  <a:lnTo>
                    <a:pt x="156612" y="1019886"/>
                  </a:lnTo>
                  <a:lnTo>
                    <a:pt x="159787" y="1009041"/>
                  </a:lnTo>
                  <a:lnTo>
                    <a:pt x="162168" y="999255"/>
                  </a:lnTo>
                  <a:lnTo>
                    <a:pt x="164020" y="990527"/>
                  </a:lnTo>
                  <a:lnTo>
                    <a:pt x="164813" y="982857"/>
                  </a:lnTo>
                  <a:lnTo>
                    <a:pt x="165078" y="979683"/>
                  </a:lnTo>
                  <a:lnTo>
                    <a:pt x="165078" y="976509"/>
                  </a:lnTo>
                  <a:lnTo>
                    <a:pt x="164549" y="965929"/>
                  </a:lnTo>
                  <a:lnTo>
                    <a:pt x="163755" y="956143"/>
                  </a:lnTo>
                  <a:lnTo>
                    <a:pt x="162697" y="947944"/>
                  </a:lnTo>
                  <a:lnTo>
                    <a:pt x="161374" y="940273"/>
                  </a:lnTo>
                  <a:lnTo>
                    <a:pt x="160051" y="933396"/>
                  </a:lnTo>
                  <a:lnTo>
                    <a:pt x="158729" y="927578"/>
                  </a:lnTo>
                  <a:lnTo>
                    <a:pt x="157141" y="922288"/>
                  </a:lnTo>
                  <a:lnTo>
                    <a:pt x="155554" y="917527"/>
                  </a:lnTo>
                  <a:lnTo>
                    <a:pt x="152380" y="908799"/>
                  </a:lnTo>
                  <a:lnTo>
                    <a:pt x="149999" y="900864"/>
                  </a:lnTo>
                  <a:lnTo>
                    <a:pt x="148940" y="897425"/>
                  </a:lnTo>
                  <a:lnTo>
                    <a:pt x="148147" y="893458"/>
                  </a:lnTo>
                  <a:lnTo>
                    <a:pt x="147618" y="889226"/>
                  </a:lnTo>
                  <a:lnTo>
                    <a:pt x="147353" y="884730"/>
                  </a:lnTo>
                  <a:lnTo>
                    <a:pt x="147618" y="861190"/>
                  </a:lnTo>
                  <a:lnTo>
                    <a:pt x="148411" y="837385"/>
                  </a:lnTo>
                  <a:lnTo>
                    <a:pt x="149734" y="814374"/>
                  </a:lnTo>
                  <a:lnTo>
                    <a:pt x="151321" y="791364"/>
                  </a:lnTo>
                  <a:lnTo>
                    <a:pt x="153438" y="768617"/>
                  </a:lnTo>
                  <a:lnTo>
                    <a:pt x="156083" y="745871"/>
                  </a:lnTo>
                  <a:lnTo>
                    <a:pt x="159258" y="723653"/>
                  </a:lnTo>
                  <a:lnTo>
                    <a:pt x="162697" y="701700"/>
                  </a:lnTo>
                  <a:lnTo>
                    <a:pt x="166665" y="679747"/>
                  </a:lnTo>
                  <a:lnTo>
                    <a:pt x="171163" y="657795"/>
                  </a:lnTo>
                  <a:lnTo>
                    <a:pt x="176189" y="636371"/>
                  </a:lnTo>
                  <a:lnTo>
                    <a:pt x="181744" y="615476"/>
                  </a:lnTo>
                  <a:lnTo>
                    <a:pt x="187300" y="594316"/>
                  </a:lnTo>
                  <a:lnTo>
                    <a:pt x="193649" y="573686"/>
                  </a:lnTo>
                  <a:lnTo>
                    <a:pt x="200263" y="553320"/>
                  </a:lnTo>
                  <a:lnTo>
                    <a:pt x="207406" y="533218"/>
                  </a:lnTo>
                  <a:lnTo>
                    <a:pt x="215077" y="513117"/>
                  </a:lnTo>
                  <a:lnTo>
                    <a:pt x="223014" y="493809"/>
                  </a:lnTo>
                  <a:lnTo>
                    <a:pt x="231215" y="474501"/>
                  </a:lnTo>
                  <a:lnTo>
                    <a:pt x="239945" y="455457"/>
                  </a:lnTo>
                  <a:lnTo>
                    <a:pt x="249204" y="436943"/>
                  </a:lnTo>
                  <a:lnTo>
                    <a:pt x="259257" y="418428"/>
                  </a:lnTo>
                  <a:lnTo>
                    <a:pt x="269045" y="400443"/>
                  </a:lnTo>
                  <a:lnTo>
                    <a:pt x="279627" y="382722"/>
                  </a:lnTo>
                  <a:lnTo>
                    <a:pt x="290209" y="365265"/>
                  </a:lnTo>
                  <a:lnTo>
                    <a:pt x="301585" y="348073"/>
                  </a:lnTo>
                  <a:lnTo>
                    <a:pt x="313225" y="331410"/>
                  </a:lnTo>
                  <a:lnTo>
                    <a:pt x="325394" y="315011"/>
                  </a:lnTo>
                  <a:lnTo>
                    <a:pt x="337828" y="299142"/>
                  </a:lnTo>
                  <a:lnTo>
                    <a:pt x="350261" y="283272"/>
                  </a:lnTo>
                  <a:lnTo>
                    <a:pt x="363489" y="267932"/>
                  </a:lnTo>
                  <a:lnTo>
                    <a:pt x="376981" y="252856"/>
                  </a:lnTo>
                  <a:lnTo>
                    <a:pt x="391002" y="238044"/>
                  </a:lnTo>
                  <a:lnTo>
                    <a:pt x="405552" y="224026"/>
                  </a:lnTo>
                  <a:lnTo>
                    <a:pt x="420102" y="210008"/>
                  </a:lnTo>
                  <a:lnTo>
                    <a:pt x="434917" y="196519"/>
                  </a:lnTo>
                  <a:lnTo>
                    <a:pt x="450261" y="183558"/>
                  </a:lnTo>
                  <a:lnTo>
                    <a:pt x="466133" y="171127"/>
                  </a:lnTo>
                  <a:lnTo>
                    <a:pt x="482006" y="158696"/>
                  </a:lnTo>
                  <a:lnTo>
                    <a:pt x="498673" y="146794"/>
                  </a:lnTo>
                  <a:lnTo>
                    <a:pt x="515339" y="135421"/>
                  </a:lnTo>
                  <a:lnTo>
                    <a:pt x="532270" y="124312"/>
                  </a:lnTo>
                  <a:lnTo>
                    <a:pt x="549731" y="113732"/>
                  </a:lnTo>
                  <a:lnTo>
                    <a:pt x="567455" y="103681"/>
                  </a:lnTo>
                  <a:lnTo>
                    <a:pt x="585709" y="93895"/>
                  </a:lnTo>
                  <a:lnTo>
                    <a:pt x="603963" y="84638"/>
                  </a:lnTo>
                  <a:lnTo>
                    <a:pt x="622746" y="75645"/>
                  </a:lnTo>
                  <a:lnTo>
                    <a:pt x="641793" y="67446"/>
                  </a:lnTo>
                  <a:lnTo>
                    <a:pt x="661105" y="59247"/>
                  </a:lnTo>
                  <a:lnTo>
                    <a:pt x="680946" y="51841"/>
                  </a:lnTo>
                  <a:lnTo>
                    <a:pt x="700787" y="44964"/>
                  </a:lnTo>
                  <a:lnTo>
                    <a:pt x="721157" y="38616"/>
                  </a:lnTo>
                  <a:lnTo>
                    <a:pt x="741528" y="32533"/>
                  </a:lnTo>
                  <a:lnTo>
                    <a:pt x="762427" y="26978"/>
                  </a:lnTo>
                  <a:lnTo>
                    <a:pt x="783326" y="21953"/>
                  </a:lnTo>
                  <a:lnTo>
                    <a:pt x="805019" y="17457"/>
                  </a:lnTo>
                  <a:lnTo>
                    <a:pt x="826712" y="13489"/>
                  </a:lnTo>
                  <a:lnTo>
                    <a:pt x="848405" y="9786"/>
                  </a:lnTo>
                  <a:lnTo>
                    <a:pt x="870627" y="7141"/>
                  </a:lnTo>
                  <a:lnTo>
                    <a:pt x="893378" y="4497"/>
                  </a:lnTo>
                  <a:lnTo>
                    <a:pt x="916129" y="2645"/>
                  </a:lnTo>
                  <a:lnTo>
                    <a:pt x="939145" y="1058"/>
                  </a:lnTo>
                  <a:lnTo>
                    <a:pt x="962425" y="265"/>
                  </a:lnTo>
                  <a:lnTo>
                    <a:pt x="986234"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1" name="椭圆 20"/>
            <p:cNvSpPr/>
            <p:nvPr/>
          </p:nvSpPr>
          <p:spPr>
            <a:xfrm>
              <a:off x="9711363" y="2118492"/>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095998" y="1304925"/>
            <a:ext cx="5710991" cy="5264317"/>
          </a:xfrm>
          <a:prstGeom prst="rect">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2"/>
          <p:cNvSpPr txBox="1"/>
          <p:nvPr/>
        </p:nvSpPr>
        <p:spPr>
          <a:xfrm>
            <a:off x="1616347" y="2327469"/>
            <a:ext cx="3599720" cy="1477328"/>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这里输入</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简单文字概</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述这里</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概述这里入简单</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的</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概述这里输入</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述简单的文字概述这里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输入简单</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的</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输入</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简单的文字概述这里输入</a:t>
            </a:r>
          </a:p>
        </p:txBody>
      </p:sp>
      <p:sp>
        <p:nvSpPr>
          <p:cNvPr id="5" name="TextBox 13"/>
          <p:cNvSpPr txBox="1"/>
          <p:nvPr/>
        </p:nvSpPr>
        <p:spPr>
          <a:xfrm>
            <a:off x="2416285" y="1866446"/>
            <a:ext cx="2719789" cy="400110"/>
          </a:xfrm>
          <a:prstGeom prst="rect">
            <a:avLst/>
          </a:prstGeom>
          <a:noFill/>
        </p:spPr>
        <p:txBody>
          <a:bodyPr wrap="square" rtlCol="0">
            <a:spAutoFit/>
          </a:bodyPr>
          <a:lstStyle/>
          <a:p>
            <a:pPr algn="r"/>
            <a:r>
              <a:rPr lang="en-US" altLang="zh-CN" sz="2000" b="1" dirty="0" smtClean="0">
                <a:solidFill>
                  <a:srgbClr val="3A3A3B"/>
                </a:solidFill>
                <a:latin typeface="微软雅黑" panose="020B0503020204020204" pitchFamily="34" charset="-122"/>
                <a:ea typeface="微软雅黑" panose="020B0503020204020204" pitchFamily="34" charset="-122"/>
              </a:rPr>
              <a:t>2017</a:t>
            </a:r>
            <a:r>
              <a:rPr lang="zh-CN" altLang="en-US" sz="2000" b="1" dirty="0" smtClean="0">
                <a:solidFill>
                  <a:srgbClr val="3A3A3B"/>
                </a:solidFill>
                <a:latin typeface="微软雅黑" panose="020B0503020204020204" pitchFamily="34" charset="-122"/>
                <a:ea typeface="微软雅黑" panose="020B0503020204020204" pitchFamily="34" charset="-122"/>
              </a:rPr>
              <a:t>年</a:t>
            </a:r>
            <a:r>
              <a:rPr lang="zh-CN" altLang="en-US" sz="2000" b="1" dirty="0" smtClean="0">
                <a:solidFill>
                  <a:srgbClr val="3A3A3B"/>
                </a:solidFill>
                <a:latin typeface="微软雅黑" panose="020B0503020204020204" pitchFamily="34" charset="-122"/>
                <a:ea typeface="微软雅黑" panose="020B0503020204020204" pitchFamily="34" charset="-122"/>
              </a:rPr>
              <a:t>工作情况</a:t>
            </a:r>
            <a:endParaRPr lang="zh-CN" altLang="en-US" sz="2000" b="1" dirty="0">
              <a:solidFill>
                <a:srgbClr val="3A3A3B"/>
              </a:solidFill>
              <a:latin typeface="微软雅黑" panose="020B0503020204020204" pitchFamily="34" charset="-122"/>
              <a:ea typeface="微软雅黑" panose="020B0503020204020204" pitchFamily="34" charset="-122"/>
            </a:endParaRPr>
          </a:p>
        </p:txBody>
      </p:sp>
      <p:sp>
        <p:nvSpPr>
          <p:cNvPr id="6" name="TextBox 14"/>
          <p:cNvSpPr txBox="1"/>
          <p:nvPr/>
        </p:nvSpPr>
        <p:spPr>
          <a:xfrm>
            <a:off x="6895938" y="1876768"/>
            <a:ext cx="2719789" cy="400110"/>
          </a:xfrm>
          <a:prstGeom prst="rect">
            <a:avLst/>
          </a:prstGeom>
          <a:noFill/>
        </p:spPr>
        <p:txBody>
          <a:bodyPr wrap="squar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rPr>
              <a:t>2018</a:t>
            </a:r>
            <a:r>
              <a:rPr lang="zh-CN" altLang="en-US" sz="2000" b="1" dirty="0" smtClean="0">
                <a:solidFill>
                  <a:schemeClr val="bg1"/>
                </a:solidFill>
                <a:latin typeface="微软雅黑" panose="020B0503020204020204" pitchFamily="34" charset="-122"/>
                <a:ea typeface="微软雅黑" panose="020B0503020204020204" pitchFamily="34" charset="-122"/>
              </a:rPr>
              <a:t>年</a:t>
            </a:r>
            <a:r>
              <a:rPr lang="zh-CN" altLang="en-US" sz="2000" b="1" dirty="0" smtClean="0">
                <a:solidFill>
                  <a:schemeClr val="bg1"/>
                </a:solidFill>
                <a:latin typeface="微软雅黑" panose="020B0503020204020204" pitchFamily="34" charset="-122"/>
                <a:ea typeface="微软雅黑" panose="020B0503020204020204" pitchFamily="34" charset="-122"/>
              </a:rPr>
              <a:t>工作情况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TextBox 15"/>
          <p:cNvSpPr txBox="1"/>
          <p:nvPr/>
        </p:nvSpPr>
        <p:spPr>
          <a:xfrm>
            <a:off x="6919557" y="2356731"/>
            <a:ext cx="3656096" cy="1477328"/>
          </a:xfrm>
          <a:prstGeom prst="rect">
            <a:avLst/>
          </a:prstGeom>
          <a:noFill/>
        </p:spPr>
        <p:txBody>
          <a:bodyPr wrap="square" rtlCol="0">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bg1"/>
                </a:solidFill>
                <a:latin typeface="微软雅黑" panose="020B0503020204020204" pitchFamily="34" charset="-122"/>
                <a:ea typeface="微软雅黑" panose="020B0503020204020204" pitchFamily="34" charset="-122"/>
              </a:rPr>
              <a:t>这里输入</a:t>
            </a:r>
            <a:r>
              <a:rPr lang="zh-CN" altLang="en-US" sz="1200" dirty="0" smtClean="0">
                <a:solidFill>
                  <a:schemeClr val="bg1"/>
                </a:solidFill>
                <a:latin typeface="微软雅黑" panose="020B0503020204020204" pitchFamily="34" charset="-122"/>
                <a:ea typeface="微软雅黑" panose="020B0503020204020204" pitchFamily="34" charset="-122"/>
              </a:rPr>
              <a:t>简单字概述这里</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简单简单</a:t>
            </a:r>
            <a:r>
              <a:rPr lang="zh-CN" altLang="en-US" sz="1200" dirty="0">
                <a:solidFill>
                  <a:schemeClr val="bg1"/>
                </a:solidFill>
                <a:latin typeface="微软雅黑" panose="020B0503020204020204" pitchFamily="34" charset="-122"/>
                <a:ea typeface="微软雅黑" panose="020B0503020204020204" pitchFamily="34" charset="-122"/>
              </a:rPr>
              <a:t>的文字</a:t>
            </a:r>
            <a:r>
              <a:rPr lang="zh-CN" altLang="en-US" sz="1200" dirty="0" smtClean="0">
                <a:solidFill>
                  <a:schemeClr val="bg1"/>
                </a:solidFill>
                <a:latin typeface="微软雅黑" panose="020B0503020204020204" pitchFamily="34" charset="-122"/>
                <a:ea typeface="微软雅黑" panose="020B0503020204020204" pitchFamily="34" charset="-122"/>
              </a:rPr>
              <a:t>概述这里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输入简单的文字概述简单的文字概述这里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solidFill>
                <a:latin typeface="微软雅黑" panose="020B0503020204020204" pitchFamily="34" charset="-122"/>
                <a:ea typeface="微软雅黑" panose="020B0503020204020204" pitchFamily="34" charset="-122"/>
              </a:rPr>
              <a:t>输入</a:t>
            </a:r>
            <a:r>
              <a:rPr lang="zh-CN" altLang="en-US" sz="1200" dirty="0">
                <a:solidFill>
                  <a:schemeClr val="bg1"/>
                </a:solidFill>
                <a:latin typeface="微软雅黑" panose="020B0503020204020204" pitchFamily="34" charset="-122"/>
                <a:ea typeface="微软雅黑" panose="020B0503020204020204" pitchFamily="34" charset="-122"/>
              </a:rPr>
              <a:t>简单的文字概述这里输入</a:t>
            </a:r>
          </a:p>
        </p:txBody>
      </p:sp>
      <p:sp>
        <p:nvSpPr>
          <p:cNvPr id="8" name="矩形 7"/>
          <p:cNvSpPr/>
          <p:nvPr/>
        </p:nvSpPr>
        <p:spPr>
          <a:xfrm>
            <a:off x="3096232" y="4392257"/>
            <a:ext cx="1879854" cy="252127"/>
          </a:xfrm>
          <a:prstGeom prst="rect">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9" name="矩形 8"/>
          <p:cNvSpPr/>
          <p:nvPr/>
        </p:nvSpPr>
        <p:spPr>
          <a:xfrm>
            <a:off x="2016316" y="4792226"/>
            <a:ext cx="2946332" cy="252127"/>
          </a:xfrm>
          <a:prstGeom prst="rect">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10" name="矩形 9"/>
          <p:cNvSpPr/>
          <p:nvPr/>
        </p:nvSpPr>
        <p:spPr>
          <a:xfrm>
            <a:off x="2576273" y="5260043"/>
            <a:ext cx="2399814" cy="252127"/>
          </a:xfrm>
          <a:prstGeom prst="rect">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11" name="TextBox 19"/>
          <p:cNvSpPr txBox="1"/>
          <p:nvPr/>
        </p:nvSpPr>
        <p:spPr>
          <a:xfrm>
            <a:off x="3328277" y="4392257"/>
            <a:ext cx="1287532"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计划完成：</a:t>
            </a:r>
            <a:r>
              <a:rPr lang="en-US" altLang="zh-CN" sz="1200" dirty="0" smtClean="0">
                <a:solidFill>
                  <a:schemeClr val="bg1"/>
                </a:solidFill>
                <a:latin typeface="微软雅黑" panose="020B0503020204020204" pitchFamily="34" charset="-122"/>
                <a:ea typeface="微软雅黑" panose="020B0503020204020204" pitchFamily="34" charset="-122"/>
              </a:rPr>
              <a:t>30</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TextBox 20"/>
          <p:cNvSpPr txBox="1"/>
          <p:nvPr/>
        </p:nvSpPr>
        <p:spPr>
          <a:xfrm>
            <a:off x="2896248" y="4792226"/>
            <a:ext cx="1685077"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实际完成数目：</a:t>
            </a:r>
            <a:r>
              <a:rPr lang="en-US" altLang="zh-CN" sz="1200" dirty="0" smtClean="0">
                <a:solidFill>
                  <a:schemeClr val="bg1"/>
                </a:solidFill>
                <a:latin typeface="微软雅黑" panose="020B0503020204020204" pitchFamily="34" charset="-122"/>
                <a:ea typeface="微软雅黑" panose="020B0503020204020204" pitchFamily="34" charset="-122"/>
              </a:rPr>
              <a:t>300</a:t>
            </a:r>
            <a:r>
              <a:rPr lang="zh-CN" altLang="en-US" sz="1200" dirty="0" smtClean="0">
                <a:solidFill>
                  <a:schemeClr val="bg1"/>
                </a:solidFill>
                <a:latin typeface="微软雅黑" panose="020B0503020204020204" pitchFamily="34" charset="-122"/>
                <a:ea typeface="微软雅黑" panose="020B0503020204020204" pitchFamily="34" charset="-122"/>
              </a:rPr>
              <a:t>万</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3" name="TextBox 21"/>
          <p:cNvSpPr txBox="1"/>
          <p:nvPr/>
        </p:nvSpPr>
        <p:spPr>
          <a:xfrm>
            <a:off x="3376211" y="5265860"/>
            <a:ext cx="1223412"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回款数：</a:t>
            </a:r>
            <a:r>
              <a:rPr lang="en-US" altLang="zh-CN" sz="1200" dirty="0" smtClean="0">
                <a:solidFill>
                  <a:schemeClr val="bg1"/>
                </a:solidFill>
                <a:latin typeface="微软雅黑" panose="020B0503020204020204" pitchFamily="34" charset="-122"/>
                <a:ea typeface="微软雅黑" panose="020B0503020204020204" pitchFamily="34" charset="-122"/>
              </a:rPr>
              <a:t>100</a:t>
            </a:r>
            <a:r>
              <a:rPr lang="zh-CN" altLang="en-US" sz="1200" dirty="0" smtClean="0">
                <a:solidFill>
                  <a:schemeClr val="bg1"/>
                </a:solidFill>
                <a:latin typeface="微软雅黑" panose="020B0503020204020204" pitchFamily="34" charset="-122"/>
                <a:ea typeface="微软雅黑" panose="020B0503020204020204" pitchFamily="34" charset="-122"/>
              </a:rPr>
              <a:t>万</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7055926" y="4392257"/>
            <a:ext cx="1879854"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7069364" y="4792226"/>
            <a:ext cx="2946332"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7055926" y="5260043"/>
            <a:ext cx="2399814"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TextBox 25"/>
          <p:cNvSpPr txBox="1"/>
          <p:nvPr/>
        </p:nvSpPr>
        <p:spPr>
          <a:xfrm>
            <a:off x="7287971" y="4392257"/>
            <a:ext cx="1197764"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计划完成：</a:t>
            </a:r>
            <a:r>
              <a:rPr lang="en-US" altLang="zh-CN" sz="1100" dirty="0" smtClean="0">
                <a:latin typeface="微软雅黑" panose="020B0503020204020204" pitchFamily="34" charset="-122"/>
                <a:ea typeface="微软雅黑" panose="020B0503020204020204" pitchFamily="34" charset="-122"/>
              </a:rPr>
              <a:t>20</a:t>
            </a:r>
            <a:r>
              <a:rPr lang="zh-CN" altLang="en-US" sz="1100" dirty="0" smtClean="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8" name="TextBox 26"/>
          <p:cNvSpPr txBox="1"/>
          <p:nvPr/>
        </p:nvSpPr>
        <p:spPr>
          <a:xfrm>
            <a:off x="7295907" y="4792226"/>
            <a:ext cx="156324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实际完成数目：</a:t>
            </a:r>
            <a:r>
              <a:rPr lang="en-US" altLang="zh-CN" sz="1100" dirty="0" smtClean="0">
                <a:latin typeface="微软雅黑" panose="020B0503020204020204" pitchFamily="34" charset="-122"/>
                <a:ea typeface="微软雅黑" panose="020B0503020204020204" pitchFamily="34" charset="-122"/>
              </a:rPr>
              <a:t>200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19" name="TextBox 27"/>
          <p:cNvSpPr txBox="1"/>
          <p:nvPr/>
        </p:nvSpPr>
        <p:spPr>
          <a:xfrm>
            <a:off x="7309318" y="5265860"/>
            <a:ext cx="1140056"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回款数：</a:t>
            </a:r>
            <a:r>
              <a:rPr lang="en-US" altLang="zh-CN" sz="1100" dirty="0" smtClean="0">
                <a:latin typeface="微软雅黑" panose="020B0503020204020204" pitchFamily="34" charset="-122"/>
                <a:ea typeface="微软雅黑" panose="020B0503020204020204" pitchFamily="34" charset="-122"/>
              </a:rPr>
              <a:t>100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3" name="椭圆 2"/>
          <p:cNvSpPr/>
          <p:nvPr/>
        </p:nvSpPr>
        <p:spPr>
          <a:xfrm>
            <a:off x="5625153" y="3005797"/>
            <a:ext cx="941694" cy="941693"/>
          </a:xfrm>
          <a:prstGeom prst="ellipse">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VS</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p:cNvSpPr/>
          <p:nvPr/>
        </p:nvSpPr>
        <p:spPr bwMode="gray">
          <a:xfrm>
            <a:off x="4217124" y="3532020"/>
            <a:ext cx="1447800" cy="1954213"/>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chemeClr val="accent4">
              <a:lumMod val="75000"/>
            </a:schemeClr>
          </a:solidFill>
          <a:ln w="0">
            <a:noFill/>
            <a:prstDash val="solid"/>
            <a:round/>
          </a:ln>
        </p:spPr>
        <p:txBody>
          <a:bodyPr/>
          <a:lstStyle/>
          <a:p>
            <a:pPr>
              <a:defRPr/>
            </a:pPr>
            <a:endParaRPr lang="zh-CN" altLang="en-US">
              <a:solidFill>
                <a:srgbClr val="000000"/>
              </a:solidFill>
            </a:endParaRPr>
          </a:p>
        </p:txBody>
      </p:sp>
      <p:sp>
        <p:nvSpPr>
          <p:cNvPr id="3" name="Freeform 5"/>
          <p:cNvSpPr/>
          <p:nvPr/>
        </p:nvSpPr>
        <p:spPr bwMode="gray">
          <a:xfrm rot="7200000">
            <a:off x="5909398" y="2452520"/>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chemeClr val="accent4">
              <a:lumMod val="75000"/>
            </a:schemeClr>
          </a:solidFill>
          <a:ln w="0">
            <a:noFill/>
            <a:prstDash val="solid"/>
            <a:round/>
          </a:ln>
        </p:spPr>
        <p:txBody>
          <a:bodyPr/>
          <a:lstStyle/>
          <a:p>
            <a:pPr>
              <a:defRPr/>
            </a:pPr>
            <a:endParaRPr lang="zh-CN" altLang="en-US">
              <a:solidFill>
                <a:srgbClr val="000000"/>
              </a:solidFill>
            </a:endParaRPr>
          </a:p>
        </p:txBody>
      </p:sp>
      <p:grpSp>
        <p:nvGrpSpPr>
          <p:cNvPr id="4" name="Group 6"/>
          <p:cNvGrpSpPr/>
          <p:nvPr/>
        </p:nvGrpSpPr>
        <p:grpSpPr bwMode="auto">
          <a:xfrm>
            <a:off x="4299674" y="2438232"/>
            <a:ext cx="2349500" cy="2066925"/>
            <a:chOff x="1712" y="1389"/>
            <a:chExt cx="1480" cy="1302"/>
          </a:xfrm>
          <a:solidFill>
            <a:srgbClr val="9F6633"/>
          </a:solidFill>
        </p:grpSpPr>
        <p:sp>
          <p:nvSpPr>
            <p:cNvPr id="5" name="AutoShape 7"/>
            <p:cNvSpPr>
              <a:spLocks noChangeArrowheads="1"/>
            </p:cNvSpPr>
            <p:nvPr/>
          </p:nvSpPr>
          <p:spPr bwMode="gray">
            <a:xfrm rot="-9000000">
              <a:off x="1712" y="2311"/>
              <a:ext cx="908" cy="380"/>
            </a:xfrm>
            <a:prstGeom prst="triangle">
              <a:avLst>
                <a:gd name="adj" fmla="val 50000"/>
              </a:avLst>
            </a:prstGeom>
            <a:grpFill/>
            <a:ln w="9525" algn="ctr">
              <a:noFill/>
              <a:miter lim="800000"/>
            </a:ln>
          </p:spPr>
          <p:txBody>
            <a:bodyPr wrap="none" anchor="ctr"/>
            <a:lstStyle/>
            <a:p>
              <a:endParaRPr lang="zh-CN" altLang="en-US">
                <a:solidFill>
                  <a:srgbClr val="000000"/>
                </a:solidFill>
              </a:endParaRPr>
            </a:p>
          </p:txBody>
        </p:sp>
        <p:sp>
          <p:nvSpPr>
            <p:cNvPr id="6" name="Freeform 8"/>
            <p:cNvSpPr/>
            <p:nvPr/>
          </p:nvSpPr>
          <p:spPr bwMode="gray">
            <a:xfrm rot="7200000">
              <a:off x="1961" y="1810"/>
              <a:ext cx="948" cy="508"/>
            </a:xfrm>
            <a:custGeom>
              <a:avLst/>
              <a:gdLst>
                <a:gd name="T0" fmla="*/ 9866 w 750"/>
                <a:gd name="T1" fmla="*/ 0 h 378"/>
                <a:gd name="T2" fmla="*/ 0 w 750"/>
                <a:gd name="T3" fmla="*/ 0 h 378"/>
                <a:gd name="T4" fmla="*/ 32 w 750"/>
                <a:gd name="T5" fmla="*/ 5020 h 378"/>
                <a:gd name="T6" fmla="*/ 368 w 750"/>
                <a:gd name="T7" fmla="*/ 9768 h 378"/>
                <a:gd name="T8" fmla="*/ 9866 w 750"/>
                <a:gd name="T9" fmla="*/ 9768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000000"/>
                </a:solidFill>
              </a:endParaRPr>
            </a:p>
          </p:txBody>
        </p:sp>
        <p:sp>
          <p:nvSpPr>
            <p:cNvPr id="7" name="Freeform 9"/>
            <p:cNvSpPr/>
            <p:nvPr/>
          </p:nvSpPr>
          <p:spPr bwMode="gray">
            <a:xfrm rot="7200000">
              <a:off x="2637" y="1226"/>
              <a:ext cx="392" cy="718"/>
            </a:xfrm>
            <a:custGeom>
              <a:avLst/>
              <a:gdLst>
                <a:gd name="T0" fmla="*/ 38 w 495"/>
                <a:gd name="T1" fmla="*/ 10 h 971"/>
                <a:gd name="T2" fmla="*/ 38 w 495"/>
                <a:gd name="T3" fmla="*/ 35 h 971"/>
                <a:gd name="T4" fmla="*/ 35 w 495"/>
                <a:gd name="T5" fmla="*/ 35 h 971"/>
                <a:gd name="T6" fmla="*/ 33 w 495"/>
                <a:gd name="T7" fmla="*/ 35 h 971"/>
                <a:gd name="T8" fmla="*/ 31 w 495"/>
                <a:gd name="T9" fmla="*/ 33 h 971"/>
                <a:gd name="T10" fmla="*/ 29 w 495"/>
                <a:gd name="T11" fmla="*/ 33 h 971"/>
                <a:gd name="T12" fmla="*/ 25 w 495"/>
                <a:gd name="T13" fmla="*/ 31 h 971"/>
                <a:gd name="T14" fmla="*/ 23 w 495"/>
                <a:gd name="T15" fmla="*/ 29 h 971"/>
                <a:gd name="T16" fmla="*/ 21 w 495"/>
                <a:gd name="T17" fmla="*/ 27 h 971"/>
                <a:gd name="T18" fmla="*/ 17 w 495"/>
                <a:gd name="T19" fmla="*/ 24 h 971"/>
                <a:gd name="T20" fmla="*/ 14 w 495"/>
                <a:gd name="T21" fmla="*/ 20 h 971"/>
                <a:gd name="T22" fmla="*/ 10 w 495"/>
                <a:gd name="T23" fmla="*/ 16 h 971"/>
                <a:gd name="T24" fmla="*/ 8 w 495"/>
                <a:gd name="T25" fmla="*/ 13 h 971"/>
                <a:gd name="T26" fmla="*/ 2 w 495"/>
                <a:gd name="T27" fmla="*/ 7 h 971"/>
                <a:gd name="T28" fmla="*/ 2 w 495"/>
                <a:gd name="T29" fmla="*/ 5 h 971"/>
                <a:gd name="T30" fmla="*/ 0 w 495"/>
                <a:gd name="T31" fmla="*/ 2 h 971"/>
                <a:gd name="T32" fmla="*/ 2 w 495"/>
                <a:gd name="T33" fmla="*/ 0 h 971"/>
                <a:gd name="T34" fmla="*/ 2 w 495"/>
                <a:gd name="T35" fmla="*/ 1 h 971"/>
                <a:gd name="T36" fmla="*/ 2 w 495"/>
                <a:gd name="T37" fmla="*/ 3 h 971"/>
                <a:gd name="T38" fmla="*/ 2 w 495"/>
                <a:gd name="T39" fmla="*/ 4 h 971"/>
                <a:gd name="T40" fmla="*/ 2 w 495"/>
                <a:gd name="T41" fmla="*/ 5 h 971"/>
                <a:gd name="T42" fmla="*/ 2 w 495"/>
                <a:gd name="T43" fmla="*/ 6 h 971"/>
                <a:gd name="T44" fmla="*/ 4 w 495"/>
                <a:gd name="T45" fmla="*/ 7 h 971"/>
                <a:gd name="T46" fmla="*/ 6 w 495"/>
                <a:gd name="T47" fmla="*/ 9 h 971"/>
                <a:gd name="T48" fmla="*/ 10 w 495"/>
                <a:gd name="T49" fmla="*/ 10 h 971"/>
                <a:gd name="T50" fmla="*/ 13 w 495"/>
                <a:gd name="T51" fmla="*/ 10 h 971"/>
                <a:gd name="T52" fmla="*/ 19 w 495"/>
                <a:gd name="T53" fmla="*/ 10 h 971"/>
                <a:gd name="T54" fmla="*/ 38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000000"/>
                </a:solidFill>
              </a:endParaRPr>
            </a:p>
          </p:txBody>
        </p:sp>
      </p:grpSp>
      <p:sp>
        <p:nvSpPr>
          <p:cNvPr id="8" name="Freeform 10"/>
          <p:cNvSpPr/>
          <p:nvPr/>
        </p:nvSpPr>
        <p:spPr bwMode="gray">
          <a:xfrm rot="14400000">
            <a:off x="6023698" y="4305132"/>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chemeClr val="accent4">
              <a:lumMod val="75000"/>
            </a:schemeClr>
          </a:solidFill>
          <a:ln w="0">
            <a:noFill/>
            <a:prstDash val="solid"/>
            <a:round/>
          </a:ln>
        </p:spPr>
        <p:txBody>
          <a:bodyPr/>
          <a:lstStyle/>
          <a:p>
            <a:pPr>
              <a:defRPr/>
            </a:pPr>
            <a:endParaRPr lang="zh-CN" altLang="en-US">
              <a:solidFill>
                <a:srgbClr val="000000"/>
              </a:solidFill>
            </a:endParaRPr>
          </a:p>
        </p:txBody>
      </p:sp>
      <p:grpSp>
        <p:nvGrpSpPr>
          <p:cNvPr id="9" name="Group 11"/>
          <p:cNvGrpSpPr/>
          <p:nvPr/>
        </p:nvGrpSpPr>
        <p:grpSpPr bwMode="auto">
          <a:xfrm>
            <a:off x="6104661" y="3393907"/>
            <a:ext cx="2057400" cy="2192338"/>
            <a:chOff x="2854" y="1996"/>
            <a:chExt cx="1296" cy="1381"/>
          </a:xfrm>
          <a:solidFill>
            <a:srgbClr val="9F6633"/>
          </a:solidFill>
        </p:grpSpPr>
        <p:sp>
          <p:nvSpPr>
            <p:cNvPr id="10" name="AutoShape 12"/>
            <p:cNvSpPr>
              <a:spLocks noChangeArrowheads="1"/>
            </p:cNvSpPr>
            <p:nvPr/>
          </p:nvSpPr>
          <p:spPr bwMode="gray">
            <a:xfrm rot="-1800000">
              <a:off x="2854" y="1996"/>
              <a:ext cx="906" cy="380"/>
            </a:xfrm>
            <a:prstGeom prst="triangle">
              <a:avLst>
                <a:gd name="adj" fmla="val 50000"/>
              </a:avLst>
            </a:prstGeom>
            <a:grpFill/>
            <a:ln w="9525" algn="ctr">
              <a:noFill/>
              <a:miter lim="800000"/>
            </a:ln>
          </p:spPr>
          <p:txBody>
            <a:bodyPr wrap="none" anchor="ctr"/>
            <a:lstStyle/>
            <a:p>
              <a:endParaRPr lang="zh-CN" altLang="en-US">
                <a:solidFill>
                  <a:srgbClr val="000000"/>
                </a:solidFill>
              </a:endParaRPr>
            </a:p>
          </p:txBody>
        </p:sp>
        <p:sp>
          <p:nvSpPr>
            <p:cNvPr id="11" name="Freeform 13"/>
            <p:cNvSpPr/>
            <p:nvPr/>
          </p:nvSpPr>
          <p:spPr bwMode="gray">
            <a:xfrm rot="-7200000">
              <a:off x="3102" y="2371"/>
              <a:ext cx="948" cy="507"/>
            </a:xfrm>
            <a:custGeom>
              <a:avLst/>
              <a:gdLst>
                <a:gd name="T0" fmla="*/ 9866 w 750"/>
                <a:gd name="T1" fmla="*/ 0 h 378"/>
                <a:gd name="T2" fmla="*/ 0 w 750"/>
                <a:gd name="T3" fmla="*/ 0 h 378"/>
                <a:gd name="T4" fmla="*/ 32 w 750"/>
                <a:gd name="T5" fmla="*/ 4901 h 378"/>
                <a:gd name="T6" fmla="*/ 368 w 750"/>
                <a:gd name="T7" fmla="*/ 9551 h 378"/>
                <a:gd name="T8" fmla="*/ 9866 w 750"/>
                <a:gd name="T9" fmla="*/ 9551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000000"/>
                </a:solidFill>
              </a:endParaRPr>
            </a:p>
          </p:txBody>
        </p:sp>
        <p:sp>
          <p:nvSpPr>
            <p:cNvPr id="12" name="Freeform 14"/>
            <p:cNvSpPr/>
            <p:nvPr/>
          </p:nvSpPr>
          <p:spPr bwMode="gray">
            <a:xfrm rot="-7200000">
              <a:off x="3618" y="2845"/>
              <a:ext cx="346" cy="718"/>
            </a:xfrm>
            <a:custGeom>
              <a:avLst/>
              <a:gdLst>
                <a:gd name="T0" fmla="*/ 10 w 495"/>
                <a:gd name="T1" fmla="*/ 10 h 971"/>
                <a:gd name="T2" fmla="*/ 10 w 495"/>
                <a:gd name="T3" fmla="*/ 35 h 971"/>
                <a:gd name="T4" fmla="*/ 9 w 495"/>
                <a:gd name="T5" fmla="*/ 35 h 971"/>
                <a:gd name="T6" fmla="*/ 8 w 495"/>
                <a:gd name="T7" fmla="*/ 35 h 971"/>
                <a:gd name="T8" fmla="*/ 8 w 495"/>
                <a:gd name="T9" fmla="*/ 33 h 971"/>
                <a:gd name="T10" fmla="*/ 7 w 495"/>
                <a:gd name="T11" fmla="*/ 33 h 971"/>
                <a:gd name="T12" fmla="*/ 7 w 495"/>
                <a:gd name="T13" fmla="*/ 31 h 971"/>
                <a:gd name="T14" fmla="*/ 6 w 495"/>
                <a:gd name="T15" fmla="*/ 29 h 971"/>
                <a:gd name="T16" fmla="*/ 5 w 495"/>
                <a:gd name="T17" fmla="*/ 27 h 971"/>
                <a:gd name="T18" fmla="*/ 4 w 495"/>
                <a:gd name="T19" fmla="*/ 24 h 971"/>
                <a:gd name="T20" fmla="*/ 3 w 495"/>
                <a:gd name="T21" fmla="*/ 20 h 971"/>
                <a:gd name="T22" fmla="*/ 2 w 495"/>
                <a:gd name="T23" fmla="*/ 16 h 971"/>
                <a:gd name="T24" fmla="*/ 2 w 495"/>
                <a:gd name="T25" fmla="*/ 13 h 971"/>
                <a:gd name="T26" fmla="*/ 1 w 495"/>
                <a:gd name="T27" fmla="*/ 7 h 971"/>
                <a:gd name="T28" fmla="*/ 1 w 495"/>
                <a:gd name="T29" fmla="*/ 5 h 971"/>
                <a:gd name="T30" fmla="*/ 0 w 495"/>
                <a:gd name="T31" fmla="*/ 2 h 971"/>
                <a:gd name="T32" fmla="*/ 1 w 495"/>
                <a:gd name="T33" fmla="*/ 0 h 971"/>
                <a:gd name="T34" fmla="*/ 1 w 495"/>
                <a:gd name="T35" fmla="*/ 1 h 971"/>
                <a:gd name="T36" fmla="*/ 1 w 495"/>
                <a:gd name="T37" fmla="*/ 3 h 971"/>
                <a:gd name="T38" fmla="*/ 1 w 495"/>
                <a:gd name="T39" fmla="*/ 4 h 971"/>
                <a:gd name="T40" fmla="*/ 1 w 495"/>
                <a:gd name="T41" fmla="*/ 5 h 971"/>
                <a:gd name="T42" fmla="*/ 1 w 495"/>
                <a:gd name="T43" fmla="*/ 6 h 971"/>
                <a:gd name="T44" fmla="*/ 1 w 495"/>
                <a:gd name="T45" fmla="*/ 7 h 971"/>
                <a:gd name="T46" fmla="*/ 1 w 495"/>
                <a:gd name="T47" fmla="*/ 9 h 971"/>
                <a:gd name="T48" fmla="*/ 2 w 495"/>
                <a:gd name="T49" fmla="*/ 10 h 971"/>
                <a:gd name="T50" fmla="*/ 3 w 495"/>
                <a:gd name="T51" fmla="*/ 10 h 971"/>
                <a:gd name="T52" fmla="*/ 5 w 495"/>
                <a:gd name="T53" fmla="*/ 10 h 971"/>
                <a:gd name="T54" fmla="*/ 10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000000"/>
                </a:solidFill>
              </a:endParaRPr>
            </a:p>
          </p:txBody>
        </p:sp>
      </p:grpSp>
      <p:grpSp>
        <p:nvGrpSpPr>
          <p:cNvPr id="13" name="Group 15"/>
          <p:cNvGrpSpPr/>
          <p:nvPr/>
        </p:nvGrpSpPr>
        <p:grpSpPr bwMode="auto">
          <a:xfrm>
            <a:off x="4209186" y="4736932"/>
            <a:ext cx="2493963" cy="1395413"/>
            <a:chOff x="1655" y="2837"/>
            <a:chExt cx="1571" cy="879"/>
          </a:xfrm>
          <a:solidFill>
            <a:srgbClr val="9F6633"/>
          </a:solidFill>
        </p:grpSpPr>
        <p:sp>
          <p:nvSpPr>
            <p:cNvPr id="14" name="Freeform 16"/>
            <p:cNvSpPr/>
            <p:nvPr/>
          </p:nvSpPr>
          <p:spPr bwMode="gray">
            <a:xfrm>
              <a:off x="1655" y="2837"/>
              <a:ext cx="366" cy="692"/>
            </a:xfrm>
            <a:custGeom>
              <a:avLst/>
              <a:gdLst>
                <a:gd name="T0" fmla="*/ 18 w 495"/>
                <a:gd name="T1" fmla="*/ 7 h 971"/>
                <a:gd name="T2" fmla="*/ 18 w 495"/>
                <a:gd name="T3" fmla="*/ 24 h 971"/>
                <a:gd name="T4" fmla="*/ 16 w 495"/>
                <a:gd name="T5" fmla="*/ 24 h 971"/>
                <a:gd name="T6" fmla="*/ 16 w 495"/>
                <a:gd name="T7" fmla="*/ 23 h 971"/>
                <a:gd name="T8" fmla="*/ 15 w 495"/>
                <a:gd name="T9" fmla="*/ 22 h 971"/>
                <a:gd name="T10" fmla="*/ 13 w 495"/>
                <a:gd name="T11" fmla="*/ 22 h 971"/>
                <a:gd name="T12" fmla="*/ 12 w 495"/>
                <a:gd name="T13" fmla="*/ 21 h 971"/>
                <a:gd name="T14" fmla="*/ 11 w 495"/>
                <a:gd name="T15" fmla="*/ 19 h 971"/>
                <a:gd name="T16" fmla="*/ 10 w 495"/>
                <a:gd name="T17" fmla="*/ 17 h 971"/>
                <a:gd name="T18" fmla="*/ 8 w 495"/>
                <a:gd name="T19" fmla="*/ 16 h 971"/>
                <a:gd name="T20" fmla="*/ 7 w 495"/>
                <a:gd name="T21" fmla="*/ 14 h 971"/>
                <a:gd name="T22" fmla="*/ 5 w 495"/>
                <a:gd name="T23" fmla="*/ 11 h 971"/>
                <a:gd name="T24" fmla="*/ 4 w 495"/>
                <a:gd name="T25" fmla="*/ 9 h 971"/>
                <a:gd name="T26" fmla="*/ 1 w 495"/>
                <a:gd name="T27" fmla="*/ 5 h 971"/>
                <a:gd name="T28" fmla="*/ 1 w 495"/>
                <a:gd name="T29" fmla="*/ 3 h 971"/>
                <a:gd name="T30" fmla="*/ 0 w 495"/>
                <a:gd name="T31" fmla="*/ 1 h 971"/>
                <a:gd name="T32" fmla="*/ 1 w 495"/>
                <a:gd name="T33" fmla="*/ 0 h 971"/>
                <a:gd name="T34" fmla="*/ 1 w 495"/>
                <a:gd name="T35" fmla="*/ 1 h 971"/>
                <a:gd name="T36" fmla="*/ 1 w 495"/>
                <a:gd name="T37" fmla="*/ 2 h 971"/>
                <a:gd name="T38" fmla="*/ 1 w 495"/>
                <a:gd name="T39" fmla="*/ 3 h 971"/>
                <a:gd name="T40" fmla="*/ 1 w 495"/>
                <a:gd name="T41" fmla="*/ 3 h 971"/>
                <a:gd name="T42" fmla="*/ 1 w 495"/>
                <a:gd name="T43" fmla="*/ 4 h 971"/>
                <a:gd name="T44" fmla="*/ 2 w 495"/>
                <a:gd name="T45" fmla="*/ 5 h 971"/>
                <a:gd name="T46" fmla="*/ 3 w 495"/>
                <a:gd name="T47" fmla="*/ 6 h 971"/>
                <a:gd name="T48" fmla="*/ 4 w 495"/>
                <a:gd name="T49" fmla="*/ 6 h 971"/>
                <a:gd name="T50" fmla="*/ 7 w 495"/>
                <a:gd name="T51" fmla="*/ 7 h 971"/>
                <a:gd name="T52" fmla="*/ 9 w 495"/>
                <a:gd name="T53" fmla="*/ 7 h 971"/>
                <a:gd name="T54" fmla="*/ 18 w 495"/>
                <a:gd name="T55" fmla="*/ 7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8CBF00"/>
                </a:solidFill>
              </a:endParaRPr>
            </a:p>
          </p:txBody>
        </p:sp>
        <p:sp>
          <p:nvSpPr>
            <p:cNvPr id="15" name="AutoShape 17"/>
            <p:cNvSpPr>
              <a:spLocks noChangeArrowheads="1"/>
            </p:cNvSpPr>
            <p:nvPr/>
          </p:nvSpPr>
          <p:spPr bwMode="gray">
            <a:xfrm rot="5400000">
              <a:off x="2589" y="3078"/>
              <a:ext cx="872" cy="403"/>
            </a:xfrm>
            <a:prstGeom prst="triangle">
              <a:avLst>
                <a:gd name="adj" fmla="val 50000"/>
              </a:avLst>
            </a:prstGeom>
            <a:grpFill/>
            <a:ln w="9525" algn="ctr">
              <a:noFill/>
              <a:miter lim="800000"/>
            </a:ln>
          </p:spPr>
          <p:txBody>
            <a:bodyPr wrap="none" anchor="ctr"/>
            <a:lstStyle/>
            <a:p>
              <a:endParaRPr lang="zh-CN" altLang="en-US">
                <a:solidFill>
                  <a:srgbClr val="8CBF00"/>
                </a:solidFill>
              </a:endParaRPr>
            </a:p>
          </p:txBody>
        </p:sp>
        <p:sp>
          <p:nvSpPr>
            <p:cNvPr id="16" name="Freeform 18"/>
            <p:cNvSpPr/>
            <p:nvPr/>
          </p:nvSpPr>
          <p:spPr bwMode="gray">
            <a:xfrm>
              <a:off x="1985" y="3040"/>
              <a:ext cx="1005" cy="489"/>
            </a:xfrm>
            <a:custGeom>
              <a:avLst/>
              <a:gdLst>
                <a:gd name="T0" fmla="*/ 18765 w 750"/>
                <a:gd name="T1" fmla="*/ 0 h 378"/>
                <a:gd name="T2" fmla="*/ 0 w 750"/>
                <a:gd name="T3" fmla="*/ 0 h 378"/>
                <a:gd name="T4" fmla="*/ 51 w 750"/>
                <a:gd name="T5" fmla="*/ 3290 h 378"/>
                <a:gd name="T6" fmla="*/ 702 w 750"/>
                <a:gd name="T7" fmla="*/ 6419 h 378"/>
                <a:gd name="T8" fmla="*/ 18765 w 750"/>
                <a:gd name="T9" fmla="*/ 6419 h 378"/>
                <a:gd name="T10" fmla="*/ 18765 w 750"/>
                <a:gd name="T11" fmla="*/ 0 h 378"/>
                <a:gd name="T12" fmla="*/ 18765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8CBF00"/>
                </a:solidFill>
              </a:endParaRPr>
            </a:p>
          </p:txBody>
        </p:sp>
      </p:grpSp>
      <p:sp>
        <p:nvSpPr>
          <p:cNvPr id="18" name="文本框 17"/>
          <p:cNvSpPr txBox="1"/>
          <p:nvPr/>
        </p:nvSpPr>
        <p:spPr>
          <a:xfrm>
            <a:off x="1506838" y="5485183"/>
            <a:ext cx="2556865" cy="369332"/>
          </a:xfrm>
          <a:prstGeom prst="rect">
            <a:avLst/>
          </a:prstGeom>
          <a:noFill/>
        </p:spPr>
        <p:txBody>
          <a:bodyPr wrap="square" rtlCol="0">
            <a:spAutoFit/>
          </a:bodyPr>
          <a:lstStyle/>
          <a:p>
            <a:pPr algn="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dirty="0">
                <a:solidFill>
                  <a:srgbClr val="3B3B3B"/>
                </a:solidFill>
                <a:latin typeface="微软雅黑" panose="020B0503020204020204" pitchFamily="34" charset="-122"/>
                <a:ea typeface="微软雅黑" panose="020B0503020204020204" pitchFamily="34" charset="-122"/>
                <a:cs typeface="+mn-ea"/>
                <a:sym typeface="+mn-lt"/>
              </a:rPr>
              <a:t>此处添加文字</a:t>
            </a: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p:nvSpPr>
        <p:spPr>
          <a:xfrm>
            <a:off x="1506838" y="4963151"/>
            <a:ext cx="2556865" cy="584775"/>
          </a:xfrm>
          <a:prstGeom prst="rect">
            <a:avLst/>
          </a:prstGeom>
          <a:noFill/>
        </p:spPr>
        <p:txBody>
          <a:bodyPr wrap="square" rtlCol="0">
            <a:spAutoFit/>
          </a:bodyPr>
          <a:lstStyle/>
          <a:p>
            <a:pPr algn="r"/>
            <a:r>
              <a:rPr lang="zh-CN" altLang="en-US" sz="32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3200" b="1"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7937994" y="5443718"/>
            <a:ext cx="2556865" cy="36933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此处添加文字</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说明</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文本框 20"/>
          <p:cNvSpPr txBox="1"/>
          <p:nvPr/>
        </p:nvSpPr>
        <p:spPr>
          <a:xfrm>
            <a:off x="7937994" y="4921686"/>
            <a:ext cx="2556865" cy="584775"/>
          </a:xfrm>
          <a:prstGeom prst="rect">
            <a:avLst/>
          </a:prstGeom>
          <a:noFill/>
        </p:spPr>
        <p:txBody>
          <a:bodyPr wrap="square" rtlCol="0">
            <a:spAutoFit/>
          </a:bodyPr>
          <a:lstStyle/>
          <a:p>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4721996" y="2088336"/>
            <a:ext cx="2556865" cy="369332"/>
          </a:xfrm>
          <a:prstGeom prst="rect">
            <a:avLst/>
          </a:prstGeom>
          <a:noFill/>
        </p:spPr>
        <p:txBody>
          <a:bodyPr wrap="square" rtlCol="0">
            <a:spAutoFit/>
          </a:bodyPr>
          <a:lstStyle/>
          <a:p>
            <a:pPr algn="ct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点击</a:t>
            </a:r>
            <a:r>
              <a:rPr lang="zh-CN" altLang="en-US" dirty="0">
                <a:solidFill>
                  <a:srgbClr val="3B3B3B"/>
                </a:solidFill>
                <a:latin typeface="微软雅黑" panose="020B0503020204020204" pitchFamily="34" charset="-122"/>
                <a:ea typeface="微软雅黑" panose="020B0503020204020204" pitchFamily="34" charset="-122"/>
                <a:cs typeface="+mn-ea"/>
                <a:sym typeface="+mn-lt"/>
              </a:rPr>
              <a:t>此处添加文字</a:t>
            </a:r>
            <a:r>
              <a:rPr lang="zh-CN" altLang="en-US" dirty="0" smtClean="0">
                <a:solidFill>
                  <a:srgbClr val="3B3B3B"/>
                </a:solidFill>
                <a:latin typeface="微软雅黑" panose="020B0503020204020204" pitchFamily="34" charset="-122"/>
                <a:ea typeface="微软雅黑" panose="020B0503020204020204" pitchFamily="34" charset="-122"/>
                <a:cs typeface="+mn-ea"/>
                <a:sym typeface="+mn-lt"/>
              </a:rPr>
              <a:t>说明</a:t>
            </a:r>
            <a:endParaRPr lang="zh-CN" altLang="en-US" dirty="0">
              <a:solidFill>
                <a:srgbClr val="3B3B3B"/>
              </a:solidFill>
              <a:latin typeface="微软雅黑" panose="020B0503020204020204" pitchFamily="34" charset="-122"/>
              <a:ea typeface="微软雅黑" panose="020B0503020204020204" pitchFamily="34" charset="-122"/>
              <a:cs typeface="+mn-ea"/>
              <a:sym typeface="+mn-lt"/>
            </a:endParaRPr>
          </a:p>
        </p:txBody>
      </p:sp>
      <p:sp>
        <p:nvSpPr>
          <p:cNvPr id="23" name="文本框 22"/>
          <p:cNvSpPr txBox="1"/>
          <p:nvPr/>
        </p:nvSpPr>
        <p:spPr>
          <a:xfrm>
            <a:off x="4721996" y="1566304"/>
            <a:ext cx="2556865" cy="584775"/>
          </a:xfrm>
          <a:prstGeom prst="rect">
            <a:avLst/>
          </a:prstGeom>
          <a:noFill/>
        </p:spPr>
        <p:txBody>
          <a:bodyPr wrap="square" rtlCol="0">
            <a:spAutoFit/>
          </a:bodyPr>
          <a:lstStyle/>
          <a:p>
            <a:pPr algn="ctr"/>
            <a:r>
              <a:rPr lang="zh-CN" altLang="en-US" sz="3200" b="1" dirty="0" smtClean="0">
                <a:solidFill>
                  <a:srgbClr val="3B3B3B"/>
                </a:solidFill>
                <a:latin typeface="微软雅黑" panose="020B0503020204020204" pitchFamily="34" charset="-122"/>
                <a:ea typeface="微软雅黑" panose="020B0503020204020204" pitchFamily="34" charset="-122"/>
                <a:cs typeface="+mn-ea"/>
                <a:sym typeface="+mn-lt"/>
              </a:rPr>
              <a:t>添加标题</a:t>
            </a:r>
            <a:endParaRPr lang="zh-CN" altLang="en-US" sz="3200" b="1" dirty="0">
              <a:solidFill>
                <a:srgbClr val="3B3B3B"/>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47032" y="3743636"/>
            <a:ext cx="11458525" cy="2646281"/>
          </a:xfrm>
          <a:prstGeom prst="rect">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rot="5400000">
            <a:off x="2504782" y="3825159"/>
            <a:ext cx="2056319" cy="2048849"/>
            <a:chOff x="2274297" y="577851"/>
            <a:chExt cx="2702660" cy="2692842"/>
          </a:xfrm>
          <a:solidFill>
            <a:srgbClr val="E7E7E8"/>
          </a:solidFill>
          <a:effectLst>
            <a:outerShdw blurRad="50800" dist="38100" dir="5400000" algn="t" rotWithShape="0">
              <a:prstClr val="black">
                <a:alpha val="40000"/>
              </a:prstClr>
            </a:outerShdw>
          </a:effectLst>
        </p:grpSpPr>
        <p:sp>
          <p:nvSpPr>
            <p:cNvPr id="3" name="空心弧 2"/>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rot="16200000">
            <a:off x="3946215" y="1672055"/>
            <a:ext cx="2056319" cy="2048849"/>
            <a:chOff x="2274297" y="577851"/>
            <a:chExt cx="2702660" cy="2692842"/>
          </a:xfrm>
          <a:solidFill>
            <a:srgbClr val="9F6633"/>
          </a:solidFill>
          <a:effectLst>
            <a:outerShdw blurRad="50800" dist="38100" dir="5400000" algn="t" rotWithShape="0">
              <a:prstClr val="black">
                <a:alpha val="40000"/>
              </a:prstClr>
            </a:outerShdw>
          </a:effectLst>
        </p:grpSpPr>
        <p:sp>
          <p:nvSpPr>
            <p:cNvPr id="7" name="空心弧 6"/>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8" name="矩形 7"/>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矩形 8"/>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nvGrpSpPr>
          <p:cNvPr id="10" name="组合 9"/>
          <p:cNvGrpSpPr/>
          <p:nvPr/>
        </p:nvGrpSpPr>
        <p:grpSpPr>
          <a:xfrm rot="5400000">
            <a:off x="5391859" y="3825159"/>
            <a:ext cx="2056319" cy="2048849"/>
            <a:chOff x="2274297" y="577851"/>
            <a:chExt cx="2702660" cy="2692842"/>
          </a:xfrm>
          <a:solidFill>
            <a:srgbClr val="E7E7E8"/>
          </a:solidFill>
          <a:effectLst>
            <a:outerShdw blurRad="50800" dist="38100" dir="5400000" algn="t" rotWithShape="0">
              <a:prstClr val="black">
                <a:alpha val="40000"/>
              </a:prstClr>
            </a:outerShdw>
          </a:effectLst>
        </p:grpSpPr>
        <p:sp>
          <p:nvSpPr>
            <p:cNvPr id="11" name="空心弧 10"/>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16200000">
            <a:off x="6833292" y="1672055"/>
            <a:ext cx="2056319" cy="2048849"/>
            <a:chOff x="2274297" y="577851"/>
            <a:chExt cx="2702660" cy="2692842"/>
          </a:xfrm>
          <a:solidFill>
            <a:srgbClr val="9F6633"/>
          </a:solidFill>
          <a:effectLst>
            <a:outerShdw blurRad="50800" dist="38100" dir="5400000" algn="t" rotWithShape="0">
              <a:prstClr val="black">
                <a:alpha val="40000"/>
              </a:prstClr>
            </a:outerShdw>
          </a:effectLst>
        </p:grpSpPr>
        <p:sp>
          <p:nvSpPr>
            <p:cNvPr id="15" name="空心弧 14"/>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6" name="矩形 15"/>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16"/>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18" name="矩形 17"/>
          <p:cNvSpPr/>
          <p:nvPr/>
        </p:nvSpPr>
        <p:spPr>
          <a:xfrm>
            <a:off x="1217532" y="3528695"/>
            <a:ext cx="9144000" cy="483227"/>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4"/>
          <p:cNvSpPr txBox="1"/>
          <p:nvPr/>
        </p:nvSpPr>
        <p:spPr>
          <a:xfrm>
            <a:off x="3183762" y="3435859"/>
            <a:ext cx="697627" cy="646331"/>
          </a:xfrm>
          <a:prstGeom prst="rect">
            <a:avLst/>
          </a:prstGeom>
          <a:noFill/>
        </p:spPr>
        <p:txBody>
          <a:bodyPr wrap="none" rtlCol="0">
            <a:spAutoFit/>
          </a:bodyPr>
          <a:lstStyle/>
          <a:p>
            <a:r>
              <a:rPr lang="en-US" altLang="zh-CN" sz="3600" b="1" dirty="0" smtClean="0">
                <a:solidFill>
                  <a:schemeClr val="tx1">
                    <a:lumMod val="65000"/>
                    <a:lumOff val="35000"/>
                  </a:schemeClr>
                </a:solidFill>
                <a:latin typeface="Arial Unicode MS" pitchFamily="34" charset="-122"/>
                <a:ea typeface="Arial Unicode MS" pitchFamily="34" charset="-122"/>
                <a:cs typeface="Arial Unicode MS" pitchFamily="34" charset="-122"/>
              </a:rPr>
              <a:t>01</a:t>
            </a:r>
            <a:endParaRPr lang="zh-CN" altLang="en-US" sz="900" b="1" dirty="0">
              <a:solidFill>
                <a:schemeClr val="tx1">
                  <a:lumMod val="65000"/>
                  <a:lumOff val="35000"/>
                </a:schemeClr>
              </a:solidFill>
              <a:latin typeface="Arial Unicode MS" pitchFamily="34" charset="-122"/>
              <a:ea typeface="Arial Unicode MS" pitchFamily="34" charset="-122"/>
              <a:cs typeface="Arial Unicode MS" pitchFamily="34" charset="-122"/>
            </a:endParaRPr>
          </a:p>
        </p:txBody>
      </p:sp>
      <p:sp>
        <p:nvSpPr>
          <p:cNvPr id="20" name="TextBox 25"/>
          <p:cNvSpPr txBox="1"/>
          <p:nvPr/>
        </p:nvSpPr>
        <p:spPr>
          <a:xfrm>
            <a:off x="3315107" y="4016160"/>
            <a:ext cx="470706" cy="307777"/>
          </a:xfrm>
          <a:prstGeom prst="rect">
            <a:avLst/>
          </a:prstGeom>
          <a:noFill/>
        </p:spPr>
        <p:txBody>
          <a:bodyPr wrap="none" rtlCol="0">
            <a:spAutoFit/>
          </a:bodyPr>
          <a:lstStyle/>
          <a:p>
            <a:pPr algn="ctr"/>
            <a:r>
              <a:rPr lang="en-US" altLang="zh-CN" sz="1400" dirty="0" smtClean="0">
                <a:solidFill>
                  <a:schemeClr val="bg1"/>
                </a:solidFill>
              </a:rPr>
              <a:t>text</a:t>
            </a:r>
            <a:endParaRPr lang="zh-CN" altLang="en-US" sz="1400" dirty="0">
              <a:solidFill>
                <a:schemeClr val="bg1"/>
              </a:solidFill>
            </a:endParaRPr>
          </a:p>
        </p:txBody>
      </p:sp>
      <p:sp>
        <p:nvSpPr>
          <p:cNvPr id="21" name="TextBox 26"/>
          <p:cNvSpPr txBox="1"/>
          <p:nvPr/>
        </p:nvSpPr>
        <p:spPr>
          <a:xfrm>
            <a:off x="4625926" y="3435859"/>
            <a:ext cx="697627" cy="646331"/>
          </a:xfrm>
          <a:prstGeom prst="rect">
            <a:avLst/>
          </a:prstGeom>
          <a:noFill/>
        </p:spPr>
        <p:txBody>
          <a:bodyPr wrap="none" rtlCol="0">
            <a:spAutoFit/>
          </a:bodyPr>
          <a:lstStyle/>
          <a:p>
            <a:r>
              <a:rPr lang="en-US" altLang="zh-CN" sz="3600" b="1" dirty="0" smtClean="0">
                <a:solidFill>
                  <a:srgbClr val="9F6633"/>
                </a:solidFill>
                <a:latin typeface="Arial Unicode MS" pitchFamily="34" charset="-122"/>
                <a:ea typeface="Arial Unicode MS" pitchFamily="34" charset="-122"/>
                <a:cs typeface="Arial Unicode MS" pitchFamily="34" charset="-122"/>
              </a:rPr>
              <a:t>02</a:t>
            </a:r>
            <a:endParaRPr lang="zh-CN" altLang="en-US" sz="900" b="1" dirty="0">
              <a:solidFill>
                <a:srgbClr val="9F6633"/>
              </a:solidFill>
              <a:latin typeface="Arial Unicode MS" pitchFamily="34" charset="-122"/>
              <a:ea typeface="Arial Unicode MS" pitchFamily="34" charset="-122"/>
              <a:cs typeface="Arial Unicode MS" pitchFamily="34" charset="-122"/>
            </a:endParaRPr>
          </a:p>
        </p:txBody>
      </p:sp>
      <p:sp>
        <p:nvSpPr>
          <p:cNvPr id="22" name="TextBox 27"/>
          <p:cNvSpPr txBox="1"/>
          <p:nvPr/>
        </p:nvSpPr>
        <p:spPr>
          <a:xfrm>
            <a:off x="4736570" y="3201778"/>
            <a:ext cx="470706" cy="307777"/>
          </a:xfrm>
          <a:prstGeom prst="rect">
            <a:avLst/>
          </a:prstGeom>
          <a:noFill/>
        </p:spPr>
        <p:txBody>
          <a:bodyPr wrap="none" rtlCol="0">
            <a:spAutoFit/>
          </a:bodyPr>
          <a:lstStyle/>
          <a:p>
            <a:pPr algn="ctr"/>
            <a:r>
              <a:rPr lang="en-US" altLang="zh-CN" sz="1400" dirty="0" smtClean="0">
                <a:solidFill>
                  <a:schemeClr val="tx1">
                    <a:lumMod val="75000"/>
                    <a:lumOff val="25000"/>
                  </a:schemeClr>
                </a:solidFill>
              </a:rPr>
              <a:t>text</a:t>
            </a:r>
            <a:endParaRPr lang="zh-CN" altLang="en-US" sz="1400" dirty="0">
              <a:solidFill>
                <a:schemeClr val="tx1">
                  <a:lumMod val="75000"/>
                  <a:lumOff val="25000"/>
                </a:schemeClr>
              </a:solidFill>
            </a:endParaRPr>
          </a:p>
        </p:txBody>
      </p:sp>
      <p:sp>
        <p:nvSpPr>
          <p:cNvPr id="23" name="TextBox 28"/>
          <p:cNvSpPr txBox="1"/>
          <p:nvPr/>
        </p:nvSpPr>
        <p:spPr>
          <a:xfrm>
            <a:off x="7513003" y="3435859"/>
            <a:ext cx="697627" cy="646331"/>
          </a:xfrm>
          <a:prstGeom prst="rect">
            <a:avLst/>
          </a:prstGeom>
          <a:noFill/>
        </p:spPr>
        <p:txBody>
          <a:bodyPr wrap="none" rtlCol="0">
            <a:spAutoFit/>
          </a:bodyPr>
          <a:lstStyle/>
          <a:p>
            <a:r>
              <a:rPr lang="en-US" altLang="zh-CN" sz="3600" b="1" dirty="0" smtClean="0">
                <a:solidFill>
                  <a:srgbClr val="9F6633"/>
                </a:solidFill>
                <a:latin typeface="Arial Unicode MS" pitchFamily="34" charset="-122"/>
                <a:ea typeface="Arial Unicode MS" pitchFamily="34" charset="-122"/>
                <a:cs typeface="Arial Unicode MS" pitchFamily="34" charset="-122"/>
              </a:rPr>
              <a:t>04</a:t>
            </a:r>
            <a:endParaRPr lang="zh-CN" altLang="en-US" sz="900" b="1" dirty="0">
              <a:solidFill>
                <a:srgbClr val="9F6633"/>
              </a:solidFill>
              <a:latin typeface="Arial Unicode MS" pitchFamily="34" charset="-122"/>
              <a:ea typeface="Arial Unicode MS" pitchFamily="34" charset="-122"/>
              <a:cs typeface="Arial Unicode MS" pitchFamily="34" charset="-122"/>
            </a:endParaRPr>
          </a:p>
        </p:txBody>
      </p:sp>
      <p:sp>
        <p:nvSpPr>
          <p:cNvPr id="24" name="TextBox 29"/>
          <p:cNvSpPr txBox="1"/>
          <p:nvPr/>
        </p:nvSpPr>
        <p:spPr>
          <a:xfrm>
            <a:off x="7623647" y="3201778"/>
            <a:ext cx="470706" cy="307777"/>
          </a:xfrm>
          <a:prstGeom prst="rect">
            <a:avLst/>
          </a:prstGeom>
          <a:noFill/>
        </p:spPr>
        <p:txBody>
          <a:bodyPr wrap="none" rtlCol="0">
            <a:spAutoFit/>
          </a:bodyPr>
          <a:lstStyle/>
          <a:p>
            <a:pPr algn="ctr"/>
            <a:r>
              <a:rPr lang="en-US" altLang="zh-CN" sz="1400" dirty="0" smtClean="0">
                <a:solidFill>
                  <a:schemeClr val="tx1">
                    <a:lumMod val="75000"/>
                    <a:lumOff val="25000"/>
                  </a:schemeClr>
                </a:solidFill>
              </a:rPr>
              <a:t>text</a:t>
            </a:r>
            <a:endParaRPr lang="zh-CN" altLang="en-US" sz="1400" dirty="0">
              <a:solidFill>
                <a:schemeClr val="tx1">
                  <a:lumMod val="75000"/>
                  <a:lumOff val="25000"/>
                </a:schemeClr>
              </a:solidFill>
            </a:endParaRPr>
          </a:p>
        </p:txBody>
      </p:sp>
      <p:sp>
        <p:nvSpPr>
          <p:cNvPr id="25" name="TextBox 30"/>
          <p:cNvSpPr txBox="1"/>
          <p:nvPr/>
        </p:nvSpPr>
        <p:spPr>
          <a:xfrm>
            <a:off x="6042035" y="3435859"/>
            <a:ext cx="697627" cy="646331"/>
          </a:xfrm>
          <a:prstGeom prst="rect">
            <a:avLst/>
          </a:prstGeom>
          <a:noFill/>
        </p:spPr>
        <p:txBody>
          <a:bodyPr wrap="none" rtlCol="0">
            <a:spAutoFit/>
          </a:bodyPr>
          <a:lstStyle/>
          <a:p>
            <a:r>
              <a:rPr lang="en-US" altLang="zh-CN" sz="3600" b="1" dirty="0" smtClean="0">
                <a:solidFill>
                  <a:schemeClr val="tx1">
                    <a:lumMod val="65000"/>
                    <a:lumOff val="35000"/>
                  </a:schemeClr>
                </a:solidFill>
                <a:latin typeface="Arial Unicode MS" pitchFamily="34" charset="-122"/>
                <a:ea typeface="Arial Unicode MS" pitchFamily="34" charset="-122"/>
                <a:cs typeface="Arial Unicode MS" pitchFamily="34" charset="-122"/>
              </a:rPr>
              <a:t>03</a:t>
            </a:r>
            <a:endParaRPr lang="zh-CN" altLang="en-US" sz="900" b="1" dirty="0">
              <a:solidFill>
                <a:schemeClr val="tx1">
                  <a:lumMod val="65000"/>
                  <a:lumOff val="35000"/>
                </a:schemeClr>
              </a:solidFill>
              <a:latin typeface="Arial Unicode MS" pitchFamily="34" charset="-122"/>
              <a:ea typeface="Arial Unicode MS" pitchFamily="34" charset="-122"/>
              <a:cs typeface="Arial Unicode MS" pitchFamily="34" charset="-122"/>
            </a:endParaRPr>
          </a:p>
        </p:txBody>
      </p:sp>
      <p:sp>
        <p:nvSpPr>
          <p:cNvPr id="26" name="TextBox 31"/>
          <p:cNvSpPr txBox="1"/>
          <p:nvPr/>
        </p:nvSpPr>
        <p:spPr>
          <a:xfrm>
            <a:off x="6173380" y="4016160"/>
            <a:ext cx="470706" cy="307777"/>
          </a:xfrm>
          <a:prstGeom prst="rect">
            <a:avLst/>
          </a:prstGeom>
          <a:noFill/>
        </p:spPr>
        <p:txBody>
          <a:bodyPr wrap="none" rtlCol="0">
            <a:spAutoFit/>
          </a:bodyPr>
          <a:lstStyle/>
          <a:p>
            <a:pPr algn="ctr"/>
            <a:r>
              <a:rPr lang="en-US" altLang="zh-CN" sz="1400" dirty="0" smtClean="0">
                <a:solidFill>
                  <a:schemeClr val="bg1"/>
                </a:solidFill>
              </a:rPr>
              <a:t>text</a:t>
            </a:r>
            <a:endParaRPr lang="zh-CN" altLang="en-US" sz="1400" dirty="0">
              <a:solidFill>
                <a:schemeClr val="bg1"/>
              </a:solidFill>
            </a:endParaRPr>
          </a:p>
        </p:txBody>
      </p:sp>
      <p:sp>
        <p:nvSpPr>
          <p:cNvPr id="27" name="矩形 26"/>
          <p:cNvSpPr/>
          <p:nvPr/>
        </p:nvSpPr>
        <p:spPr>
          <a:xfrm>
            <a:off x="3249902" y="5405599"/>
            <a:ext cx="565348" cy="369332"/>
          </a:xfrm>
          <a:prstGeom prst="rect">
            <a:avLst/>
          </a:prstGeom>
        </p:spPr>
        <p:txBody>
          <a:bodyPr wrap="none">
            <a:spAutoFit/>
          </a:bodyPr>
          <a:lstStyle/>
          <a:p>
            <a:r>
              <a:rPr lang="en-US" altLang="zh-CN" dirty="0" smtClean="0">
                <a:solidFill>
                  <a:srgbClr val="1D335C"/>
                </a:solidFill>
              </a:rPr>
              <a:t>Text</a:t>
            </a:r>
            <a:endParaRPr lang="en-US" altLang="zh-CN" dirty="0">
              <a:solidFill>
                <a:srgbClr val="1D335C"/>
              </a:solidFill>
            </a:endParaRPr>
          </a:p>
        </p:txBody>
      </p:sp>
      <p:sp>
        <p:nvSpPr>
          <p:cNvPr id="28" name="矩形 27"/>
          <p:cNvSpPr/>
          <p:nvPr/>
        </p:nvSpPr>
        <p:spPr>
          <a:xfrm>
            <a:off x="4704208" y="1759595"/>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29" name="矩形 28"/>
          <p:cNvSpPr/>
          <p:nvPr/>
        </p:nvSpPr>
        <p:spPr>
          <a:xfrm>
            <a:off x="6136979" y="5405599"/>
            <a:ext cx="565348" cy="369332"/>
          </a:xfrm>
          <a:prstGeom prst="rect">
            <a:avLst/>
          </a:prstGeom>
        </p:spPr>
        <p:txBody>
          <a:bodyPr wrap="none">
            <a:spAutoFit/>
          </a:bodyPr>
          <a:lstStyle/>
          <a:p>
            <a:r>
              <a:rPr lang="en-US" altLang="zh-CN" dirty="0" smtClean="0">
                <a:solidFill>
                  <a:srgbClr val="1D335C"/>
                </a:solidFill>
              </a:rPr>
              <a:t>Text</a:t>
            </a:r>
            <a:endParaRPr lang="en-US" altLang="zh-CN" dirty="0">
              <a:solidFill>
                <a:srgbClr val="1D335C"/>
              </a:solidFill>
            </a:endParaRPr>
          </a:p>
        </p:txBody>
      </p:sp>
      <p:sp>
        <p:nvSpPr>
          <p:cNvPr id="30" name="矩形 29"/>
          <p:cNvSpPr/>
          <p:nvPr/>
        </p:nvSpPr>
        <p:spPr>
          <a:xfrm>
            <a:off x="7579142" y="1759595"/>
            <a:ext cx="565348" cy="369332"/>
          </a:xfrm>
          <a:prstGeom prst="rect">
            <a:avLst/>
          </a:prstGeom>
        </p:spPr>
        <p:txBody>
          <a:bodyPr wrap="none">
            <a:spAutoFit/>
          </a:bodyPr>
          <a:lstStyle/>
          <a:p>
            <a:r>
              <a:rPr lang="en-US" altLang="zh-CN" dirty="0" smtClean="0">
                <a:solidFill>
                  <a:schemeClr val="bg1"/>
                </a:solidFill>
              </a:rPr>
              <a:t>Text</a:t>
            </a:r>
            <a:endParaRPr lang="en-US" altLang="zh-CN" dirty="0">
              <a:solidFill>
                <a:schemeClr val="bg1"/>
              </a:solidFill>
            </a:endParaRPr>
          </a:p>
        </p:txBody>
      </p:sp>
      <p:sp>
        <p:nvSpPr>
          <p:cNvPr id="31" name="文本框 30"/>
          <p:cNvSpPr txBox="1"/>
          <p:nvPr/>
        </p:nvSpPr>
        <p:spPr>
          <a:xfrm>
            <a:off x="7890797" y="4868217"/>
            <a:ext cx="2556865" cy="1246495"/>
          </a:xfrm>
          <a:prstGeom prst="rect">
            <a:avLst/>
          </a:prstGeom>
          <a:noFill/>
        </p:spPr>
        <p:txBody>
          <a:bodyPr wrap="square" rtlCol="0">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说明</a:t>
            </a: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点击此处添加文字说明</a:t>
            </a: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sz="1600" dirty="0" smtClean="0">
                <a:solidFill>
                  <a:schemeClr val="bg1"/>
                </a:solidFill>
                <a:latin typeface="微软雅黑" panose="020B0503020204020204" pitchFamily="34" charset="-122"/>
                <a:ea typeface="微软雅黑" panose="020B0503020204020204" pitchFamily="34" charset="-122"/>
                <a:cs typeface="+mn-ea"/>
                <a:sym typeface="+mn-lt"/>
              </a:rPr>
              <a:t>说明</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2" name="文本框 31"/>
          <p:cNvSpPr txBox="1"/>
          <p:nvPr/>
        </p:nvSpPr>
        <p:spPr>
          <a:xfrm>
            <a:off x="7890797" y="4346185"/>
            <a:ext cx="2556865" cy="523220"/>
          </a:xfrm>
          <a:prstGeom prst="rect">
            <a:avLst/>
          </a:prstGeom>
          <a:noFill/>
        </p:spPr>
        <p:txBody>
          <a:bodyPr wrap="squar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28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3" name="Freeform 5"/>
          <p:cNvSpPr>
            <a:spLocks noEditPoints="1"/>
          </p:cNvSpPr>
          <p:nvPr/>
        </p:nvSpPr>
        <p:spPr bwMode="auto">
          <a:xfrm>
            <a:off x="4758346" y="2543835"/>
            <a:ext cx="457071" cy="438978"/>
          </a:xfrm>
          <a:custGeom>
            <a:avLst/>
            <a:gdLst>
              <a:gd name="T0" fmla="*/ 188 w 200"/>
              <a:gd name="T1" fmla="*/ 0 h 192"/>
              <a:gd name="T2" fmla="*/ 44 w 200"/>
              <a:gd name="T3" fmla="*/ 0 h 192"/>
              <a:gd name="T4" fmla="*/ 40 w 200"/>
              <a:gd name="T5" fmla="*/ 0 h 192"/>
              <a:gd name="T6" fmla="*/ 32 w 200"/>
              <a:gd name="T7" fmla="*/ 0 h 192"/>
              <a:gd name="T8" fmla="*/ 32 w 200"/>
              <a:gd name="T9" fmla="*/ 36 h 192"/>
              <a:gd name="T10" fmla="*/ 0 w 200"/>
              <a:gd name="T11" fmla="*/ 36 h 192"/>
              <a:gd name="T12" fmla="*/ 0 w 200"/>
              <a:gd name="T13" fmla="*/ 48 h 192"/>
              <a:gd name="T14" fmla="*/ 0 w 200"/>
              <a:gd name="T15" fmla="*/ 152 h 192"/>
              <a:gd name="T16" fmla="*/ 40 w 200"/>
              <a:gd name="T17" fmla="*/ 192 h 192"/>
              <a:gd name="T18" fmla="*/ 64 w 200"/>
              <a:gd name="T19" fmla="*/ 192 h 192"/>
              <a:gd name="T20" fmla="*/ 136 w 200"/>
              <a:gd name="T21" fmla="*/ 192 h 192"/>
              <a:gd name="T22" fmla="*/ 160 w 200"/>
              <a:gd name="T23" fmla="*/ 192 h 192"/>
              <a:gd name="T24" fmla="*/ 200 w 200"/>
              <a:gd name="T25" fmla="*/ 152 h 192"/>
              <a:gd name="T26" fmla="*/ 200 w 200"/>
              <a:gd name="T27" fmla="*/ 12 h 192"/>
              <a:gd name="T28" fmla="*/ 200 w 200"/>
              <a:gd name="T29" fmla="*/ 0 h 192"/>
              <a:gd name="T30" fmla="*/ 188 w 200"/>
              <a:gd name="T31" fmla="*/ 0 h 192"/>
              <a:gd name="T32" fmla="*/ 32 w 200"/>
              <a:gd name="T33" fmla="*/ 140 h 192"/>
              <a:gd name="T34" fmla="*/ 22 w 200"/>
              <a:gd name="T35" fmla="*/ 166 h 192"/>
              <a:gd name="T36" fmla="*/ 12 w 200"/>
              <a:gd name="T37" fmla="*/ 140 h 192"/>
              <a:gd name="T38" fmla="*/ 12 w 200"/>
              <a:gd name="T39" fmla="*/ 48 h 192"/>
              <a:gd name="T40" fmla="*/ 32 w 200"/>
              <a:gd name="T41" fmla="*/ 48 h 192"/>
              <a:gd name="T42" fmla="*/ 32 w 200"/>
              <a:gd name="T43" fmla="*/ 140 h 192"/>
              <a:gd name="T44" fmla="*/ 188 w 200"/>
              <a:gd name="T45" fmla="*/ 140 h 192"/>
              <a:gd name="T46" fmla="*/ 148 w 200"/>
              <a:gd name="T47" fmla="*/ 180 h 192"/>
              <a:gd name="T48" fmla="*/ 136 w 200"/>
              <a:gd name="T49" fmla="*/ 180 h 192"/>
              <a:gd name="T50" fmla="*/ 64 w 200"/>
              <a:gd name="T51" fmla="*/ 180 h 192"/>
              <a:gd name="T52" fmla="*/ 52 w 200"/>
              <a:gd name="T53" fmla="*/ 180 h 192"/>
              <a:gd name="T54" fmla="*/ 35 w 200"/>
              <a:gd name="T55" fmla="*/ 176 h 192"/>
              <a:gd name="T56" fmla="*/ 44 w 200"/>
              <a:gd name="T57" fmla="*/ 152 h 192"/>
              <a:gd name="T58" fmla="*/ 44 w 200"/>
              <a:gd name="T59" fmla="*/ 12 h 192"/>
              <a:gd name="T60" fmla="*/ 188 w 200"/>
              <a:gd name="T61" fmla="*/ 12 h 192"/>
              <a:gd name="T62" fmla="*/ 188 w 200"/>
              <a:gd name="T63" fmla="*/ 140 h 192"/>
              <a:gd name="T64" fmla="*/ 100 w 200"/>
              <a:gd name="T65" fmla="*/ 128 h 192"/>
              <a:gd name="T66" fmla="*/ 60 w 200"/>
              <a:gd name="T67" fmla="*/ 128 h 192"/>
              <a:gd name="T68" fmla="*/ 60 w 200"/>
              <a:gd name="T69" fmla="*/ 140 h 192"/>
              <a:gd name="T70" fmla="*/ 100 w 200"/>
              <a:gd name="T71" fmla="*/ 140 h 192"/>
              <a:gd name="T72" fmla="*/ 100 w 200"/>
              <a:gd name="T73" fmla="*/ 128 h 192"/>
              <a:gd name="T74" fmla="*/ 100 w 200"/>
              <a:gd name="T75" fmla="*/ 108 h 192"/>
              <a:gd name="T76" fmla="*/ 60 w 200"/>
              <a:gd name="T77" fmla="*/ 108 h 192"/>
              <a:gd name="T78" fmla="*/ 60 w 200"/>
              <a:gd name="T79" fmla="*/ 120 h 192"/>
              <a:gd name="T80" fmla="*/ 100 w 200"/>
              <a:gd name="T81" fmla="*/ 120 h 192"/>
              <a:gd name="T82" fmla="*/ 100 w 200"/>
              <a:gd name="T83" fmla="*/ 108 h 192"/>
              <a:gd name="T84" fmla="*/ 100 w 200"/>
              <a:gd name="T85" fmla="*/ 88 h 192"/>
              <a:gd name="T86" fmla="*/ 60 w 200"/>
              <a:gd name="T87" fmla="*/ 88 h 192"/>
              <a:gd name="T88" fmla="*/ 60 w 200"/>
              <a:gd name="T89" fmla="*/ 100 h 192"/>
              <a:gd name="T90" fmla="*/ 100 w 200"/>
              <a:gd name="T91" fmla="*/ 100 h 192"/>
              <a:gd name="T92" fmla="*/ 100 w 200"/>
              <a:gd name="T93" fmla="*/ 88 h 192"/>
              <a:gd name="T94" fmla="*/ 168 w 200"/>
              <a:gd name="T95" fmla="*/ 36 h 192"/>
              <a:gd name="T96" fmla="*/ 60 w 200"/>
              <a:gd name="T97" fmla="*/ 36 h 192"/>
              <a:gd name="T98" fmla="*/ 60 w 200"/>
              <a:gd name="T99" fmla="*/ 52 h 192"/>
              <a:gd name="T100" fmla="*/ 168 w 200"/>
              <a:gd name="T101" fmla="*/ 52 h 192"/>
              <a:gd name="T102" fmla="*/ 168 w 200"/>
              <a:gd name="T103" fmla="*/ 36 h 192"/>
              <a:gd name="T104" fmla="*/ 100 w 200"/>
              <a:gd name="T105" fmla="*/ 68 h 192"/>
              <a:gd name="T106" fmla="*/ 60 w 200"/>
              <a:gd name="T107" fmla="*/ 68 h 192"/>
              <a:gd name="T108" fmla="*/ 60 w 200"/>
              <a:gd name="T109" fmla="*/ 80 h 192"/>
              <a:gd name="T110" fmla="*/ 100 w 200"/>
              <a:gd name="T111" fmla="*/ 80 h 192"/>
              <a:gd name="T112" fmla="*/ 100 w 200"/>
              <a:gd name="T113" fmla="*/ 68 h 192"/>
              <a:gd name="T114" fmla="*/ 112 w 200"/>
              <a:gd name="T115" fmla="*/ 140 h 192"/>
              <a:gd name="T116" fmla="*/ 168 w 200"/>
              <a:gd name="T117" fmla="*/ 140 h 192"/>
              <a:gd name="T118" fmla="*/ 168 w 200"/>
              <a:gd name="T119" fmla="*/ 68 h 192"/>
              <a:gd name="T120" fmla="*/ 112 w 200"/>
              <a:gd name="T121" fmla="*/ 68 h 192"/>
              <a:gd name="T122" fmla="*/ 112 w 200"/>
              <a:gd name="T123"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rgbClr val="9F6633"/>
          </a:solidFill>
          <a:ln>
            <a:noFill/>
          </a:ln>
        </p:spPr>
        <p:txBody>
          <a:bodyPr vert="horz" wrap="square" lIns="91440" tIns="45720" rIns="91440" bIns="45720" numCol="1" anchor="t" anchorCtr="0" compatLnSpc="1"/>
          <a:lstStyle/>
          <a:p>
            <a:endParaRPr lang="zh-CN" altLang="en-US"/>
          </a:p>
        </p:txBody>
      </p:sp>
      <p:sp>
        <p:nvSpPr>
          <p:cNvPr id="34" name="Freeform 9"/>
          <p:cNvSpPr>
            <a:spLocks noEditPoints="1"/>
          </p:cNvSpPr>
          <p:nvPr/>
        </p:nvSpPr>
        <p:spPr bwMode="auto">
          <a:xfrm>
            <a:off x="3333405" y="4502607"/>
            <a:ext cx="481845" cy="475706"/>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5" name="Freeform 13"/>
          <p:cNvSpPr>
            <a:spLocks noEditPoints="1"/>
          </p:cNvSpPr>
          <p:nvPr/>
        </p:nvSpPr>
        <p:spPr bwMode="auto">
          <a:xfrm>
            <a:off x="6241979" y="4607150"/>
            <a:ext cx="402107" cy="402107"/>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6" name="Freeform 17"/>
          <p:cNvSpPr>
            <a:spLocks noEditPoints="1"/>
          </p:cNvSpPr>
          <p:nvPr/>
        </p:nvSpPr>
        <p:spPr bwMode="auto">
          <a:xfrm>
            <a:off x="7665649" y="2622064"/>
            <a:ext cx="450296" cy="327312"/>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8 w 200"/>
              <a:gd name="T41" fmla="*/ 48 h 184"/>
              <a:gd name="T42" fmla="*/ 61 w 200"/>
              <a:gd name="T43" fmla="*/ 48 h 184"/>
              <a:gd name="T44" fmla="*/ 59 w 200"/>
              <a:gd name="T45" fmla="*/ 56 h 184"/>
              <a:gd name="T46" fmla="*/ 140 w 200"/>
              <a:gd name="T47" fmla="*/ 56 h 184"/>
              <a:gd name="T48" fmla="*/ 138 w 200"/>
              <a:gd name="T49" fmla="*/ 48 h 184"/>
              <a:gd name="T50" fmla="*/ 132 w 200"/>
              <a:gd name="T51" fmla="*/ 28 h 184"/>
              <a:gd name="T52" fmla="*/ 67 w 200"/>
              <a:gd name="T53" fmla="*/ 28 h 184"/>
              <a:gd name="T54" fmla="*/ 65 w 200"/>
              <a:gd name="T55" fmla="*/ 36 h 184"/>
              <a:gd name="T56" fmla="*/ 134 w 200"/>
              <a:gd name="T57" fmla="*/ 36 h 184"/>
              <a:gd name="T58" fmla="*/ 132 w 200"/>
              <a:gd name="T59" fmla="*/ 28 h 184"/>
              <a:gd name="T60" fmla="*/ 47 w 200"/>
              <a:gd name="T61" fmla="*/ 96 h 184"/>
              <a:gd name="T62" fmla="*/ 152 w 200"/>
              <a:gd name="T63" fmla="*/ 96 h 184"/>
              <a:gd name="T64" fmla="*/ 149 w 200"/>
              <a:gd name="T65" fmla="*/ 88 h 184"/>
              <a:gd name="T66" fmla="*/ 50 w 200"/>
              <a:gd name="T67" fmla="*/ 88 h 184"/>
              <a:gd name="T68" fmla="*/ 47 w 200"/>
              <a:gd name="T69" fmla="*/ 96 h 184"/>
              <a:gd name="T70" fmla="*/ 144 w 200"/>
              <a:gd name="T71" fmla="*/ 68 h 184"/>
              <a:gd name="T72" fmla="*/ 55 w 200"/>
              <a:gd name="T73" fmla="*/ 68 h 184"/>
              <a:gd name="T74" fmla="*/ 53 w 200"/>
              <a:gd name="T75" fmla="*/ 76 h 184"/>
              <a:gd name="T76" fmla="*/ 146 w 200"/>
              <a:gd name="T77" fmla="*/ 76 h 184"/>
              <a:gd name="T78" fmla="*/ 144 w 200"/>
              <a:gd name="T79" fmla="*/ 6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rgbClr val="9F6633"/>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74511" y="4221442"/>
            <a:ext cx="2441694" cy="1138773"/>
          </a:xfrm>
          <a:prstGeom prst="rect">
            <a:avLst/>
          </a:prstGeom>
          <a:noFill/>
        </p:spPr>
        <p:txBody>
          <a:bodyPr wrap="none">
            <a:spAutoFit/>
          </a:bodyPr>
          <a:lstStyle/>
          <a:p>
            <a:pPr algn="ctr"/>
            <a:r>
              <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rPr>
              <a:t>研究结果</a:t>
            </a:r>
          </a:p>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The Results</a:t>
            </a:r>
          </a:p>
        </p:txBody>
      </p:sp>
      <p:grpSp>
        <p:nvGrpSpPr>
          <p:cNvPr id="22" name="组合 21"/>
          <p:cNvGrpSpPr/>
          <p:nvPr/>
        </p:nvGrpSpPr>
        <p:grpSpPr>
          <a:xfrm>
            <a:off x="2387600" y="1376363"/>
            <a:ext cx="2431617" cy="2431617"/>
            <a:chOff x="11661169" y="1135083"/>
            <a:chExt cx="914400" cy="914400"/>
          </a:xfrm>
        </p:grpSpPr>
        <p:sp>
          <p:nvSpPr>
            <p:cNvPr id="23" name="KSO_Shape"/>
            <p:cNvSpPr/>
            <p:nvPr/>
          </p:nvSpPr>
          <p:spPr bwMode="auto">
            <a:xfrm>
              <a:off x="11818552" y="1292466"/>
              <a:ext cx="599634" cy="599634"/>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4" name="椭圆 23"/>
            <p:cNvSpPr/>
            <p:nvPr/>
          </p:nvSpPr>
          <p:spPr>
            <a:xfrm>
              <a:off x="11661169" y="1135083"/>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十字箭头 6"/>
          <p:cNvSpPr/>
          <p:nvPr/>
        </p:nvSpPr>
        <p:spPr>
          <a:xfrm>
            <a:off x="1055164" y="1641556"/>
            <a:ext cx="4592635" cy="4592635"/>
          </a:xfrm>
          <a:prstGeom prst="quadArrow">
            <a:avLst>
              <a:gd name="adj1" fmla="val 2000"/>
              <a:gd name="adj2" fmla="val 4000"/>
              <a:gd name="adj3" fmla="val 5000"/>
            </a:avLst>
          </a:prstGeom>
          <a:solidFill>
            <a:srgbClr val="595959"/>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任意多边形 7"/>
          <p:cNvSpPr/>
          <p:nvPr/>
        </p:nvSpPr>
        <p:spPr>
          <a:xfrm>
            <a:off x="1353685" y="1940077"/>
            <a:ext cx="1837053" cy="1837053"/>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9F663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400" kern="1200"/>
          </a:p>
        </p:txBody>
      </p:sp>
      <p:sp>
        <p:nvSpPr>
          <p:cNvPr id="9" name="任意多边形 8"/>
          <p:cNvSpPr/>
          <p:nvPr/>
        </p:nvSpPr>
        <p:spPr>
          <a:xfrm>
            <a:off x="3512224" y="1940077"/>
            <a:ext cx="1837053" cy="1837053"/>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9F663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400" kern="1200"/>
          </a:p>
        </p:txBody>
      </p:sp>
      <p:sp>
        <p:nvSpPr>
          <p:cNvPr id="10" name="任意多边形 9"/>
          <p:cNvSpPr/>
          <p:nvPr/>
        </p:nvSpPr>
        <p:spPr>
          <a:xfrm>
            <a:off x="1353685" y="4098615"/>
            <a:ext cx="1837053" cy="1837053"/>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9F663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400" kern="1200"/>
          </a:p>
        </p:txBody>
      </p:sp>
      <p:sp>
        <p:nvSpPr>
          <p:cNvPr id="11" name="任意多边形 10"/>
          <p:cNvSpPr/>
          <p:nvPr/>
        </p:nvSpPr>
        <p:spPr>
          <a:xfrm>
            <a:off x="3512224" y="4098615"/>
            <a:ext cx="1837053" cy="1837053"/>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9F663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400" kern="1200"/>
          </a:p>
        </p:txBody>
      </p:sp>
      <p:sp>
        <p:nvSpPr>
          <p:cNvPr id="14" name="KSO_Shape"/>
          <p:cNvSpPr/>
          <p:nvPr/>
        </p:nvSpPr>
        <p:spPr>
          <a:xfrm>
            <a:off x="1965992" y="4419160"/>
            <a:ext cx="612439" cy="101790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6" name="KSO_Shape"/>
          <p:cNvSpPr/>
          <p:nvPr/>
        </p:nvSpPr>
        <p:spPr bwMode="auto">
          <a:xfrm>
            <a:off x="1779889" y="2241319"/>
            <a:ext cx="1017904" cy="989064"/>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sz="1600"/>
          </a:p>
        </p:txBody>
      </p:sp>
      <p:sp>
        <p:nvSpPr>
          <p:cNvPr id="17" name="KSO_Shape"/>
          <p:cNvSpPr/>
          <p:nvPr/>
        </p:nvSpPr>
        <p:spPr bwMode="auto">
          <a:xfrm>
            <a:off x="4030374" y="4419160"/>
            <a:ext cx="800752" cy="101790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sz="1600"/>
          </a:p>
        </p:txBody>
      </p:sp>
      <p:sp>
        <p:nvSpPr>
          <p:cNvPr id="18" name="KSO_Shape"/>
          <p:cNvSpPr/>
          <p:nvPr/>
        </p:nvSpPr>
        <p:spPr bwMode="auto">
          <a:xfrm>
            <a:off x="3890617" y="2226898"/>
            <a:ext cx="1016208" cy="101790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sz="1600"/>
          </a:p>
        </p:txBody>
      </p:sp>
      <p:sp>
        <p:nvSpPr>
          <p:cNvPr id="20" name="文本框 19"/>
          <p:cNvSpPr txBox="1"/>
          <p:nvPr/>
        </p:nvSpPr>
        <p:spPr>
          <a:xfrm>
            <a:off x="1779889" y="3322464"/>
            <a:ext cx="1217000" cy="338554"/>
          </a:xfrm>
          <a:prstGeom prst="rect">
            <a:avLst/>
          </a:prstGeom>
          <a:noFill/>
        </p:spPr>
        <p:txBody>
          <a:bodyPr wrap="none"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KEYWORD</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3859985" y="3322464"/>
            <a:ext cx="1217000" cy="338554"/>
          </a:xfrm>
          <a:prstGeom prst="rect">
            <a:avLst/>
          </a:prstGeom>
          <a:noFill/>
        </p:spPr>
        <p:txBody>
          <a:bodyPr wrap="none"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KEYWORD</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890617" y="5498014"/>
            <a:ext cx="1217000" cy="338554"/>
          </a:xfrm>
          <a:prstGeom prst="rect">
            <a:avLst/>
          </a:prstGeom>
          <a:noFill/>
        </p:spPr>
        <p:txBody>
          <a:bodyPr wrap="none"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KEYWORD</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718076" y="5498014"/>
            <a:ext cx="1217000" cy="338554"/>
          </a:xfrm>
          <a:prstGeom prst="rect">
            <a:avLst/>
          </a:prstGeom>
          <a:noFill/>
        </p:spPr>
        <p:txBody>
          <a:bodyPr wrap="none"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KEYWORD</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3" name="KSO_Shape"/>
          <p:cNvSpPr/>
          <p:nvPr/>
        </p:nvSpPr>
        <p:spPr>
          <a:xfrm>
            <a:off x="6618512" y="195906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文本框 26"/>
          <p:cNvSpPr txBox="1"/>
          <p:nvPr/>
        </p:nvSpPr>
        <p:spPr>
          <a:xfrm>
            <a:off x="7092331" y="1903289"/>
            <a:ext cx="14077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15"/>
          <p:cNvSpPr txBox="1"/>
          <p:nvPr/>
        </p:nvSpPr>
        <p:spPr>
          <a:xfrm>
            <a:off x="7092331" y="2174666"/>
            <a:ext cx="4305340" cy="336695"/>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
        <p:nvSpPr>
          <p:cNvPr id="36" name="KSO_Shape"/>
          <p:cNvSpPr/>
          <p:nvPr/>
        </p:nvSpPr>
        <p:spPr>
          <a:xfrm>
            <a:off x="6618512" y="3067724"/>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文本框 36"/>
          <p:cNvSpPr txBox="1"/>
          <p:nvPr/>
        </p:nvSpPr>
        <p:spPr>
          <a:xfrm>
            <a:off x="7092331" y="3011953"/>
            <a:ext cx="14077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TextBox 15"/>
          <p:cNvSpPr txBox="1"/>
          <p:nvPr/>
        </p:nvSpPr>
        <p:spPr>
          <a:xfrm>
            <a:off x="7092331" y="3283330"/>
            <a:ext cx="4305340" cy="336695"/>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
        <p:nvSpPr>
          <p:cNvPr id="40" name="KSO_Shape"/>
          <p:cNvSpPr/>
          <p:nvPr/>
        </p:nvSpPr>
        <p:spPr>
          <a:xfrm>
            <a:off x="6618512" y="417638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文本框 40"/>
          <p:cNvSpPr txBox="1"/>
          <p:nvPr/>
        </p:nvSpPr>
        <p:spPr>
          <a:xfrm>
            <a:off x="7092331" y="4120617"/>
            <a:ext cx="14077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15"/>
          <p:cNvSpPr txBox="1"/>
          <p:nvPr/>
        </p:nvSpPr>
        <p:spPr>
          <a:xfrm>
            <a:off x="7092331" y="4391994"/>
            <a:ext cx="4305340" cy="336695"/>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
        <p:nvSpPr>
          <p:cNvPr id="44" name="KSO_Shape"/>
          <p:cNvSpPr/>
          <p:nvPr/>
        </p:nvSpPr>
        <p:spPr>
          <a:xfrm>
            <a:off x="6618512" y="5285051"/>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文本框 44"/>
          <p:cNvSpPr txBox="1"/>
          <p:nvPr/>
        </p:nvSpPr>
        <p:spPr>
          <a:xfrm>
            <a:off x="7092331" y="5229280"/>
            <a:ext cx="1407758"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15"/>
          <p:cNvSpPr txBox="1"/>
          <p:nvPr/>
        </p:nvSpPr>
        <p:spPr>
          <a:xfrm>
            <a:off x="7092331" y="5500657"/>
            <a:ext cx="4305340" cy="336695"/>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1012371" y="4397831"/>
            <a:ext cx="10167257" cy="0"/>
          </a:xfrm>
          <a:prstGeom prst="line">
            <a:avLst/>
          </a:prstGeom>
          <a:ln w="1270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621972" y="2593737"/>
            <a:ext cx="1251020" cy="2380412"/>
            <a:chOff x="1464547" y="2613409"/>
            <a:chExt cx="1251020" cy="2380412"/>
          </a:xfrm>
          <a:solidFill>
            <a:srgbClr val="9F6633"/>
          </a:solidFill>
        </p:grpSpPr>
        <p:grpSp>
          <p:nvGrpSpPr>
            <p:cNvPr id="8" name="组合 7"/>
            <p:cNvGrpSpPr/>
            <p:nvPr/>
          </p:nvGrpSpPr>
          <p:grpSpPr>
            <a:xfrm>
              <a:off x="2032907" y="3616778"/>
              <a:ext cx="114300" cy="1377043"/>
              <a:chOff x="2032907" y="3548743"/>
              <a:chExt cx="114300" cy="1377043"/>
            </a:xfrm>
            <a:grpFill/>
          </p:grpSpPr>
          <p:cxnSp>
            <p:nvCxnSpPr>
              <p:cNvPr id="6" name="直接连接符 5"/>
              <p:cNvCxnSpPr/>
              <p:nvPr/>
            </p:nvCxnSpPr>
            <p:spPr>
              <a:xfrm>
                <a:off x="2090057" y="3548743"/>
                <a:ext cx="0" cy="1262743"/>
              </a:xfrm>
              <a:prstGeom prst="line">
                <a:avLst/>
              </a:prstGeom>
              <a:grpFill/>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032907" y="4811486"/>
                <a:ext cx="114300" cy="114300"/>
              </a:xfrm>
              <a:prstGeom prst="ellipse">
                <a:avLst/>
              </a:prstGeom>
              <a:grp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1464547" y="2613409"/>
              <a:ext cx="1251020" cy="1251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715971" y="1661124"/>
            <a:ext cx="1970314" cy="3313025"/>
            <a:chOff x="3272204" y="1680796"/>
            <a:chExt cx="1970314" cy="3313025"/>
          </a:xfrm>
          <a:solidFill>
            <a:srgbClr val="9F6633"/>
          </a:solidFill>
        </p:grpSpPr>
        <p:grpSp>
          <p:nvGrpSpPr>
            <p:cNvPr id="11" name="组合 10"/>
            <p:cNvGrpSpPr/>
            <p:nvPr/>
          </p:nvGrpSpPr>
          <p:grpSpPr>
            <a:xfrm>
              <a:off x="4200211" y="3616778"/>
              <a:ext cx="114300" cy="1377043"/>
              <a:chOff x="2032907" y="3548743"/>
              <a:chExt cx="114300" cy="1377043"/>
            </a:xfrm>
            <a:grpFill/>
          </p:grpSpPr>
          <p:cxnSp>
            <p:nvCxnSpPr>
              <p:cNvPr id="12" name="直接连接符 11"/>
              <p:cNvCxnSpPr/>
              <p:nvPr/>
            </p:nvCxnSpPr>
            <p:spPr>
              <a:xfrm>
                <a:off x="2090057" y="3548743"/>
                <a:ext cx="0" cy="1262743"/>
              </a:xfrm>
              <a:prstGeom prst="line">
                <a:avLst/>
              </a:prstGeom>
              <a:grpFill/>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032907" y="4811486"/>
                <a:ext cx="114300" cy="114300"/>
              </a:xfrm>
              <a:prstGeom prst="ellipse">
                <a:avLst/>
              </a:prstGeom>
              <a:grp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3272204" y="1680796"/>
              <a:ext cx="1970314" cy="19703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489072" y="1661124"/>
            <a:ext cx="1970314" cy="3313025"/>
            <a:chOff x="3272204" y="1680796"/>
            <a:chExt cx="1970314" cy="3313025"/>
          </a:xfrm>
          <a:solidFill>
            <a:srgbClr val="9F6633"/>
          </a:solidFill>
        </p:grpSpPr>
        <p:grpSp>
          <p:nvGrpSpPr>
            <p:cNvPr id="18" name="组合 17"/>
            <p:cNvGrpSpPr/>
            <p:nvPr/>
          </p:nvGrpSpPr>
          <p:grpSpPr>
            <a:xfrm>
              <a:off x="4200211" y="3616778"/>
              <a:ext cx="114300" cy="1377043"/>
              <a:chOff x="2032907" y="3548743"/>
              <a:chExt cx="114300" cy="1377043"/>
            </a:xfrm>
            <a:grpFill/>
          </p:grpSpPr>
          <p:cxnSp>
            <p:nvCxnSpPr>
              <p:cNvPr id="20" name="直接连接符 19"/>
              <p:cNvCxnSpPr/>
              <p:nvPr/>
            </p:nvCxnSpPr>
            <p:spPr>
              <a:xfrm>
                <a:off x="2090057" y="3548743"/>
                <a:ext cx="0" cy="1262743"/>
              </a:xfrm>
              <a:prstGeom prst="line">
                <a:avLst/>
              </a:prstGeom>
              <a:grpFill/>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2032907" y="4811486"/>
                <a:ext cx="114300" cy="114300"/>
              </a:xfrm>
              <a:prstGeom prst="ellipse">
                <a:avLst/>
              </a:prstGeom>
              <a:grp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a:off x="3272204" y="1680796"/>
              <a:ext cx="1970314" cy="19703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9282270" y="2593737"/>
            <a:ext cx="1251020" cy="2380412"/>
            <a:chOff x="1464547" y="2613409"/>
            <a:chExt cx="1251020" cy="2380412"/>
          </a:xfrm>
          <a:solidFill>
            <a:srgbClr val="9F6633"/>
          </a:solidFill>
        </p:grpSpPr>
        <p:grpSp>
          <p:nvGrpSpPr>
            <p:cNvPr id="23" name="组合 22"/>
            <p:cNvGrpSpPr/>
            <p:nvPr/>
          </p:nvGrpSpPr>
          <p:grpSpPr>
            <a:xfrm>
              <a:off x="2032907" y="3616778"/>
              <a:ext cx="114300" cy="1377043"/>
              <a:chOff x="2032907" y="3548743"/>
              <a:chExt cx="114300" cy="1377043"/>
            </a:xfrm>
            <a:grpFill/>
          </p:grpSpPr>
          <p:cxnSp>
            <p:nvCxnSpPr>
              <p:cNvPr id="25" name="直接连接符 24"/>
              <p:cNvCxnSpPr/>
              <p:nvPr/>
            </p:nvCxnSpPr>
            <p:spPr>
              <a:xfrm>
                <a:off x="2090057" y="3548743"/>
                <a:ext cx="0" cy="1262743"/>
              </a:xfrm>
              <a:prstGeom prst="line">
                <a:avLst/>
              </a:prstGeom>
              <a:grpFill/>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2032907" y="4811486"/>
                <a:ext cx="114300" cy="114300"/>
              </a:xfrm>
              <a:prstGeom prst="ellipse">
                <a:avLst/>
              </a:prstGeom>
              <a:grp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1464547" y="2613409"/>
              <a:ext cx="1251020" cy="1251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a:xfrm>
            <a:off x="9655276" y="2857984"/>
            <a:ext cx="505007" cy="839347"/>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KSO_Shape"/>
          <p:cNvSpPr/>
          <p:nvPr/>
        </p:nvSpPr>
        <p:spPr bwMode="auto">
          <a:xfrm>
            <a:off x="1831624" y="2873288"/>
            <a:ext cx="839347" cy="815566"/>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a:p>
        </p:txBody>
      </p:sp>
      <p:sp>
        <p:nvSpPr>
          <p:cNvPr id="29" name="KSO_Shape"/>
          <p:cNvSpPr/>
          <p:nvPr/>
        </p:nvSpPr>
        <p:spPr bwMode="auto">
          <a:xfrm>
            <a:off x="7001841" y="2138667"/>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a:p>
        </p:txBody>
      </p:sp>
      <p:sp>
        <p:nvSpPr>
          <p:cNvPr id="30" name="KSO_Shape"/>
          <p:cNvSpPr/>
          <p:nvPr/>
        </p:nvSpPr>
        <p:spPr bwMode="auto">
          <a:xfrm>
            <a:off x="4089685" y="2045789"/>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a:p>
        </p:txBody>
      </p:sp>
      <p:sp>
        <p:nvSpPr>
          <p:cNvPr id="31" name="文本框 30"/>
          <p:cNvSpPr txBox="1"/>
          <p:nvPr/>
        </p:nvSpPr>
        <p:spPr>
          <a:xfrm>
            <a:off x="1574060" y="5048860"/>
            <a:ext cx="1346844" cy="369332"/>
          </a:xfrm>
          <a:prstGeom prst="rect">
            <a:avLst/>
          </a:prstGeom>
          <a:solidFill>
            <a:srgbClr val="9F6633"/>
          </a:solid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042981" y="5048860"/>
            <a:ext cx="1346844" cy="369332"/>
          </a:xfrm>
          <a:prstGeom prst="rect">
            <a:avLst/>
          </a:prstGeom>
          <a:solidFill>
            <a:srgbClr val="9F6633"/>
          </a:solidFill>
          <a:ln>
            <a:noFill/>
          </a:ln>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803301" y="5048860"/>
            <a:ext cx="1346844" cy="369332"/>
          </a:xfrm>
          <a:prstGeom prst="rect">
            <a:avLst/>
          </a:prstGeom>
          <a:solidFill>
            <a:srgbClr val="9F6633"/>
          </a:solid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9282270" y="5048860"/>
            <a:ext cx="1346844" cy="369332"/>
          </a:xfrm>
          <a:prstGeom prst="rect">
            <a:avLst/>
          </a:prstGeom>
          <a:solidFill>
            <a:srgbClr val="9F6633"/>
          </a:solid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5" name="TextBox 15"/>
          <p:cNvSpPr txBox="1"/>
          <p:nvPr/>
        </p:nvSpPr>
        <p:spPr>
          <a:xfrm>
            <a:off x="1245833" y="5612074"/>
            <a:ext cx="2003298" cy="646331"/>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
        <p:nvSpPr>
          <p:cNvPr id="36" name="TextBox 15"/>
          <p:cNvSpPr txBox="1"/>
          <p:nvPr/>
        </p:nvSpPr>
        <p:spPr>
          <a:xfrm>
            <a:off x="3699479" y="5612074"/>
            <a:ext cx="2003298" cy="646331"/>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
        <p:nvSpPr>
          <p:cNvPr id="37" name="TextBox 15"/>
          <p:cNvSpPr txBox="1"/>
          <p:nvPr/>
        </p:nvSpPr>
        <p:spPr>
          <a:xfrm>
            <a:off x="6415430" y="5612074"/>
            <a:ext cx="2003298" cy="646331"/>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
        <p:nvSpPr>
          <p:cNvPr id="38" name="TextBox 15"/>
          <p:cNvSpPr txBox="1"/>
          <p:nvPr/>
        </p:nvSpPr>
        <p:spPr>
          <a:xfrm>
            <a:off x="8906130" y="5612074"/>
            <a:ext cx="2003298" cy="646331"/>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r="6373"/>
          <a:stretch>
            <a:fillRect/>
          </a:stretch>
        </p:blipFill>
        <p:spPr>
          <a:xfrm>
            <a:off x="387405" y="2115561"/>
            <a:ext cx="11434481" cy="2774269"/>
          </a:xfrm>
          <a:prstGeom prst="rect">
            <a:avLst/>
          </a:prstGeom>
        </p:spPr>
      </p:pic>
      <p:sp>
        <p:nvSpPr>
          <p:cNvPr id="4" name="任意多边形 3"/>
          <p:cNvSpPr/>
          <p:nvPr/>
        </p:nvSpPr>
        <p:spPr>
          <a:xfrm rot="16200000" flipH="1">
            <a:off x="8511608" y="1579552"/>
            <a:ext cx="2774271" cy="3846286"/>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KSO_Shape"/>
          <p:cNvSpPr/>
          <p:nvPr/>
        </p:nvSpPr>
        <p:spPr bwMode="auto">
          <a:xfrm>
            <a:off x="9396973" y="2405842"/>
            <a:ext cx="1320800" cy="1306239"/>
          </a:xfrm>
          <a:custGeom>
            <a:avLst/>
            <a:gdLst>
              <a:gd name="T0" fmla="*/ 1456255 w 4409"/>
              <a:gd name="T1" fmla="*/ 872981 h 4408"/>
              <a:gd name="T2" fmla="*/ 1602959 w 4409"/>
              <a:gd name="T3" fmla="*/ 804266 h 4408"/>
              <a:gd name="T4" fmla="*/ 1713419 w 4409"/>
              <a:gd name="T5" fmla="*/ 710485 h 4408"/>
              <a:gd name="T6" fmla="*/ 1793674 w 4409"/>
              <a:gd name="T7" fmla="*/ 600715 h 4408"/>
              <a:gd name="T8" fmla="*/ 1847178 w 4409"/>
              <a:gd name="T9" fmla="*/ 482733 h 4408"/>
              <a:gd name="T10" fmla="*/ 1879971 w 4409"/>
              <a:gd name="T11" fmla="*/ 366047 h 4408"/>
              <a:gd name="T12" fmla="*/ 1901545 w 4409"/>
              <a:gd name="T13" fmla="*/ 180647 h 4408"/>
              <a:gd name="T14" fmla="*/ 1633594 w 4409"/>
              <a:gd name="T15" fmla="*/ 79087 h 4408"/>
              <a:gd name="T16" fmla="*/ 2589 w 4409"/>
              <a:gd name="T17" fmla="*/ 79087 h 4408"/>
              <a:gd name="T18" fmla="*/ 1726 w 4409"/>
              <a:gd name="T19" fmla="*/ 205280 h 4408"/>
              <a:gd name="T20" fmla="*/ 26320 w 4409"/>
              <a:gd name="T21" fmla="*/ 382902 h 4408"/>
              <a:gd name="T22" fmla="*/ 61271 w 4409"/>
              <a:gd name="T23" fmla="*/ 500451 h 4408"/>
              <a:gd name="T24" fmla="*/ 118658 w 4409"/>
              <a:gd name="T25" fmla="*/ 618001 h 4408"/>
              <a:gd name="T26" fmla="*/ 202797 w 4409"/>
              <a:gd name="T27" fmla="*/ 726476 h 4408"/>
              <a:gd name="T28" fmla="*/ 318434 w 4409"/>
              <a:gd name="T29" fmla="*/ 816799 h 4408"/>
              <a:gd name="T30" fmla="*/ 446585 w 4409"/>
              <a:gd name="T31" fmla="*/ 872981 h 4408"/>
              <a:gd name="T32" fmla="*/ 626513 w 4409"/>
              <a:gd name="T33" fmla="*/ 952068 h 4408"/>
              <a:gd name="T34" fmla="*/ 742151 w 4409"/>
              <a:gd name="T35" fmla="*/ 1047577 h 4408"/>
              <a:gd name="T36" fmla="*/ 872027 w 4409"/>
              <a:gd name="T37" fmla="*/ 1101598 h 4408"/>
              <a:gd name="T38" fmla="*/ 751212 w 4409"/>
              <a:gd name="T39" fmla="*/ 1683297 h 4408"/>
              <a:gd name="T40" fmla="*/ 603645 w 4409"/>
              <a:gd name="T41" fmla="*/ 1720032 h 4408"/>
              <a:gd name="T42" fmla="*/ 489302 w 4409"/>
              <a:gd name="T43" fmla="*/ 1773621 h 4408"/>
              <a:gd name="T44" fmla="*/ 417675 w 4409"/>
              <a:gd name="T45" fmla="*/ 1840607 h 4408"/>
              <a:gd name="T46" fmla="*/ 398690 w 4409"/>
              <a:gd name="T47" fmla="*/ 1883392 h 4408"/>
              <a:gd name="T48" fmla="*/ 1506307 w 4409"/>
              <a:gd name="T49" fmla="*/ 1899814 h 4408"/>
              <a:gd name="T50" fmla="*/ 1496814 w 4409"/>
              <a:gd name="T51" fmla="*/ 1861351 h 4408"/>
              <a:gd name="T52" fmla="*/ 1450214 w 4409"/>
              <a:gd name="T53" fmla="*/ 1800847 h 4408"/>
              <a:gd name="T54" fmla="*/ 1353130 w 4409"/>
              <a:gd name="T55" fmla="*/ 1741208 h 4408"/>
              <a:gd name="T56" fmla="*/ 1218076 w 4409"/>
              <a:gd name="T57" fmla="*/ 1696695 h 4408"/>
              <a:gd name="T58" fmla="*/ 1055839 w 4409"/>
              <a:gd name="T59" fmla="*/ 1671629 h 4408"/>
              <a:gd name="T60" fmla="*/ 1106754 w 4409"/>
              <a:gd name="T61" fmla="*/ 1076532 h 4408"/>
              <a:gd name="T62" fmla="*/ 1228000 w 4409"/>
              <a:gd name="T63" fmla="*/ 998310 h 4408"/>
              <a:gd name="T64" fmla="*/ 1506307 w 4409"/>
              <a:gd name="T65" fmla="*/ 158606 h 4408"/>
              <a:gd name="T66" fmla="*/ 1820858 w 4409"/>
              <a:gd name="T67" fmla="*/ 226889 h 4408"/>
              <a:gd name="T68" fmla="*/ 1797126 w 4409"/>
              <a:gd name="T69" fmla="*/ 377283 h 4408"/>
              <a:gd name="T70" fmla="*/ 1741896 w 4409"/>
              <a:gd name="T71" fmla="*/ 530271 h 4408"/>
              <a:gd name="T72" fmla="*/ 1694002 w 4409"/>
              <a:gd name="T73" fmla="*/ 610222 h 4408"/>
              <a:gd name="T74" fmla="*/ 1630574 w 4409"/>
              <a:gd name="T75" fmla="*/ 682395 h 4408"/>
              <a:gd name="T76" fmla="*/ 1549024 w 4409"/>
              <a:gd name="T77" fmla="*/ 744195 h 4408"/>
              <a:gd name="T78" fmla="*/ 1448488 w 4409"/>
              <a:gd name="T79" fmla="*/ 792165 h 4408"/>
              <a:gd name="T80" fmla="*/ 1419147 w 4409"/>
              <a:gd name="T81" fmla="*/ 734687 h 4408"/>
              <a:gd name="T82" fmla="*/ 1486890 w 4409"/>
              <a:gd name="T83" fmla="*/ 528542 h 4408"/>
              <a:gd name="T84" fmla="*/ 1505012 w 4409"/>
              <a:gd name="T85" fmla="*/ 388952 h 4408"/>
              <a:gd name="T86" fmla="*/ 454351 w 4409"/>
              <a:gd name="T87" fmla="*/ 792165 h 4408"/>
              <a:gd name="T88" fmla="*/ 353384 w 4409"/>
              <a:gd name="T89" fmla="*/ 744627 h 4408"/>
              <a:gd name="T90" fmla="*/ 271834 w 4409"/>
              <a:gd name="T91" fmla="*/ 682827 h 4408"/>
              <a:gd name="T92" fmla="*/ 208406 w 4409"/>
              <a:gd name="T93" fmla="*/ 610654 h 4408"/>
              <a:gd name="T94" fmla="*/ 160512 w 4409"/>
              <a:gd name="T95" fmla="*/ 531135 h 4408"/>
              <a:gd name="T96" fmla="*/ 105282 w 4409"/>
              <a:gd name="T97" fmla="*/ 377716 h 4408"/>
              <a:gd name="T98" fmla="*/ 81982 w 4409"/>
              <a:gd name="T99" fmla="*/ 226889 h 4408"/>
              <a:gd name="T100" fmla="*/ 396533 w 4409"/>
              <a:gd name="T101" fmla="*/ 341846 h 4408"/>
              <a:gd name="T102" fmla="*/ 401279 w 4409"/>
              <a:gd name="T103" fmla="*/ 435626 h 4408"/>
              <a:gd name="T104" fmla="*/ 439681 w 4409"/>
              <a:gd name="T105" fmla="*/ 618866 h 4408"/>
              <a:gd name="T106" fmla="*/ 525115 w 4409"/>
              <a:gd name="T107" fmla="*/ 814638 h 4408"/>
              <a:gd name="T108" fmla="*/ 853473 w 4409"/>
              <a:gd name="T109" fmla="*/ 400620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bg1"/>
          </a:solidFill>
          <a:ln>
            <a:noFill/>
          </a:ln>
        </p:spPr>
        <p:txBody>
          <a:bodyPr/>
          <a:lstStyle/>
          <a:p>
            <a:endParaRPr lang="zh-CN" altLang="en-US"/>
          </a:p>
        </p:txBody>
      </p:sp>
      <p:sp>
        <p:nvSpPr>
          <p:cNvPr id="6" name="矩形 13"/>
          <p:cNvSpPr>
            <a:spLocks noChangeArrowheads="1"/>
          </p:cNvSpPr>
          <p:nvPr/>
        </p:nvSpPr>
        <p:spPr bwMode="auto">
          <a:xfrm>
            <a:off x="8761180" y="3665737"/>
            <a:ext cx="2592387" cy="116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smtClean="0">
                <a:solidFill>
                  <a:schemeClr val="bg1"/>
                </a:solidFill>
                <a:latin typeface="微软雅黑" panose="020B0503020204020204" pitchFamily="34" charset="-122"/>
                <a:ea typeface="微软雅黑" panose="020B0503020204020204" pitchFamily="34" charset="-122"/>
              </a:rPr>
              <a:t>点击添加标题</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solidFill>
                  <a:schemeClr val="bg1"/>
                </a:solidFill>
                <a:latin typeface="微软雅黑" panose="020B0503020204020204" pitchFamily="34" charset="-122"/>
                <a:ea typeface="微软雅黑" panose="020B0503020204020204" pitchFamily="34" charset="-122"/>
              </a:rPr>
              <a:t>单击此处添加文字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smtClean="0">
                <a:solidFill>
                  <a:schemeClr val="bg1"/>
                </a:solidFill>
                <a:latin typeface="微软雅黑" panose="020B0503020204020204" pitchFamily="34" charset="-122"/>
                <a:ea typeface="微软雅黑" panose="020B0503020204020204" pitchFamily="34" charset="-122"/>
              </a:rPr>
              <a:t>单击</a:t>
            </a:r>
            <a:r>
              <a:rPr lang="zh-CN" altLang="en-US" sz="1400" dirty="0">
                <a:solidFill>
                  <a:schemeClr val="bg1"/>
                </a:solidFill>
                <a:latin typeface="微软雅黑" panose="020B0503020204020204" pitchFamily="34" charset="-122"/>
                <a:ea typeface="微软雅黑" panose="020B0503020204020204" pitchFamily="34" charset="-122"/>
              </a:rPr>
              <a:t>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 name="TextBox 15"/>
          <p:cNvSpPr txBox="1"/>
          <p:nvPr/>
        </p:nvSpPr>
        <p:spPr>
          <a:xfrm>
            <a:off x="1243511" y="5180111"/>
            <a:ext cx="9704977" cy="1077218"/>
          </a:xfrm>
          <a:prstGeom prst="rect">
            <a:avLst/>
          </a:prstGeom>
          <a:noFill/>
        </p:spPr>
        <p:txBody>
          <a:bodyPr wrap="square" rtlCol="0">
            <a:spAutoFit/>
          </a:bodyPr>
          <a:lstStyle/>
          <a:p>
            <a:pPr>
              <a:lnSpc>
                <a:spcPct val="200000"/>
              </a:lnSpc>
            </a:pPr>
            <a:r>
              <a:rPr lang="zh-CN" altLang="en-US" sz="16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a:t>
            </a:r>
            <a:r>
              <a:rPr lang="zh-CN" altLang="en-US" sz="1600" dirty="0" smtClean="0">
                <a:latin typeface="微软雅黑" panose="020B0503020204020204" pitchFamily="34" charset="-122"/>
                <a:ea typeface="微软雅黑" panose="020B0503020204020204" pitchFamily="34" charset="-122"/>
              </a:rPr>
              <a:t>概述</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a:off x="2522647" y="2368782"/>
            <a:ext cx="2047749" cy="1765300"/>
          </a:xfrm>
          <a:prstGeom prst="hexagon">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CBF00"/>
              </a:solidFill>
            </a:endParaRPr>
          </a:p>
        </p:txBody>
      </p:sp>
      <p:sp>
        <p:nvSpPr>
          <p:cNvPr id="4" name="六边形 3"/>
          <p:cNvSpPr/>
          <p:nvPr/>
        </p:nvSpPr>
        <p:spPr>
          <a:xfrm>
            <a:off x="4196076" y="3251432"/>
            <a:ext cx="2047749" cy="1765300"/>
          </a:xfrm>
          <a:prstGeom prst="hexagon">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5" name="六边形 4"/>
          <p:cNvSpPr/>
          <p:nvPr/>
        </p:nvSpPr>
        <p:spPr>
          <a:xfrm>
            <a:off x="5869505" y="2368782"/>
            <a:ext cx="2047749" cy="1765300"/>
          </a:xfrm>
          <a:prstGeom prst="hexagon">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7542934" y="3251432"/>
            <a:ext cx="2047749" cy="1765300"/>
          </a:xfrm>
          <a:prstGeom prst="hexagon">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3B3B"/>
              </a:solidFill>
            </a:endParaRPr>
          </a:p>
        </p:txBody>
      </p:sp>
      <p:sp>
        <p:nvSpPr>
          <p:cNvPr id="19" name="六边形 18"/>
          <p:cNvSpPr/>
          <p:nvPr/>
        </p:nvSpPr>
        <p:spPr>
          <a:xfrm>
            <a:off x="849218" y="3251432"/>
            <a:ext cx="2047749" cy="1765300"/>
          </a:xfrm>
          <a:prstGeom prst="hexagon">
            <a:avLst/>
          </a:prstGeom>
          <a:noFill/>
          <a:ln>
            <a:solidFill>
              <a:srgbClr val="3B3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nvSpPr>
        <p:spPr>
          <a:xfrm>
            <a:off x="9216363" y="2393319"/>
            <a:ext cx="2047749" cy="1765300"/>
          </a:xfrm>
          <a:prstGeom prst="hexagon">
            <a:avLst/>
          </a:prstGeom>
          <a:noFill/>
          <a:ln>
            <a:solidFill>
              <a:srgbClr val="1D3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3023324" y="2945099"/>
            <a:ext cx="100540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719831" y="3841694"/>
            <a:ext cx="1005404" cy="584775"/>
          </a:xfrm>
          <a:prstGeom prst="rect">
            <a:avLst/>
          </a:prstGeom>
          <a:noFill/>
        </p:spPr>
        <p:txBody>
          <a:bodyPr wrap="non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388095" y="2945099"/>
            <a:ext cx="1005404" cy="584775"/>
          </a:xfrm>
          <a:prstGeom prst="rect">
            <a:avLst/>
          </a:prstGeom>
          <a:noFill/>
        </p:spPr>
        <p:txBody>
          <a:bodyPr wrap="non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标题</a:t>
            </a:r>
          </a:p>
        </p:txBody>
      </p:sp>
      <p:sp>
        <p:nvSpPr>
          <p:cNvPr id="24" name="文本框 23"/>
          <p:cNvSpPr txBox="1"/>
          <p:nvPr/>
        </p:nvSpPr>
        <p:spPr>
          <a:xfrm>
            <a:off x="8064106" y="3866231"/>
            <a:ext cx="1005404" cy="584775"/>
          </a:xfrm>
          <a:prstGeom prst="rect">
            <a:avLst/>
          </a:prstGeom>
          <a:noFill/>
        </p:spPr>
        <p:txBody>
          <a:bodyPr wrap="non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7" name="矩形 1"/>
          <p:cNvSpPr>
            <a:spLocks noChangeArrowheads="1"/>
          </p:cNvSpPr>
          <p:nvPr/>
        </p:nvSpPr>
        <p:spPr bwMode="auto">
          <a:xfrm>
            <a:off x="2896967" y="1704194"/>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28" name="矩形 27"/>
          <p:cNvSpPr/>
          <p:nvPr/>
        </p:nvSpPr>
        <p:spPr>
          <a:xfrm>
            <a:off x="2896967" y="1204570"/>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29" name="矩形 1"/>
          <p:cNvSpPr>
            <a:spLocks noChangeArrowheads="1"/>
          </p:cNvSpPr>
          <p:nvPr/>
        </p:nvSpPr>
        <p:spPr bwMode="auto">
          <a:xfrm>
            <a:off x="6305185" y="1704194"/>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0" name="矩形 29"/>
          <p:cNvSpPr/>
          <p:nvPr/>
        </p:nvSpPr>
        <p:spPr>
          <a:xfrm>
            <a:off x="6305185" y="1204570"/>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4580215" y="5751853"/>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2" name="矩形 31"/>
          <p:cNvSpPr/>
          <p:nvPr/>
        </p:nvSpPr>
        <p:spPr>
          <a:xfrm>
            <a:off x="4580215" y="5252229"/>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7917254" y="5751853"/>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7917254" y="5252229"/>
            <a:ext cx="2236510" cy="499624"/>
          </a:xfrm>
          <a:prstGeom prst="rect">
            <a:avLst/>
          </a:prstGeom>
        </p:spPr>
        <p:txBody>
          <a:bodyPr wrap="none">
            <a:spAutoFit/>
          </a:bodyPr>
          <a:lstStyle/>
          <a:p>
            <a:pPr algn="ctr">
              <a:lnSpc>
                <a:spcPct val="150000"/>
              </a:lnSpc>
            </a:pPr>
            <a:r>
              <a:rPr lang="zh-CN" altLang="en-US" sz="2000" b="1" dirty="0">
                <a:solidFill>
                  <a:srgbClr val="000000"/>
                </a:solidFill>
                <a:latin typeface="微软雅黑" panose="020B0503020204020204" pitchFamily="34" charset="-122"/>
                <a:ea typeface="微软雅黑" panose="020B0503020204020204" pitchFamily="34" charset="-122"/>
              </a:rPr>
              <a:t>点击添加文字说明</a:t>
            </a:r>
            <a:endParaRPr lang="en-US" altLang="zh-CN" sz="2000" b="1" dirty="0">
              <a:solidFill>
                <a:srgbClr val="000000"/>
              </a:solidFill>
              <a:latin typeface="微软雅黑" panose="020B0503020204020204" pitchFamily="34" charset="-122"/>
              <a:ea typeface="微软雅黑" panose="020B0503020204020204" pitchFamily="34" charset="-122"/>
            </a:endParaRPr>
          </a:p>
        </p:txBody>
      </p:sp>
      <p:grpSp>
        <p:nvGrpSpPr>
          <p:cNvPr id="35" name="Group 98"/>
          <p:cNvGrpSpPr>
            <a:grpSpLocks noChangeAspect="1"/>
          </p:cNvGrpSpPr>
          <p:nvPr/>
        </p:nvGrpSpPr>
        <p:grpSpPr bwMode="auto">
          <a:xfrm>
            <a:off x="9704991" y="2756807"/>
            <a:ext cx="1070492" cy="989249"/>
            <a:chOff x="-86" y="2465"/>
            <a:chExt cx="1120" cy="1035"/>
          </a:xfrm>
          <a:solidFill>
            <a:srgbClr val="9F6633"/>
          </a:solidFill>
        </p:grpSpPr>
        <p:sp>
          <p:nvSpPr>
            <p:cNvPr id="36"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7" name="Freeform 100"/>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8" name="Freeform 101"/>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9"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40" name="Group 78"/>
          <p:cNvGrpSpPr>
            <a:grpSpLocks noChangeAspect="1"/>
          </p:cNvGrpSpPr>
          <p:nvPr/>
        </p:nvGrpSpPr>
        <p:grpSpPr bwMode="auto">
          <a:xfrm>
            <a:off x="1298474" y="3600569"/>
            <a:ext cx="1074738" cy="940814"/>
            <a:chOff x="3233" y="2705"/>
            <a:chExt cx="1284" cy="1124"/>
          </a:xfrm>
          <a:solidFill>
            <a:srgbClr val="9F6633"/>
          </a:solidFill>
        </p:grpSpPr>
        <p:sp>
          <p:nvSpPr>
            <p:cNvPr id="41"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2"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3" name="Freeform 84"/>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4" name="Freeform 85"/>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5"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71667" y="4221442"/>
            <a:ext cx="2847383" cy="1138773"/>
          </a:xfrm>
          <a:prstGeom prst="rect">
            <a:avLst/>
          </a:prstGeom>
          <a:noFill/>
        </p:spPr>
        <p:txBody>
          <a:bodyPr wrap="none">
            <a:spAutoFit/>
          </a:bodyPr>
          <a:lstStyle/>
          <a:p>
            <a:pPr algn="ctr"/>
            <a:r>
              <a:rPr lang="zh-CN" altLang="en-US" sz="4400" b="1" dirty="0">
                <a:solidFill>
                  <a:schemeClr val="tx1">
                    <a:lumMod val="75000"/>
                    <a:lumOff val="25000"/>
                  </a:schemeClr>
                </a:solidFill>
                <a:latin typeface="微软雅黑" panose="020B0503020204020204" pitchFamily="34" charset="-122"/>
                <a:ea typeface="微软雅黑" panose="020B0503020204020204" pitchFamily="34" charset="-122"/>
              </a:rPr>
              <a:t>应用价值</a:t>
            </a:r>
          </a:p>
          <a:p>
            <a:pPr algn="ctr"/>
            <a:r>
              <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rPr>
              <a:t>Application Value </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414815" y="1424138"/>
            <a:ext cx="2431617" cy="2431617"/>
            <a:chOff x="11791908" y="2227577"/>
            <a:chExt cx="914400" cy="914400"/>
          </a:xfrm>
        </p:grpSpPr>
        <p:sp>
          <p:nvSpPr>
            <p:cNvPr id="17" name="KSO_Shape"/>
            <p:cNvSpPr/>
            <p:nvPr/>
          </p:nvSpPr>
          <p:spPr bwMode="auto">
            <a:xfrm>
              <a:off x="11981272" y="2384961"/>
              <a:ext cx="535672" cy="599633"/>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chemeClr val="tx1">
                <a:lumMod val="75000"/>
                <a:lumOff val="25000"/>
              </a:schemeClr>
            </a:solidFill>
            <a:ln>
              <a:solidFill>
                <a:schemeClr val="tx1">
                  <a:lumMod val="75000"/>
                  <a:lumOff val="25000"/>
                </a:schemeClr>
              </a:solid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8" name="椭圆 17"/>
            <p:cNvSpPr/>
            <p:nvPr/>
          </p:nvSpPr>
          <p:spPr>
            <a:xfrm>
              <a:off x="11791908" y="2227577"/>
              <a:ext cx="914400" cy="914400"/>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7458984" y="3022983"/>
            <a:ext cx="228600" cy="228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458984" y="5436490"/>
            <a:ext cx="228600" cy="228600"/>
          </a:xfrm>
          <a:prstGeom prst="ellipse">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458984" y="4631987"/>
            <a:ext cx="228600" cy="2286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7458984" y="2218481"/>
            <a:ext cx="228600" cy="228600"/>
          </a:xfrm>
          <a:prstGeom prst="ellipse">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458984" y="3827485"/>
            <a:ext cx="228600" cy="228600"/>
          </a:xfrm>
          <a:prstGeom prst="ellipse">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3"/>
          <p:cNvSpPr>
            <a:spLocks noChangeArrowheads="1"/>
          </p:cNvSpPr>
          <p:nvPr/>
        </p:nvSpPr>
        <p:spPr bwMode="auto">
          <a:xfrm>
            <a:off x="7852057" y="2034035"/>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4" name="矩形 13"/>
          <p:cNvSpPr>
            <a:spLocks noChangeArrowheads="1"/>
          </p:cNvSpPr>
          <p:nvPr/>
        </p:nvSpPr>
        <p:spPr bwMode="auto">
          <a:xfrm>
            <a:off x="7852057" y="2838408"/>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5" name="矩形 13"/>
          <p:cNvSpPr>
            <a:spLocks noChangeArrowheads="1"/>
          </p:cNvSpPr>
          <p:nvPr/>
        </p:nvSpPr>
        <p:spPr bwMode="auto">
          <a:xfrm>
            <a:off x="7852057" y="3642781"/>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6" name="矩形 13"/>
          <p:cNvSpPr>
            <a:spLocks noChangeArrowheads="1"/>
          </p:cNvSpPr>
          <p:nvPr/>
        </p:nvSpPr>
        <p:spPr bwMode="auto">
          <a:xfrm>
            <a:off x="7852057" y="4447154"/>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37" name="矩形 13"/>
          <p:cNvSpPr>
            <a:spLocks noChangeArrowheads="1"/>
          </p:cNvSpPr>
          <p:nvPr/>
        </p:nvSpPr>
        <p:spPr bwMode="auto">
          <a:xfrm>
            <a:off x="7852057" y="5251526"/>
            <a:ext cx="259238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0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sp>
        <p:nvSpPr>
          <p:cNvPr id="2" name="五边形 1"/>
          <p:cNvSpPr/>
          <p:nvPr/>
        </p:nvSpPr>
        <p:spPr>
          <a:xfrm>
            <a:off x="385009" y="2341812"/>
            <a:ext cx="5598695" cy="644860"/>
          </a:xfrm>
          <a:prstGeom prst="homePlate">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CC818"/>
              </a:solidFill>
            </a:endParaRPr>
          </a:p>
        </p:txBody>
      </p:sp>
      <p:sp>
        <p:nvSpPr>
          <p:cNvPr id="30" name="五边形 29"/>
          <p:cNvSpPr/>
          <p:nvPr/>
        </p:nvSpPr>
        <p:spPr>
          <a:xfrm>
            <a:off x="385009" y="2978899"/>
            <a:ext cx="5598695" cy="644860"/>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五边形 37"/>
          <p:cNvSpPr/>
          <p:nvPr/>
        </p:nvSpPr>
        <p:spPr>
          <a:xfrm>
            <a:off x="385009" y="3615986"/>
            <a:ext cx="5598695" cy="644860"/>
          </a:xfrm>
          <a:prstGeom prst="homePlate">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五边形 38"/>
          <p:cNvSpPr/>
          <p:nvPr/>
        </p:nvSpPr>
        <p:spPr>
          <a:xfrm>
            <a:off x="385009" y="4253074"/>
            <a:ext cx="5598695" cy="644860"/>
          </a:xfrm>
          <a:prstGeom prst="homePlat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五边形 39"/>
          <p:cNvSpPr/>
          <p:nvPr/>
        </p:nvSpPr>
        <p:spPr>
          <a:xfrm>
            <a:off x="385009" y="4890161"/>
            <a:ext cx="5598695" cy="644860"/>
          </a:xfrm>
          <a:prstGeom prst="homePlate">
            <a:avLst/>
          </a:prstGeom>
          <a:solidFill>
            <a:srgbClr val="9F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CC818"/>
              </a:solidFill>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1909" y="1464731"/>
            <a:ext cx="2566155" cy="5000810"/>
          </a:xfrm>
          <a:prstGeom prst="rect">
            <a:avLst/>
          </a:prstGeom>
        </p:spPr>
      </p:pic>
      <p:sp>
        <p:nvSpPr>
          <p:cNvPr id="25" name="文本框 24"/>
          <p:cNvSpPr txBox="1"/>
          <p:nvPr/>
        </p:nvSpPr>
        <p:spPr>
          <a:xfrm>
            <a:off x="2155160" y="4428874"/>
            <a:ext cx="1441221" cy="369332"/>
          </a:xfrm>
          <a:prstGeom prst="rect">
            <a:avLst/>
          </a:prstGeom>
          <a:noFill/>
        </p:spPr>
        <p:txBody>
          <a:bodyPr wrap="square" rtlCol="0">
            <a:spAutoFit/>
          </a:bodyPr>
          <a:lstStyle/>
          <a:p>
            <a:pPr algn="ctr"/>
            <a:r>
              <a:rPr lang="zh-CN" altLang="en-US" b="1" dirty="0" smtClean="0">
                <a:solidFill>
                  <a:srgbClr val="9F6633"/>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b="1" dirty="0">
              <a:solidFill>
                <a:srgbClr val="9F6633"/>
              </a:solidFill>
            </a:endParaRPr>
          </a:p>
        </p:txBody>
      </p:sp>
      <p:sp>
        <p:nvSpPr>
          <p:cNvPr id="26" name="文本框 25"/>
          <p:cNvSpPr txBox="1"/>
          <p:nvPr/>
        </p:nvSpPr>
        <p:spPr>
          <a:xfrm>
            <a:off x="2155160" y="3798941"/>
            <a:ext cx="1441221" cy="36933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b="1" dirty="0">
              <a:solidFill>
                <a:schemeClr val="bg1"/>
              </a:solidFill>
            </a:endParaRPr>
          </a:p>
        </p:txBody>
      </p:sp>
      <p:sp>
        <p:nvSpPr>
          <p:cNvPr id="27" name="文本框 26"/>
          <p:cNvSpPr txBox="1"/>
          <p:nvPr/>
        </p:nvSpPr>
        <p:spPr>
          <a:xfrm>
            <a:off x="2155160" y="3169008"/>
            <a:ext cx="1441221" cy="369332"/>
          </a:xfrm>
          <a:prstGeom prst="rect">
            <a:avLst/>
          </a:prstGeom>
          <a:noFill/>
        </p:spPr>
        <p:txBody>
          <a:bodyPr wrap="square" rtlCol="0">
            <a:spAutoFit/>
          </a:bodyPr>
          <a:lstStyle/>
          <a:p>
            <a:pPr algn="ctr"/>
            <a:r>
              <a:rPr lang="zh-CN" altLang="en-US" b="1" dirty="0" smtClean="0">
                <a:solidFill>
                  <a:srgbClr val="9F6633"/>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b="1" dirty="0">
              <a:solidFill>
                <a:srgbClr val="9F6633"/>
              </a:solidFill>
            </a:endParaRPr>
          </a:p>
        </p:txBody>
      </p:sp>
      <p:sp>
        <p:nvSpPr>
          <p:cNvPr id="28" name="文本框 27"/>
          <p:cNvSpPr txBox="1"/>
          <p:nvPr/>
        </p:nvSpPr>
        <p:spPr>
          <a:xfrm>
            <a:off x="2155160" y="2539076"/>
            <a:ext cx="1441221" cy="36933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b="1" dirty="0">
              <a:solidFill>
                <a:schemeClr val="bg1"/>
              </a:solidFill>
            </a:endParaRPr>
          </a:p>
        </p:txBody>
      </p:sp>
      <p:sp>
        <p:nvSpPr>
          <p:cNvPr id="31" name="文本框 30"/>
          <p:cNvSpPr txBox="1"/>
          <p:nvPr/>
        </p:nvSpPr>
        <p:spPr>
          <a:xfrm>
            <a:off x="2155160" y="5058807"/>
            <a:ext cx="1441221" cy="36933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添加文字</a:t>
            </a:r>
            <a:endParaRPr lang="zh-CN" altLang="en-US"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17019" t="8821" r="5693" b="26000"/>
          <a:stretch>
            <a:fillRect/>
          </a:stretch>
        </p:blipFill>
        <p:spPr>
          <a:xfrm>
            <a:off x="5" y="2439022"/>
            <a:ext cx="3008000" cy="1692000"/>
          </a:xfrm>
          <a:prstGeom prst="rect">
            <a:avLst/>
          </a:prstGeom>
          <a:noFill/>
          <a:ln>
            <a:noFill/>
          </a:ln>
        </p:spPr>
      </p:pic>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16122" t="18318" r="13891" b="28481"/>
          <a:stretch>
            <a:fillRect/>
          </a:stretch>
        </p:blipFill>
        <p:spPr>
          <a:xfrm>
            <a:off x="3061335" y="4350949"/>
            <a:ext cx="3008000" cy="1692000"/>
          </a:xfrm>
          <a:prstGeom prst="rect">
            <a:avLst/>
          </a:prstGeom>
          <a:noFill/>
          <a:ln>
            <a:noFill/>
          </a:ln>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l="20967" t="25631" r="7697" b="16213"/>
          <a:stretch>
            <a:fillRect/>
          </a:stretch>
        </p:blipFill>
        <p:spPr>
          <a:xfrm>
            <a:off x="6122666" y="2439022"/>
            <a:ext cx="3008000" cy="1692000"/>
          </a:xfrm>
          <a:prstGeom prst="rect">
            <a:avLst/>
          </a:prstGeom>
          <a:noFill/>
          <a:ln>
            <a:noFill/>
          </a:ln>
        </p:spPr>
      </p:pic>
      <p:pic>
        <p:nvPicPr>
          <p:cNvPr id="5" name="图片 4"/>
          <p:cNvPicPr>
            <a:picLocks noChangeAspect="1"/>
          </p:cNvPicPr>
          <p:nvPr/>
        </p:nvPicPr>
        <p:blipFill rotWithShape="1">
          <a:blip r:embed="rId5">
            <a:extLst>
              <a:ext uri="{28A0092B-C50C-407E-A947-70E740481C1C}">
                <a14:useLocalDpi xmlns:a14="http://schemas.microsoft.com/office/drawing/2010/main" val="0"/>
              </a:ext>
            </a:extLst>
          </a:blip>
          <a:srcRect l="15726" t="169" r="1624" b="30147"/>
          <a:stretch>
            <a:fillRect/>
          </a:stretch>
        </p:blipFill>
        <p:spPr>
          <a:xfrm>
            <a:off x="9184000" y="4350949"/>
            <a:ext cx="3008000" cy="1692000"/>
          </a:xfrm>
          <a:prstGeom prst="rect">
            <a:avLst/>
          </a:prstGeom>
          <a:noFill/>
          <a:ln>
            <a:noFill/>
          </a:ln>
        </p:spPr>
      </p:pic>
      <p:sp>
        <p:nvSpPr>
          <p:cNvPr id="6" name="矩形 5"/>
          <p:cNvSpPr/>
          <p:nvPr/>
        </p:nvSpPr>
        <p:spPr>
          <a:xfrm>
            <a:off x="0" y="4350949"/>
            <a:ext cx="3008005" cy="1692000"/>
          </a:xfrm>
          <a:prstGeom prst="rect">
            <a:avLst/>
          </a:prstGeom>
          <a:solidFill>
            <a:srgbClr val="9A65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chemeClr val="bg1"/>
                </a:solidFill>
                <a:latin typeface="微软雅黑" panose="020B0503020204020204" pitchFamily="34" charset="-122"/>
                <a:ea typeface="微软雅黑" panose="020B0503020204020204" pitchFamily="34" charset="-122"/>
              </a:rPr>
              <a:t>KEYWORD</a:t>
            </a:r>
          </a:p>
          <a:p>
            <a:pPr algn="ctr"/>
            <a:r>
              <a:rPr lang="zh-CN" altLang="en-US" sz="1400" dirty="0">
                <a:solidFill>
                  <a:schemeClr val="bg1"/>
                </a:solidFill>
                <a:latin typeface="微软雅黑" panose="020B0503020204020204" pitchFamily="34" charset="-122"/>
                <a:ea typeface="微软雅黑" panose="020B0503020204020204" pitchFamily="34" charset="-122"/>
              </a:rPr>
              <a:t>这里输入简单的文字</a:t>
            </a:r>
            <a:r>
              <a:rPr lang="zh-CN" altLang="en-US" sz="1400" dirty="0" smtClean="0">
                <a:solidFill>
                  <a:schemeClr val="bg1"/>
                </a:solidFill>
                <a:latin typeface="微软雅黑" panose="020B0503020204020204" pitchFamily="34" charset="-122"/>
                <a:ea typeface="微软雅黑" panose="020B0503020204020204" pitchFamily="34" charset="-122"/>
              </a:rPr>
              <a:t>概述</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这里</a:t>
            </a:r>
            <a:r>
              <a:rPr lang="zh-CN" altLang="en-US" sz="1400" dirty="0">
                <a:solidFill>
                  <a:schemeClr val="bg1"/>
                </a:solidFill>
                <a:latin typeface="微软雅黑" panose="020B0503020204020204" pitchFamily="34" charset="-122"/>
                <a:ea typeface="微软雅黑" panose="020B0503020204020204" pitchFamily="34" charset="-122"/>
              </a:rPr>
              <a:t>输入</a:t>
            </a:r>
            <a:r>
              <a:rPr lang="zh-CN" altLang="en-US" sz="1400" dirty="0" smtClean="0">
                <a:solidFill>
                  <a:schemeClr val="bg1"/>
                </a:solidFill>
                <a:latin typeface="微软雅黑" panose="020B0503020204020204" pitchFamily="34" charset="-122"/>
                <a:ea typeface="微软雅黑" panose="020B0503020204020204" pitchFamily="34" charset="-122"/>
              </a:rPr>
              <a:t>简单的文字概述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3061333" y="2439022"/>
            <a:ext cx="3008005" cy="1692000"/>
          </a:xfrm>
          <a:prstGeom prst="rect">
            <a:avLst/>
          </a:prstGeom>
          <a:solidFill>
            <a:srgbClr val="9A65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KEYWORD</a:t>
            </a:r>
          </a:p>
          <a:p>
            <a:pPr algn="ct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a:t>
            </a:r>
          </a:p>
        </p:txBody>
      </p:sp>
      <p:sp>
        <p:nvSpPr>
          <p:cNvPr id="8" name="矩形 7"/>
          <p:cNvSpPr/>
          <p:nvPr/>
        </p:nvSpPr>
        <p:spPr>
          <a:xfrm>
            <a:off x="6122665" y="4350949"/>
            <a:ext cx="3008005" cy="1692000"/>
          </a:xfrm>
          <a:prstGeom prst="rect">
            <a:avLst/>
          </a:prstGeom>
          <a:solidFill>
            <a:srgbClr val="9A65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KEYWORD</a:t>
            </a:r>
          </a:p>
          <a:p>
            <a:pPr algn="ct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a:t>
            </a:r>
          </a:p>
        </p:txBody>
      </p:sp>
      <p:sp>
        <p:nvSpPr>
          <p:cNvPr id="9" name="矩形 8"/>
          <p:cNvSpPr/>
          <p:nvPr/>
        </p:nvSpPr>
        <p:spPr>
          <a:xfrm>
            <a:off x="9183995" y="2439022"/>
            <a:ext cx="3008005" cy="1692000"/>
          </a:xfrm>
          <a:prstGeom prst="rect">
            <a:avLst/>
          </a:prstGeom>
          <a:solidFill>
            <a:srgbClr val="9A65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solidFill>
                  <a:schemeClr val="bg1"/>
                </a:solidFill>
                <a:latin typeface="微软雅黑" panose="020B0503020204020204" pitchFamily="34" charset="-122"/>
                <a:ea typeface="微软雅黑" panose="020B0503020204020204" pitchFamily="34" charset="-122"/>
              </a:rPr>
              <a:t>KEYWORD</a:t>
            </a:r>
          </a:p>
          <a:p>
            <a:pPr algn="ctr"/>
            <a:r>
              <a:rPr lang="zh-CN" altLang="en-US" sz="1400">
                <a:solidFill>
                  <a:schemeClr val="bg1"/>
                </a:solidFill>
                <a:latin typeface="微软雅黑" panose="020B0503020204020204" pitchFamily="34" charset="-122"/>
                <a:ea typeface="微软雅黑" panose="020B0503020204020204" pitchFamily="34" charset="-122"/>
              </a:rPr>
              <a:t>这里输入简单的文字概述</a:t>
            </a:r>
            <a:endParaRPr lang="en-US" altLang="zh-CN" sz="1400">
              <a:solidFill>
                <a:schemeClr val="bg1"/>
              </a:solidFill>
              <a:latin typeface="微软雅黑" panose="020B0503020204020204" pitchFamily="34" charset="-122"/>
              <a:ea typeface="微软雅黑" panose="020B0503020204020204" pitchFamily="34" charset="-122"/>
            </a:endParaRPr>
          </a:p>
          <a:p>
            <a:pPr algn="ctr"/>
            <a:r>
              <a:rPr lang="zh-CN" altLang="en-US" sz="1400">
                <a:solidFill>
                  <a:schemeClr val="bg1"/>
                </a:solidFill>
                <a:latin typeface="微软雅黑" panose="020B0503020204020204" pitchFamily="34" charset="-122"/>
                <a:ea typeface="微软雅黑" panose="020B0503020204020204" pitchFamily="34" charset="-122"/>
              </a:rPr>
              <a:t>这里输入简单的文字概述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0" y="1870757"/>
            <a:ext cx="44196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772400" y="1870757"/>
            <a:ext cx="44196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053888" y="1341580"/>
            <a:ext cx="2084224" cy="523220"/>
          </a:xfrm>
          <a:prstGeom prst="rect">
            <a:avLst/>
          </a:prstGeom>
          <a:noFill/>
          <a:ln>
            <a:noFill/>
          </a:ln>
        </p:spPr>
        <p:txBody>
          <a:bodyPr wrap="none" rtlCol="0">
            <a:spAutoFit/>
          </a:bodyPr>
          <a:lstStyle/>
          <a:p>
            <a:pPr algn="ctr"/>
            <a:r>
              <a:rPr lang="en-US" altLang="zh-CN" sz="2800" b="1" dirty="0" smtClean="0">
                <a:solidFill>
                  <a:schemeClr val="tx1">
                    <a:lumMod val="75000"/>
                    <a:lumOff val="25000"/>
                  </a:schemeClr>
                </a:solidFill>
                <a:latin typeface="微软雅黑" panose="020B0503020204020204" pitchFamily="34" charset="-122"/>
                <a:ea typeface="微软雅黑" panose="020B0503020204020204" pitchFamily="34" charset="-122"/>
              </a:rPr>
              <a:t>KEYWORD</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5"/>
          <p:cNvSpPr txBox="1"/>
          <p:nvPr/>
        </p:nvSpPr>
        <p:spPr>
          <a:xfrm>
            <a:off x="5094351" y="1772342"/>
            <a:ext cx="2003298" cy="369332"/>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这里输入简单的文字</a:t>
            </a:r>
            <a:r>
              <a:rPr lang="zh-CN" altLang="en-US" sz="1200" dirty="0" smtClean="0">
                <a:latin typeface="微软雅黑" panose="020B0503020204020204" pitchFamily="34" charset="-122"/>
                <a:ea typeface="微软雅黑" panose="020B0503020204020204" pitchFamily="34" charset="-122"/>
              </a:rPr>
              <a:t>概述</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82887" y="1697969"/>
            <a:ext cx="10026227" cy="4473724"/>
            <a:chOff x="503533" y="1126253"/>
            <a:chExt cx="11343473" cy="5061482"/>
          </a:xfrm>
        </p:grpSpPr>
        <p:sp>
          <p:nvSpPr>
            <p:cNvPr id="5" name="任意多边形 4"/>
            <p:cNvSpPr/>
            <p:nvPr/>
          </p:nvSpPr>
          <p:spPr>
            <a:xfrm>
              <a:off x="503533" y="4670185"/>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6" name="任意多边形 5"/>
            <p:cNvSpPr/>
            <p:nvPr/>
          </p:nvSpPr>
          <p:spPr>
            <a:xfrm>
              <a:off x="503533" y="2898219"/>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7" name="任意多边形 6"/>
            <p:cNvSpPr/>
            <p:nvPr/>
          </p:nvSpPr>
          <p:spPr>
            <a:xfrm>
              <a:off x="503533" y="1126253"/>
              <a:ext cx="11343473" cy="1517550"/>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8" name="任意多边形 7"/>
            <p:cNvSpPr/>
            <p:nvPr/>
          </p:nvSpPr>
          <p:spPr>
            <a:xfrm>
              <a:off x="7590208" y="125346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9F663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9" name="任意多边形 8"/>
            <p:cNvSpPr/>
            <p:nvPr/>
          </p:nvSpPr>
          <p:spPr>
            <a:xfrm>
              <a:off x="6683851" y="2525540"/>
              <a:ext cx="1860415" cy="508831"/>
            </a:xfrm>
            <a:custGeom>
              <a:avLst/>
              <a:gdLst/>
              <a:ahLst/>
              <a:cxnLst/>
              <a:rect l="0" t="0" r="0" b="0"/>
              <a:pathLst>
                <a:path>
                  <a:moveTo>
                    <a:pt x="1860415" y="0"/>
                  </a:moveTo>
                  <a:lnTo>
                    <a:pt x="1860415" y="254415"/>
                  </a:lnTo>
                  <a:lnTo>
                    <a:pt x="0" y="254415"/>
                  </a:lnTo>
                  <a:lnTo>
                    <a:pt x="0" y="508831"/>
                  </a:lnTo>
                </a:path>
              </a:pathLst>
            </a:custGeom>
            <a:noFill/>
            <a:ln w="28575">
              <a:solidFill>
                <a:schemeClr val="bg1">
                  <a:lumMod val="50000"/>
                </a:schemeClr>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0" name="任意多边形 9"/>
            <p:cNvSpPr/>
            <p:nvPr/>
          </p:nvSpPr>
          <p:spPr>
            <a:xfrm>
              <a:off x="5729792" y="303437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9F6633"/>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11" name="任意多边形 10"/>
            <p:cNvSpPr/>
            <p:nvPr/>
          </p:nvSpPr>
          <p:spPr>
            <a:xfrm>
              <a:off x="5312569" y="4306450"/>
              <a:ext cx="1240276" cy="508831"/>
            </a:xfrm>
            <a:custGeom>
              <a:avLst/>
              <a:gdLst/>
              <a:ahLst/>
              <a:cxnLst/>
              <a:rect l="0" t="0" r="0" b="0"/>
              <a:pathLst>
                <a:path>
                  <a:moveTo>
                    <a:pt x="1240276" y="0"/>
                  </a:moveTo>
                  <a:lnTo>
                    <a:pt x="1240276" y="254415"/>
                  </a:lnTo>
                  <a:lnTo>
                    <a:pt x="0" y="254415"/>
                  </a:lnTo>
                  <a:lnTo>
                    <a:pt x="0"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2" name="任意多边形 11"/>
            <p:cNvSpPr/>
            <p:nvPr/>
          </p:nvSpPr>
          <p:spPr>
            <a:xfrm>
              <a:off x="4489515"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9F6633"/>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000" kern="1200" dirty="0" smtClean="0">
                  <a:latin typeface="微软雅黑" panose="020B0503020204020204" pitchFamily="34" charset="-122"/>
                  <a:ea typeface="微软雅黑" panose="020B0503020204020204" pitchFamily="34" charset="-122"/>
                </a:rPr>
                <a:t>Keyword</a:t>
              </a:r>
              <a:endParaRPr lang="zh-CN" altLang="en-US" sz="2000" kern="1200" dirty="0">
                <a:latin typeface="微软雅黑" panose="020B0503020204020204" pitchFamily="34" charset="-122"/>
                <a:ea typeface="微软雅黑" panose="020B0503020204020204" pitchFamily="34" charset="-122"/>
              </a:endParaRPr>
            </a:p>
          </p:txBody>
        </p:sp>
        <p:sp>
          <p:nvSpPr>
            <p:cNvPr id="13" name="任意多边形 12"/>
            <p:cNvSpPr/>
            <p:nvPr/>
          </p:nvSpPr>
          <p:spPr>
            <a:xfrm>
              <a:off x="6718817" y="4315378"/>
              <a:ext cx="1136304" cy="508831"/>
            </a:xfrm>
            <a:custGeom>
              <a:avLst/>
              <a:gdLst/>
              <a:ahLst/>
              <a:cxnLst/>
              <a:rect l="0" t="0" r="0" b="0"/>
              <a:pathLst>
                <a:path>
                  <a:moveTo>
                    <a:pt x="0" y="0"/>
                  </a:moveTo>
                  <a:lnTo>
                    <a:pt x="0" y="254415"/>
                  </a:lnTo>
                  <a:lnTo>
                    <a:pt x="1240276" y="254415"/>
                  </a:lnTo>
                  <a:lnTo>
                    <a:pt x="1240276"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4" name="任意多边形 13"/>
            <p:cNvSpPr/>
            <p:nvPr/>
          </p:nvSpPr>
          <p:spPr>
            <a:xfrm>
              <a:off x="6970069"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9F6633"/>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000" dirty="0">
                  <a:latin typeface="微软雅黑" panose="020B0503020204020204" pitchFamily="34" charset="-122"/>
                  <a:ea typeface="微软雅黑" panose="020B0503020204020204" pitchFamily="34" charset="-122"/>
                </a:rPr>
                <a:t>Keyword</a:t>
              </a:r>
              <a:endParaRPr lang="zh-CN" altLang="en-US" sz="2000" dirty="0">
                <a:latin typeface="微软雅黑" panose="020B0503020204020204" pitchFamily="34" charset="-122"/>
                <a:ea typeface="微软雅黑" panose="020B0503020204020204" pitchFamily="34" charset="-122"/>
              </a:endParaRPr>
            </a:p>
          </p:txBody>
        </p:sp>
        <p:sp>
          <p:nvSpPr>
            <p:cNvPr id="15" name="任意多边形 14"/>
            <p:cNvSpPr/>
            <p:nvPr/>
          </p:nvSpPr>
          <p:spPr>
            <a:xfrm>
              <a:off x="8544267" y="2525540"/>
              <a:ext cx="1860415" cy="508831"/>
            </a:xfrm>
            <a:custGeom>
              <a:avLst/>
              <a:gdLst/>
              <a:ahLst/>
              <a:cxnLst/>
              <a:rect l="0" t="0" r="0" b="0"/>
              <a:pathLst>
                <a:path>
                  <a:moveTo>
                    <a:pt x="0" y="0"/>
                  </a:moveTo>
                  <a:lnTo>
                    <a:pt x="0" y="254415"/>
                  </a:lnTo>
                  <a:lnTo>
                    <a:pt x="1860415" y="254415"/>
                  </a:lnTo>
                  <a:lnTo>
                    <a:pt x="1860415" y="508831"/>
                  </a:lnTo>
                </a:path>
              </a:pathLst>
            </a:custGeom>
            <a:noFill/>
            <a:ln w="28575">
              <a:solidFill>
                <a:schemeClr val="bg1">
                  <a:lumMod val="50000"/>
                </a:schemeClr>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6" name="任意多边形 15"/>
            <p:cNvSpPr/>
            <p:nvPr/>
          </p:nvSpPr>
          <p:spPr>
            <a:xfrm>
              <a:off x="9450623" y="3034371"/>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9F6633"/>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17" name="任意多边形 16"/>
            <p:cNvSpPr/>
            <p:nvPr/>
          </p:nvSpPr>
          <p:spPr>
            <a:xfrm>
              <a:off x="10358962" y="4306450"/>
              <a:ext cx="91440" cy="508831"/>
            </a:xfrm>
            <a:custGeom>
              <a:avLst/>
              <a:gdLst/>
              <a:ahLst/>
              <a:cxnLst/>
              <a:rect l="0" t="0" r="0" b="0"/>
              <a:pathLst>
                <a:path>
                  <a:moveTo>
                    <a:pt x="45720" y="0"/>
                  </a:moveTo>
                  <a:lnTo>
                    <a:pt x="45720"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8" name="任意多边形 17"/>
            <p:cNvSpPr/>
            <p:nvPr/>
          </p:nvSpPr>
          <p:spPr>
            <a:xfrm>
              <a:off x="9450623" y="4815282"/>
              <a:ext cx="1908118" cy="1272078"/>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9F6633"/>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000" dirty="0">
                  <a:latin typeface="微软雅黑" panose="020B0503020204020204" pitchFamily="34" charset="-122"/>
                  <a:ea typeface="微软雅黑" panose="020B0503020204020204" pitchFamily="34" charset="-122"/>
                </a:rPr>
                <a:t>Keyword</a:t>
              </a:r>
              <a:endParaRPr lang="zh-CN" altLang="en-US" sz="2000" dirty="0">
                <a:latin typeface="微软雅黑" panose="020B0503020204020204" pitchFamily="34" charset="-122"/>
                <a:ea typeface="微软雅黑" panose="020B0503020204020204" pitchFamily="34" charset="-122"/>
              </a:endParaRPr>
            </a:p>
          </p:txBody>
        </p:sp>
        <p:sp>
          <p:nvSpPr>
            <p:cNvPr id="19" name="KSO_Shape"/>
            <p:cNvSpPr/>
            <p:nvPr/>
          </p:nvSpPr>
          <p:spPr>
            <a:xfrm>
              <a:off x="803435" y="1556096"/>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0" name="KSO_Shape"/>
            <p:cNvSpPr/>
            <p:nvPr/>
          </p:nvSpPr>
          <p:spPr>
            <a:xfrm>
              <a:off x="803435" y="3365753"/>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3" name="KSO_Shape"/>
            <p:cNvSpPr/>
            <p:nvPr/>
          </p:nvSpPr>
          <p:spPr>
            <a:xfrm>
              <a:off x="803435" y="5175410"/>
              <a:ext cx="55182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5" name="KSO_Shape"/>
            <p:cNvSpPr/>
            <p:nvPr/>
          </p:nvSpPr>
          <p:spPr bwMode="auto">
            <a:xfrm>
              <a:off x="6333589" y="3459736"/>
              <a:ext cx="632482" cy="538664"/>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p:spPr>
          <p:txBody>
            <a:bodyPr/>
            <a:lstStyle/>
            <a:p>
              <a:endParaRPr lang="zh-CN" altLang="en-US"/>
            </a:p>
          </p:txBody>
        </p:sp>
        <p:sp>
          <p:nvSpPr>
            <p:cNvPr id="26" name="KSO_Shape"/>
            <p:cNvSpPr/>
            <p:nvPr/>
          </p:nvSpPr>
          <p:spPr bwMode="auto">
            <a:xfrm>
              <a:off x="10042721" y="3401662"/>
              <a:ext cx="632482" cy="583992"/>
            </a:xfrm>
            <a:custGeom>
              <a:avLst/>
              <a:gdLst>
                <a:gd name="T0" fmla="*/ 1541616 w 4477"/>
                <a:gd name="T1" fmla="*/ 16590 h 4133"/>
                <a:gd name="T2" fmla="*/ 1513532 w 4477"/>
                <a:gd name="T3" fmla="*/ 7657 h 4133"/>
                <a:gd name="T4" fmla="*/ 1486725 w 4477"/>
                <a:gd name="T5" fmla="*/ 2127 h 4133"/>
                <a:gd name="T6" fmla="*/ 1461195 w 4477"/>
                <a:gd name="T7" fmla="*/ 0 h 4133"/>
                <a:gd name="T8" fmla="*/ 1436516 w 4477"/>
                <a:gd name="T9" fmla="*/ 1276 h 4133"/>
                <a:gd name="T10" fmla="*/ 1413113 w 4477"/>
                <a:gd name="T11" fmla="*/ 5530 h 4133"/>
                <a:gd name="T12" fmla="*/ 1390561 w 4477"/>
                <a:gd name="T13" fmla="*/ 12762 h 4133"/>
                <a:gd name="T14" fmla="*/ 1369711 w 4477"/>
                <a:gd name="T15" fmla="*/ 22971 h 4133"/>
                <a:gd name="T16" fmla="*/ 1348861 w 4477"/>
                <a:gd name="T17" fmla="*/ 36158 h 4133"/>
                <a:gd name="T18" fmla="*/ 1329287 w 4477"/>
                <a:gd name="T19" fmla="*/ 51472 h 4133"/>
                <a:gd name="T20" fmla="*/ 1304608 w 4477"/>
                <a:gd name="T21" fmla="*/ 76145 h 4133"/>
                <a:gd name="T22" fmla="*/ 1316522 w 4477"/>
                <a:gd name="T23" fmla="*/ 210142 h 4133"/>
                <a:gd name="T24" fmla="*/ 1340776 w 4477"/>
                <a:gd name="T25" fmla="*/ 405821 h 4133"/>
                <a:gd name="T26" fmla="*/ 1372689 w 4477"/>
                <a:gd name="T27" fmla="*/ 594694 h 4133"/>
                <a:gd name="T28" fmla="*/ 1411836 w 4477"/>
                <a:gd name="T29" fmla="*/ 777186 h 4133"/>
                <a:gd name="T30" fmla="*/ 1449706 w 4477"/>
                <a:gd name="T31" fmla="*/ 923946 h 4133"/>
                <a:gd name="T32" fmla="*/ 1475662 w 4477"/>
                <a:gd name="T33" fmla="*/ 1009874 h 4133"/>
                <a:gd name="T34" fmla="*/ 1493534 w 4477"/>
                <a:gd name="T35" fmla="*/ 1066026 h 4133"/>
                <a:gd name="T36" fmla="*/ 1811814 w 4477"/>
                <a:gd name="T37" fmla="*/ 960104 h 4133"/>
                <a:gd name="T38" fmla="*/ 1798623 w 4477"/>
                <a:gd name="T39" fmla="*/ 861839 h 4133"/>
                <a:gd name="T40" fmla="*/ 1782454 w 4477"/>
                <a:gd name="T41" fmla="*/ 764850 h 4133"/>
                <a:gd name="T42" fmla="*/ 1764157 w 4477"/>
                <a:gd name="T43" fmla="*/ 669563 h 4133"/>
                <a:gd name="T44" fmla="*/ 1742881 w 4477"/>
                <a:gd name="T45" fmla="*/ 575977 h 4133"/>
                <a:gd name="T46" fmla="*/ 1719478 w 4477"/>
                <a:gd name="T47" fmla="*/ 484093 h 4133"/>
                <a:gd name="T48" fmla="*/ 1693097 w 4477"/>
                <a:gd name="T49" fmla="*/ 393910 h 4133"/>
                <a:gd name="T50" fmla="*/ 1664162 w 4477"/>
                <a:gd name="T51" fmla="*/ 305004 h 4133"/>
                <a:gd name="T52" fmla="*/ 1633526 w 4477"/>
                <a:gd name="T53" fmla="*/ 217799 h 4133"/>
                <a:gd name="T54" fmla="*/ 1599485 w 4477"/>
                <a:gd name="T55" fmla="*/ 131871 h 4133"/>
                <a:gd name="T56" fmla="*/ 1563742 w 4477"/>
                <a:gd name="T57" fmla="*/ 48069 h 4133"/>
                <a:gd name="T58" fmla="*/ 353597 w 4477"/>
                <a:gd name="T59" fmla="*/ 1192792 h 4133"/>
                <a:gd name="T60" fmla="*/ 353597 w 4477"/>
                <a:gd name="T61" fmla="*/ 1254473 h 4133"/>
                <a:gd name="T62" fmla="*/ 1496087 w 4477"/>
                <a:gd name="T63" fmla="*/ 1433562 h 4133"/>
                <a:gd name="T64" fmla="*/ 80847 w 4477"/>
                <a:gd name="T65" fmla="*/ 1595210 h 4133"/>
                <a:gd name="T66" fmla="*/ 0 w 4477"/>
                <a:gd name="T67" fmla="*/ 561514 h 4133"/>
                <a:gd name="T68" fmla="*/ 325088 w 4477"/>
                <a:gd name="T69" fmla="*/ 213971 h 4133"/>
                <a:gd name="T70" fmla="*/ 1204614 w 4477"/>
                <a:gd name="T71" fmla="*/ 191000 h 4133"/>
                <a:gd name="T72" fmla="*/ 1212273 w 4477"/>
                <a:gd name="T73" fmla="*/ 272249 h 4133"/>
                <a:gd name="T74" fmla="*/ 461251 w 4477"/>
                <a:gd name="T75" fmla="*/ 352648 h 4133"/>
                <a:gd name="T76" fmla="*/ 442528 w 4477"/>
                <a:gd name="T77" fmla="*/ 647443 h 4133"/>
                <a:gd name="T78" fmla="*/ 161693 w 4477"/>
                <a:gd name="T79" fmla="*/ 1433562 h 4133"/>
                <a:gd name="T80" fmla="*/ 200840 w 4477"/>
                <a:gd name="T81" fmla="*/ 558111 h 4133"/>
                <a:gd name="T82" fmla="*/ 200840 w 4477"/>
                <a:gd name="T83" fmla="*/ 558111 h 4133"/>
                <a:gd name="T84" fmla="*/ 353597 w 4477"/>
                <a:gd name="T85" fmla="*/ 938409 h 4133"/>
                <a:gd name="T86" fmla="*/ 1195678 w 4477"/>
                <a:gd name="T87" fmla="*/ 938409 h 4133"/>
                <a:gd name="T88" fmla="*/ 689749 w 4477"/>
                <a:gd name="T89" fmla="*/ 708699 h 4133"/>
                <a:gd name="T90" fmla="*/ 1195678 w 4477"/>
                <a:gd name="T91" fmla="*/ 708699 h 4133"/>
                <a:gd name="T92" fmla="*/ 689749 w 4477"/>
                <a:gd name="T93" fmla="*/ 473033 h 4133"/>
                <a:gd name="T94" fmla="*/ 1195678 w 4477"/>
                <a:gd name="T95" fmla="*/ 473033 h 4133"/>
                <a:gd name="T96" fmla="*/ 1702884 w 4477"/>
                <a:gd name="T97" fmla="*/ 1505878 h 4133"/>
                <a:gd name="T98" fmla="*/ 1802878 w 4477"/>
                <a:gd name="T99" fmla="*/ 1758134 h 4133"/>
                <a:gd name="T100" fmla="*/ 1837344 w 4477"/>
                <a:gd name="T101" fmla="*/ 1473123 h 4133"/>
                <a:gd name="T102" fmla="*/ 1817771 w 4477"/>
                <a:gd name="T103" fmla="*/ 1059645 h 4133"/>
                <a:gd name="T104" fmla="*/ 1646717 w 4477"/>
                <a:gd name="T105" fmla="*/ 1482482 h 4133"/>
                <a:gd name="T106" fmla="*/ 1524596 w 4477"/>
                <a:gd name="T107" fmla="*/ 1126431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chemeClr val="bg1"/>
            </a:solidFill>
            <a:ln>
              <a:noFill/>
            </a:ln>
          </p:spPr>
          <p:txBody>
            <a:bodyPr/>
            <a:lstStyle/>
            <a:p>
              <a:endParaRPr lang="zh-CN" altLang="en-US"/>
            </a:p>
          </p:txBody>
        </p:sp>
        <p:sp>
          <p:nvSpPr>
            <p:cNvPr id="27" name="TextBox 15"/>
            <p:cNvSpPr txBox="1"/>
            <p:nvPr/>
          </p:nvSpPr>
          <p:spPr>
            <a:xfrm>
              <a:off x="1411501" y="1309489"/>
              <a:ext cx="5521850" cy="1201332"/>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a:t>
              </a:r>
              <a:r>
                <a:rPr lang="zh-CN" altLang="en-US" sz="1400" dirty="0" smtClean="0">
                  <a:latin typeface="微软雅黑" panose="020B0503020204020204" pitchFamily="34" charset="-122"/>
                  <a:ea typeface="微软雅黑" panose="020B0503020204020204" pitchFamily="34" charset="-122"/>
                </a:rPr>
                <a:t>文字</a:t>
              </a:r>
              <a:endParaRPr lang="zh-CN" altLang="en-US" sz="1400" dirty="0">
                <a:latin typeface="微软雅黑" panose="020B0503020204020204" pitchFamily="34" charset="-122"/>
                <a:ea typeface="微软雅黑" panose="020B0503020204020204" pitchFamily="34" charset="-122"/>
              </a:endParaRPr>
            </a:p>
          </p:txBody>
        </p:sp>
        <p:sp>
          <p:nvSpPr>
            <p:cNvPr id="28" name="TextBox 15"/>
            <p:cNvSpPr txBox="1"/>
            <p:nvPr/>
          </p:nvSpPr>
          <p:spPr>
            <a:xfrm>
              <a:off x="1411499" y="3228399"/>
              <a:ext cx="4164878" cy="835710"/>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这里输入简单的文字概述这里输入简单字概述这里输入简单简单的文字概述</a:t>
              </a:r>
              <a:r>
                <a:rPr lang="zh-CN" altLang="en-US" sz="1400" dirty="0" smtClean="0">
                  <a:latin typeface="微软雅黑" panose="020B0503020204020204" pitchFamily="34" charset="-122"/>
                  <a:ea typeface="微软雅黑" panose="020B0503020204020204" pitchFamily="34" charset="-122"/>
                </a:rPr>
                <a:t>这里</a:t>
              </a:r>
              <a:endParaRPr lang="zh-CN" altLang="en-US" sz="1400" dirty="0">
                <a:latin typeface="微软雅黑" panose="020B0503020204020204" pitchFamily="34" charset="-122"/>
                <a:ea typeface="微软雅黑" panose="020B0503020204020204" pitchFamily="34" charset="-122"/>
              </a:endParaRPr>
            </a:p>
          </p:txBody>
        </p:sp>
        <p:sp>
          <p:nvSpPr>
            <p:cNvPr id="29" name="TextBox 15"/>
            <p:cNvSpPr txBox="1"/>
            <p:nvPr/>
          </p:nvSpPr>
          <p:spPr>
            <a:xfrm>
              <a:off x="1411501" y="5011189"/>
              <a:ext cx="2917241" cy="835710"/>
            </a:xfrm>
            <a:prstGeom prst="rect">
              <a:avLst/>
            </a:prstGeom>
            <a:noFill/>
          </p:spPr>
          <p:txBody>
            <a:bodyPr wrap="square" rtlCol="0">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这里输入简单的文字概述这里输入简单字概述这里</a:t>
              </a:r>
              <a:r>
                <a:rPr lang="zh-CN" altLang="en-US" sz="1400" dirty="0" smtClean="0">
                  <a:latin typeface="微软雅黑" panose="020B0503020204020204" pitchFamily="34" charset="-122"/>
                  <a:ea typeface="微软雅黑" panose="020B0503020204020204" pitchFamily="34" charset="-122"/>
                </a:rPr>
                <a:t>输入</a:t>
              </a:r>
              <a:endParaRPr lang="zh-CN" altLang="en-US" sz="1400" dirty="0">
                <a:latin typeface="微软雅黑" panose="020B0503020204020204" pitchFamily="34" charset="-122"/>
                <a:ea typeface="微软雅黑" panose="020B0503020204020204" pitchFamily="34" charset="-122"/>
              </a:endParaRPr>
            </a:p>
          </p:txBody>
        </p:sp>
        <p:sp>
          <p:nvSpPr>
            <p:cNvPr id="30" name="KSO_Shape"/>
            <p:cNvSpPr/>
            <p:nvPr/>
          </p:nvSpPr>
          <p:spPr bwMode="auto">
            <a:xfrm>
              <a:off x="8192238" y="1419621"/>
              <a:ext cx="704056" cy="957910"/>
            </a:xfrm>
            <a:custGeom>
              <a:avLst/>
              <a:gdLst>
                <a:gd name="T0" fmla="*/ 433263854 w 4676"/>
                <a:gd name="T1" fmla="*/ 326073671 h 6235"/>
                <a:gd name="T2" fmla="*/ 419356764 w 4676"/>
                <a:gd name="T3" fmla="*/ 272863828 h 6235"/>
                <a:gd name="T4" fmla="*/ 397143001 w 4676"/>
                <a:gd name="T5" fmla="*/ 220494202 h 6235"/>
                <a:gd name="T6" fmla="*/ 369235627 w 4676"/>
                <a:gd name="T7" fmla="*/ 170364746 h 6235"/>
                <a:gd name="T8" fmla="*/ 334328111 w 4676"/>
                <a:gd name="T9" fmla="*/ 118181800 h 6235"/>
                <a:gd name="T10" fmla="*/ 277300025 w 4676"/>
                <a:gd name="T11" fmla="*/ 46862083 h 6235"/>
                <a:gd name="T12" fmla="*/ 243886036 w 4676"/>
                <a:gd name="T13" fmla="*/ 10642030 h 6235"/>
                <a:gd name="T14" fmla="*/ 233525765 w 4676"/>
                <a:gd name="T15" fmla="*/ 3454054 h 6235"/>
                <a:gd name="T16" fmla="*/ 221671968 w 4676"/>
                <a:gd name="T17" fmla="*/ 186681 h 6235"/>
                <a:gd name="T18" fmla="*/ 211311697 w 4676"/>
                <a:gd name="T19" fmla="*/ 653536 h 6235"/>
                <a:gd name="T20" fmla="*/ 199644896 w 4676"/>
                <a:gd name="T21" fmla="*/ 5040994 h 6235"/>
                <a:gd name="T22" fmla="*/ 189097935 w 4676"/>
                <a:gd name="T23" fmla="*/ 14096083 h 6235"/>
                <a:gd name="T24" fmla="*/ 144390221 w 4676"/>
                <a:gd name="T25" fmla="*/ 64038553 h 6235"/>
                <a:gd name="T26" fmla="*/ 88855356 w 4676"/>
                <a:gd name="T27" fmla="*/ 137038703 h 6235"/>
                <a:gd name="T28" fmla="*/ 58801496 w 4676"/>
                <a:gd name="T29" fmla="*/ 184367336 h 6235"/>
                <a:gd name="T30" fmla="*/ 32294150 w 4676"/>
                <a:gd name="T31" fmla="*/ 235243516 h 6235"/>
                <a:gd name="T32" fmla="*/ 12133681 w 4676"/>
                <a:gd name="T33" fmla="*/ 288079997 h 6235"/>
                <a:gd name="T34" fmla="*/ 1120145 w 4676"/>
                <a:gd name="T35" fmla="*/ 341289840 h 6235"/>
                <a:gd name="T36" fmla="*/ 653265 w 4676"/>
                <a:gd name="T37" fmla="*/ 380497092 h 6235"/>
                <a:gd name="T38" fmla="*/ 6906949 w 4676"/>
                <a:gd name="T39" fmla="*/ 418210593 h 6235"/>
                <a:gd name="T40" fmla="*/ 19320513 w 4676"/>
                <a:gd name="T41" fmla="*/ 453497242 h 6235"/>
                <a:gd name="T42" fmla="*/ 37240998 w 4676"/>
                <a:gd name="T43" fmla="*/ 485796387 h 6235"/>
                <a:gd name="T44" fmla="*/ 60294717 w 4676"/>
                <a:gd name="T45" fmla="*/ 514361610 h 6235"/>
                <a:gd name="T46" fmla="*/ 87735516 w 4676"/>
                <a:gd name="T47" fmla="*/ 538632868 h 6235"/>
                <a:gd name="T48" fmla="*/ 118909521 w 4676"/>
                <a:gd name="T49" fmla="*/ 558143002 h 6235"/>
                <a:gd name="T50" fmla="*/ 153350463 w 4676"/>
                <a:gd name="T51" fmla="*/ 572145592 h 6235"/>
                <a:gd name="T52" fmla="*/ 190497963 w 4676"/>
                <a:gd name="T53" fmla="*/ 580360465 h 6235"/>
                <a:gd name="T54" fmla="*/ 223912258 w 4676"/>
                <a:gd name="T55" fmla="*/ 581947405 h 6235"/>
                <a:gd name="T56" fmla="*/ 262086405 w 4676"/>
                <a:gd name="T57" fmla="*/ 577559947 h 6235"/>
                <a:gd name="T58" fmla="*/ 298207258 w 4676"/>
                <a:gd name="T59" fmla="*/ 566824730 h 6235"/>
                <a:gd name="T60" fmla="*/ 331341364 w 4676"/>
                <a:gd name="T61" fmla="*/ 550394983 h 6235"/>
                <a:gd name="T62" fmla="*/ 360928649 w 4676"/>
                <a:gd name="T63" fmla="*/ 528737562 h 6235"/>
                <a:gd name="T64" fmla="*/ 386502847 w 4676"/>
                <a:gd name="T65" fmla="*/ 502599496 h 6235"/>
                <a:gd name="T66" fmla="*/ 407503272 w 4676"/>
                <a:gd name="T67" fmla="*/ 472260652 h 6235"/>
                <a:gd name="T68" fmla="*/ 423183772 w 4676"/>
                <a:gd name="T69" fmla="*/ 438747623 h 6235"/>
                <a:gd name="T70" fmla="*/ 433077163 w 4676"/>
                <a:gd name="T71" fmla="*/ 402340889 h 6235"/>
                <a:gd name="T72" fmla="*/ 436437293 w 4676"/>
                <a:gd name="T73" fmla="*/ 363787172 h 6235"/>
                <a:gd name="T74" fmla="*/ 346741675 w 4676"/>
                <a:gd name="T75" fmla="*/ 477114965 h 6235"/>
                <a:gd name="T76" fmla="*/ 323594459 w 4676"/>
                <a:gd name="T77" fmla="*/ 496625098 h 6235"/>
                <a:gd name="T78" fmla="*/ 297740684 w 4676"/>
                <a:gd name="T79" fmla="*/ 507267128 h 6235"/>
                <a:gd name="T80" fmla="*/ 271699912 w 4676"/>
                <a:gd name="T81" fmla="*/ 508667387 h 6235"/>
                <a:gd name="T82" fmla="*/ 247619241 w 4676"/>
                <a:gd name="T83" fmla="*/ 499705790 h 6235"/>
                <a:gd name="T84" fmla="*/ 231565665 w 4676"/>
                <a:gd name="T85" fmla="*/ 484582809 h 6235"/>
                <a:gd name="T86" fmla="*/ 220738820 w 4676"/>
                <a:gd name="T87" fmla="*/ 460965087 h 6235"/>
                <a:gd name="T88" fmla="*/ 218498530 w 4676"/>
                <a:gd name="T89" fmla="*/ 433426761 h 6235"/>
                <a:gd name="T90" fmla="*/ 225125595 w 4676"/>
                <a:gd name="T91" fmla="*/ 404301496 h 6235"/>
                <a:gd name="T92" fmla="*/ 238005734 w 4676"/>
                <a:gd name="T93" fmla="*/ 380030237 h 6235"/>
                <a:gd name="T94" fmla="*/ 259473039 w 4676"/>
                <a:gd name="T95" fmla="*/ 357159238 h 6235"/>
                <a:gd name="T96" fmla="*/ 284486858 w 4676"/>
                <a:gd name="T97" fmla="*/ 342690099 h 6235"/>
                <a:gd name="T98" fmla="*/ 310714320 w 4676"/>
                <a:gd name="T99" fmla="*/ 337182250 h 6235"/>
                <a:gd name="T100" fmla="*/ 335914830 w 4676"/>
                <a:gd name="T101" fmla="*/ 341663201 h 6235"/>
                <a:gd name="T102" fmla="*/ 354582078 w 4676"/>
                <a:gd name="T103" fmla="*/ 353611997 h 6235"/>
                <a:gd name="T104" fmla="*/ 369142434 w 4676"/>
                <a:gd name="T105" fmla="*/ 374709375 h 6235"/>
                <a:gd name="T106" fmla="*/ 375022431 w 4676"/>
                <a:gd name="T107" fmla="*/ 400847442 h 6235"/>
                <a:gd name="T108" fmla="*/ 372222374 w 4676"/>
                <a:gd name="T109" fmla="*/ 429692839 h 6235"/>
                <a:gd name="T110" fmla="*/ 360368883 w 4676"/>
                <a:gd name="T111" fmla="*/ 458537930 h 623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676" h="6235">
                  <a:moveTo>
                    <a:pt x="4676" y="3897"/>
                  </a:moveTo>
                  <a:lnTo>
                    <a:pt x="4676" y="3897"/>
                  </a:lnTo>
                  <a:lnTo>
                    <a:pt x="4674" y="3817"/>
                  </a:lnTo>
                  <a:lnTo>
                    <a:pt x="4671" y="3736"/>
                  </a:lnTo>
                  <a:lnTo>
                    <a:pt x="4663" y="3656"/>
                  </a:lnTo>
                  <a:lnTo>
                    <a:pt x="4653" y="3575"/>
                  </a:lnTo>
                  <a:lnTo>
                    <a:pt x="4642" y="3493"/>
                  </a:lnTo>
                  <a:lnTo>
                    <a:pt x="4627" y="3412"/>
                  </a:lnTo>
                  <a:lnTo>
                    <a:pt x="4610" y="3330"/>
                  </a:lnTo>
                  <a:lnTo>
                    <a:pt x="4590" y="3249"/>
                  </a:lnTo>
                  <a:lnTo>
                    <a:pt x="4569" y="3167"/>
                  </a:lnTo>
                  <a:lnTo>
                    <a:pt x="4546" y="3086"/>
                  </a:lnTo>
                  <a:lnTo>
                    <a:pt x="4520" y="3005"/>
                  </a:lnTo>
                  <a:lnTo>
                    <a:pt x="4493" y="2923"/>
                  </a:lnTo>
                  <a:lnTo>
                    <a:pt x="4463" y="2842"/>
                  </a:lnTo>
                  <a:lnTo>
                    <a:pt x="4432" y="2761"/>
                  </a:lnTo>
                  <a:lnTo>
                    <a:pt x="4400" y="2680"/>
                  </a:lnTo>
                  <a:lnTo>
                    <a:pt x="4366" y="2600"/>
                  </a:lnTo>
                  <a:lnTo>
                    <a:pt x="4330" y="2520"/>
                  </a:lnTo>
                  <a:lnTo>
                    <a:pt x="4293" y="2441"/>
                  </a:lnTo>
                  <a:lnTo>
                    <a:pt x="4255" y="2362"/>
                  </a:lnTo>
                  <a:lnTo>
                    <a:pt x="4215" y="2283"/>
                  </a:lnTo>
                  <a:lnTo>
                    <a:pt x="4173" y="2205"/>
                  </a:lnTo>
                  <a:lnTo>
                    <a:pt x="4133" y="2127"/>
                  </a:lnTo>
                  <a:lnTo>
                    <a:pt x="4089" y="2051"/>
                  </a:lnTo>
                  <a:lnTo>
                    <a:pt x="4046" y="1975"/>
                  </a:lnTo>
                  <a:lnTo>
                    <a:pt x="4002" y="1900"/>
                  </a:lnTo>
                  <a:lnTo>
                    <a:pt x="3956" y="1825"/>
                  </a:lnTo>
                  <a:lnTo>
                    <a:pt x="3910" y="1752"/>
                  </a:lnTo>
                  <a:lnTo>
                    <a:pt x="3865" y="1679"/>
                  </a:lnTo>
                  <a:lnTo>
                    <a:pt x="3818" y="1608"/>
                  </a:lnTo>
                  <a:lnTo>
                    <a:pt x="3771" y="1537"/>
                  </a:lnTo>
                  <a:lnTo>
                    <a:pt x="3724" y="1468"/>
                  </a:lnTo>
                  <a:lnTo>
                    <a:pt x="3676" y="1399"/>
                  </a:lnTo>
                  <a:lnTo>
                    <a:pt x="3582" y="1266"/>
                  </a:lnTo>
                  <a:lnTo>
                    <a:pt x="3487" y="1139"/>
                  </a:lnTo>
                  <a:lnTo>
                    <a:pt x="3395" y="1016"/>
                  </a:lnTo>
                  <a:lnTo>
                    <a:pt x="3303" y="899"/>
                  </a:lnTo>
                  <a:lnTo>
                    <a:pt x="3214" y="789"/>
                  </a:lnTo>
                  <a:lnTo>
                    <a:pt x="3129" y="686"/>
                  </a:lnTo>
                  <a:lnTo>
                    <a:pt x="3048" y="590"/>
                  </a:lnTo>
                  <a:lnTo>
                    <a:pt x="2971" y="502"/>
                  </a:lnTo>
                  <a:lnTo>
                    <a:pt x="2901" y="420"/>
                  </a:lnTo>
                  <a:lnTo>
                    <a:pt x="2835" y="349"/>
                  </a:lnTo>
                  <a:lnTo>
                    <a:pt x="2777" y="285"/>
                  </a:lnTo>
                  <a:lnTo>
                    <a:pt x="2727" y="230"/>
                  </a:lnTo>
                  <a:lnTo>
                    <a:pt x="2650" y="151"/>
                  </a:lnTo>
                  <a:lnTo>
                    <a:pt x="2613" y="114"/>
                  </a:lnTo>
                  <a:lnTo>
                    <a:pt x="2600" y="100"/>
                  </a:lnTo>
                  <a:lnTo>
                    <a:pt x="2584" y="87"/>
                  </a:lnTo>
                  <a:lnTo>
                    <a:pt x="2569" y="75"/>
                  </a:lnTo>
                  <a:lnTo>
                    <a:pt x="2553" y="64"/>
                  </a:lnTo>
                  <a:lnTo>
                    <a:pt x="2536" y="54"/>
                  </a:lnTo>
                  <a:lnTo>
                    <a:pt x="2520" y="44"/>
                  </a:lnTo>
                  <a:lnTo>
                    <a:pt x="2502" y="37"/>
                  </a:lnTo>
                  <a:lnTo>
                    <a:pt x="2485" y="28"/>
                  </a:lnTo>
                  <a:lnTo>
                    <a:pt x="2466" y="22"/>
                  </a:lnTo>
                  <a:lnTo>
                    <a:pt x="2449" y="16"/>
                  </a:lnTo>
                  <a:lnTo>
                    <a:pt x="2431" y="11"/>
                  </a:lnTo>
                  <a:lnTo>
                    <a:pt x="2412" y="7"/>
                  </a:lnTo>
                  <a:lnTo>
                    <a:pt x="2394" y="5"/>
                  </a:lnTo>
                  <a:lnTo>
                    <a:pt x="2375" y="2"/>
                  </a:lnTo>
                  <a:lnTo>
                    <a:pt x="2357" y="1"/>
                  </a:lnTo>
                  <a:lnTo>
                    <a:pt x="2338" y="0"/>
                  </a:lnTo>
                  <a:lnTo>
                    <a:pt x="2320" y="1"/>
                  </a:lnTo>
                  <a:lnTo>
                    <a:pt x="2301" y="2"/>
                  </a:lnTo>
                  <a:lnTo>
                    <a:pt x="2283" y="5"/>
                  </a:lnTo>
                  <a:lnTo>
                    <a:pt x="2264" y="7"/>
                  </a:lnTo>
                  <a:lnTo>
                    <a:pt x="2246" y="11"/>
                  </a:lnTo>
                  <a:lnTo>
                    <a:pt x="2227" y="16"/>
                  </a:lnTo>
                  <a:lnTo>
                    <a:pt x="2209" y="22"/>
                  </a:lnTo>
                  <a:lnTo>
                    <a:pt x="2191" y="28"/>
                  </a:lnTo>
                  <a:lnTo>
                    <a:pt x="2174" y="37"/>
                  </a:lnTo>
                  <a:lnTo>
                    <a:pt x="2157" y="44"/>
                  </a:lnTo>
                  <a:lnTo>
                    <a:pt x="2139" y="54"/>
                  </a:lnTo>
                  <a:lnTo>
                    <a:pt x="2123" y="64"/>
                  </a:lnTo>
                  <a:lnTo>
                    <a:pt x="2107" y="75"/>
                  </a:lnTo>
                  <a:lnTo>
                    <a:pt x="2093" y="87"/>
                  </a:lnTo>
                  <a:lnTo>
                    <a:pt x="2077" y="100"/>
                  </a:lnTo>
                  <a:lnTo>
                    <a:pt x="2063" y="114"/>
                  </a:lnTo>
                  <a:lnTo>
                    <a:pt x="2026" y="151"/>
                  </a:lnTo>
                  <a:lnTo>
                    <a:pt x="1949" y="230"/>
                  </a:lnTo>
                  <a:lnTo>
                    <a:pt x="1899" y="285"/>
                  </a:lnTo>
                  <a:lnTo>
                    <a:pt x="1841" y="349"/>
                  </a:lnTo>
                  <a:lnTo>
                    <a:pt x="1775" y="420"/>
                  </a:lnTo>
                  <a:lnTo>
                    <a:pt x="1705" y="502"/>
                  </a:lnTo>
                  <a:lnTo>
                    <a:pt x="1629" y="590"/>
                  </a:lnTo>
                  <a:lnTo>
                    <a:pt x="1547" y="686"/>
                  </a:lnTo>
                  <a:lnTo>
                    <a:pt x="1462" y="789"/>
                  </a:lnTo>
                  <a:lnTo>
                    <a:pt x="1373" y="899"/>
                  </a:lnTo>
                  <a:lnTo>
                    <a:pt x="1282" y="1016"/>
                  </a:lnTo>
                  <a:lnTo>
                    <a:pt x="1188" y="1139"/>
                  </a:lnTo>
                  <a:lnTo>
                    <a:pt x="1094" y="1266"/>
                  </a:lnTo>
                  <a:lnTo>
                    <a:pt x="999" y="1399"/>
                  </a:lnTo>
                  <a:lnTo>
                    <a:pt x="952" y="1468"/>
                  </a:lnTo>
                  <a:lnTo>
                    <a:pt x="905" y="1537"/>
                  </a:lnTo>
                  <a:lnTo>
                    <a:pt x="858" y="1608"/>
                  </a:lnTo>
                  <a:lnTo>
                    <a:pt x="812" y="1679"/>
                  </a:lnTo>
                  <a:lnTo>
                    <a:pt x="766" y="1752"/>
                  </a:lnTo>
                  <a:lnTo>
                    <a:pt x="719" y="1825"/>
                  </a:lnTo>
                  <a:lnTo>
                    <a:pt x="675" y="1900"/>
                  </a:lnTo>
                  <a:lnTo>
                    <a:pt x="630" y="1975"/>
                  </a:lnTo>
                  <a:lnTo>
                    <a:pt x="587" y="2051"/>
                  </a:lnTo>
                  <a:lnTo>
                    <a:pt x="544" y="2127"/>
                  </a:lnTo>
                  <a:lnTo>
                    <a:pt x="502" y="2205"/>
                  </a:lnTo>
                  <a:lnTo>
                    <a:pt x="461" y="2283"/>
                  </a:lnTo>
                  <a:lnTo>
                    <a:pt x="422" y="2362"/>
                  </a:lnTo>
                  <a:lnTo>
                    <a:pt x="383" y="2441"/>
                  </a:lnTo>
                  <a:lnTo>
                    <a:pt x="346" y="2520"/>
                  </a:lnTo>
                  <a:lnTo>
                    <a:pt x="311" y="2600"/>
                  </a:lnTo>
                  <a:lnTo>
                    <a:pt x="276" y="2680"/>
                  </a:lnTo>
                  <a:lnTo>
                    <a:pt x="243" y="2761"/>
                  </a:lnTo>
                  <a:lnTo>
                    <a:pt x="212" y="2842"/>
                  </a:lnTo>
                  <a:lnTo>
                    <a:pt x="183" y="2923"/>
                  </a:lnTo>
                  <a:lnTo>
                    <a:pt x="155" y="3005"/>
                  </a:lnTo>
                  <a:lnTo>
                    <a:pt x="130" y="3086"/>
                  </a:lnTo>
                  <a:lnTo>
                    <a:pt x="106" y="3167"/>
                  </a:lnTo>
                  <a:lnTo>
                    <a:pt x="85" y="3249"/>
                  </a:lnTo>
                  <a:lnTo>
                    <a:pt x="66" y="3330"/>
                  </a:lnTo>
                  <a:lnTo>
                    <a:pt x="49" y="3412"/>
                  </a:lnTo>
                  <a:lnTo>
                    <a:pt x="34" y="3493"/>
                  </a:lnTo>
                  <a:lnTo>
                    <a:pt x="22" y="3575"/>
                  </a:lnTo>
                  <a:lnTo>
                    <a:pt x="12" y="3656"/>
                  </a:lnTo>
                  <a:lnTo>
                    <a:pt x="6" y="3736"/>
                  </a:lnTo>
                  <a:lnTo>
                    <a:pt x="1" y="3817"/>
                  </a:lnTo>
                  <a:lnTo>
                    <a:pt x="0" y="3897"/>
                  </a:lnTo>
                  <a:lnTo>
                    <a:pt x="1" y="3957"/>
                  </a:lnTo>
                  <a:lnTo>
                    <a:pt x="3" y="4016"/>
                  </a:lnTo>
                  <a:lnTo>
                    <a:pt x="7" y="4076"/>
                  </a:lnTo>
                  <a:lnTo>
                    <a:pt x="12" y="4135"/>
                  </a:lnTo>
                  <a:lnTo>
                    <a:pt x="18" y="4194"/>
                  </a:lnTo>
                  <a:lnTo>
                    <a:pt x="27" y="4252"/>
                  </a:lnTo>
                  <a:lnTo>
                    <a:pt x="37" y="4310"/>
                  </a:lnTo>
                  <a:lnTo>
                    <a:pt x="48" y="4367"/>
                  </a:lnTo>
                  <a:lnTo>
                    <a:pt x="60" y="4424"/>
                  </a:lnTo>
                  <a:lnTo>
                    <a:pt x="74" y="4480"/>
                  </a:lnTo>
                  <a:lnTo>
                    <a:pt x="88" y="4536"/>
                  </a:lnTo>
                  <a:lnTo>
                    <a:pt x="104" y="4591"/>
                  </a:lnTo>
                  <a:lnTo>
                    <a:pt x="123" y="4646"/>
                  </a:lnTo>
                  <a:lnTo>
                    <a:pt x="141" y="4700"/>
                  </a:lnTo>
                  <a:lnTo>
                    <a:pt x="162" y="4753"/>
                  </a:lnTo>
                  <a:lnTo>
                    <a:pt x="183" y="4806"/>
                  </a:lnTo>
                  <a:lnTo>
                    <a:pt x="207" y="4858"/>
                  </a:lnTo>
                  <a:lnTo>
                    <a:pt x="230" y="4910"/>
                  </a:lnTo>
                  <a:lnTo>
                    <a:pt x="256" y="4960"/>
                  </a:lnTo>
                  <a:lnTo>
                    <a:pt x="282" y="5010"/>
                  </a:lnTo>
                  <a:lnTo>
                    <a:pt x="311" y="5059"/>
                  </a:lnTo>
                  <a:lnTo>
                    <a:pt x="339" y="5109"/>
                  </a:lnTo>
                  <a:lnTo>
                    <a:pt x="369" y="5157"/>
                  </a:lnTo>
                  <a:lnTo>
                    <a:pt x="399" y="5204"/>
                  </a:lnTo>
                  <a:lnTo>
                    <a:pt x="431" y="5249"/>
                  </a:lnTo>
                  <a:lnTo>
                    <a:pt x="465" y="5295"/>
                  </a:lnTo>
                  <a:lnTo>
                    <a:pt x="499" y="5339"/>
                  </a:lnTo>
                  <a:lnTo>
                    <a:pt x="534" y="5384"/>
                  </a:lnTo>
                  <a:lnTo>
                    <a:pt x="571" y="5426"/>
                  </a:lnTo>
                  <a:lnTo>
                    <a:pt x="608" y="5468"/>
                  </a:lnTo>
                  <a:lnTo>
                    <a:pt x="646" y="5510"/>
                  </a:lnTo>
                  <a:lnTo>
                    <a:pt x="686" y="5549"/>
                  </a:lnTo>
                  <a:lnTo>
                    <a:pt x="725" y="5589"/>
                  </a:lnTo>
                  <a:lnTo>
                    <a:pt x="767" y="5627"/>
                  </a:lnTo>
                  <a:lnTo>
                    <a:pt x="809" y="5664"/>
                  </a:lnTo>
                  <a:lnTo>
                    <a:pt x="851" y="5701"/>
                  </a:lnTo>
                  <a:lnTo>
                    <a:pt x="895" y="5735"/>
                  </a:lnTo>
                  <a:lnTo>
                    <a:pt x="940" y="5770"/>
                  </a:lnTo>
                  <a:lnTo>
                    <a:pt x="986" y="5803"/>
                  </a:lnTo>
                  <a:lnTo>
                    <a:pt x="1031" y="5835"/>
                  </a:lnTo>
                  <a:lnTo>
                    <a:pt x="1078" y="5866"/>
                  </a:lnTo>
                  <a:lnTo>
                    <a:pt x="1126" y="5896"/>
                  </a:lnTo>
                  <a:lnTo>
                    <a:pt x="1176" y="5924"/>
                  </a:lnTo>
                  <a:lnTo>
                    <a:pt x="1225" y="5953"/>
                  </a:lnTo>
                  <a:lnTo>
                    <a:pt x="1274" y="5979"/>
                  </a:lnTo>
                  <a:lnTo>
                    <a:pt x="1325" y="6004"/>
                  </a:lnTo>
                  <a:lnTo>
                    <a:pt x="1377" y="6028"/>
                  </a:lnTo>
                  <a:lnTo>
                    <a:pt x="1429" y="6051"/>
                  </a:lnTo>
                  <a:lnTo>
                    <a:pt x="1482" y="6072"/>
                  </a:lnTo>
                  <a:lnTo>
                    <a:pt x="1535" y="6093"/>
                  </a:lnTo>
                  <a:lnTo>
                    <a:pt x="1589" y="6112"/>
                  </a:lnTo>
                  <a:lnTo>
                    <a:pt x="1643" y="6129"/>
                  </a:lnTo>
                  <a:lnTo>
                    <a:pt x="1699" y="6146"/>
                  </a:lnTo>
                  <a:lnTo>
                    <a:pt x="1754" y="6161"/>
                  </a:lnTo>
                  <a:lnTo>
                    <a:pt x="1811" y="6175"/>
                  </a:lnTo>
                  <a:lnTo>
                    <a:pt x="1868" y="6187"/>
                  </a:lnTo>
                  <a:lnTo>
                    <a:pt x="1925" y="6198"/>
                  </a:lnTo>
                  <a:lnTo>
                    <a:pt x="1983" y="6208"/>
                  </a:lnTo>
                  <a:lnTo>
                    <a:pt x="2041" y="6217"/>
                  </a:lnTo>
                  <a:lnTo>
                    <a:pt x="2100" y="6223"/>
                  </a:lnTo>
                  <a:lnTo>
                    <a:pt x="2158" y="6228"/>
                  </a:lnTo>
                  <a:lnTo>
                    <a:pt x="2218" y="6232"/>
                  </a:lnTo>
                  <a:lnTo>
                    <a:pt x="2278" y="6234"/>
                  </a:lnTo>
                  <a:lnTo>
                    <a:pt x="2338" y="6235"/>
                  </a:lnTo>
                  <a:lnTo>
                    <a:pt x="2399" y="6234"/>
                  </a:lnTo>
                  <a:lnTo>
                    <a:pt x="2458" y="6232"/>
                  </a:lnTo>
                  <a:lnTo>
                    <a:pt x="2518" y="6228"/>
                  </a:lnTo>
                  <a:lnTo>
                    <a:pt x="2576" y="6223"/>
                  </a:lnTo>
                  <a:lnTo>
                    <a:pt x="2636" y="6217"/>
                  </a:lnTo>
                  <a:lnTo>
                    <a:pt x="2694" y="6208"/>
                  </a:lnTo>
                  <a:lnTo>
                    <a:pt x="2752" y="6198"/>
                  </a:lnTo>
                  <a:lnTo>
                    <a:pt x="2808" y="6187"/>
                  </a:lnTo>
                  <a:lnTo>
                    <a:pt x="2865" y="6175"/>
                  </a:lnTo>
                  <a:lnTo>
                    <a:pt x="2922" y="6161"/>
                  </a:lnTo>
                  <a:lnTo>
                    <a:pt x="2977" y="6146"/>
                  </a:lnTo>
                  <a:lnTo>
                    <a:pt x="3033" y="6129"/>
                  </a:lnTo>
                  <a:lnTo>
                    <a:pt x="3087" y="6112"/>
                  </a:lnTo>
                  <a:lnTo>
                    <a:pt x="3142" y="6093"/>
                  </a:lnTo>
                  <a:lnTo>
                    <a:pt x="3195" y="6072"/>
                  </a:lnTo>
                  <a:lnTo>
                    <a:pt x="3248" y="6051"/>
                  </a:lnTo>
                  <a:lnTo>
                    <a:pt x="3299" y="6028"/>
                  </a:lnTo>
                  <a:lnTo>
                    <a:pt x="3351" y="6004"/>
                  </a:lnTo>
                  <a:lnTo>
                    <a:pt x="3402" y="5979"/>
                  </a:lnTo>
                  <a:lnTo>
                    <a:pt x="3451" y="5953"/>
                  </a:lnTo>
                  <a:lnTo>
                    <a:pt x="3501" y="5924"/>
                  </a:lnTo>
                  <a:lnTo>
                    <a:pt x="3550" y="5896"/>
                  </a:lnTo>
                  <a:lnTo>
                    <a:pt x="3597" y="5866"/>
                  </a:lnTo>
                  <a:lnTo>
                    <a:pt x="3644" y="5835"/>
                  </a:lnTo>
                  <a:lnTo>
                    <a:pt x="3691" y="5803"/>
                  </a:lnTo>
                  <a:lnTo>
                    <a:pt x="3736" y="5770"/>
                  </a:lnTo>
                  <a:lnTo>
                    <a:pt x="3781" y="5735"/>
                  </a:lnTo>
                  <a:lnTo>
                    <a:pt x="3824" y="5701"/>
                  </a:lnTo>
                  <a:lnTo>
                    <a:pt x="3867" y="5664"/>
                  </a:lnTo>
                  <a:lnTo>
                    <a:pt x="3909" y="5627"/>
                  </a:lnTo>
                  <a:lnTo>
                    <a:pt x="3950" y="5589"/>
                  </a:lnTo>
                  <a:lnTo>
                    <a:pt x="3991" y="5549"/>
                  </a:lnTo>
                  <a:lnTo>
                    <a:pt x="4030" y="5510"/>
                  </a:lnTo>
                  <a:lnTo>
                    <a:pt x="4068" y="5468"/>
                  </a:lnTo>
                  <a:lnTo>
                    <a:pt x="4105" y="5426"/>
                  </a:lnTo>
                  <a:lnTo>
                    <a:pt x="4141" y="5384"/>
                  </a:lnTo>
                  <a:lnTo>
                    <a:pt x="4177" y="5339"/>
                  </a:lnTo>
                  <a:lnTo>
                    <a:pt x="4211" y="5295"/>
                  </a:lnTo>
                  <a:lnTo>
                    <a:pt x="4244" y="5249"/>
                  </a:lnTo>
                  <a:lnTo>
                    <a:pt x="4276" y="5204"/>
                  </a:lnTo>
                  <a:lnTo>
                    <a:pt x="4308" y="5157"/>
                  </a:lnTo>
                  <a:lnTo>
                    <a:pt x="4337" y="5109"/>
                  </a:lnTo>
                  <a:lnTo>
                    <a:pt x="4366" y="5059"/>
                  </a:lnTo>
                  <a:lnTo>
                    <a:pt x="4393" y="5010"/>
                  </a:lnTo>
                  <a:lnTo>
                    <a:pt x="4420" y="4960"/>
                  </a:lnTo>
                  <a:lnTo>
                    <a:pt x="4445" y="4910"/>
                  </a:lnTo>
                  <a:lnTo>
                    <a:pt x="4469" y="4858"/>
                  </a:lnTo>
                  <a:lnTo>
                    <a:pt x="4492" y="4806"/>
                  </a:lnTo>
                  <a:lnTo>
                    <a:pt x="4514" y="4753"/>
                  </a:lnTo>
                  <a:lnTo>
                    <a:pt x="4534" y="4700"/>
                  </a:lnTo>
                  <a:lnTo>
                    <a:pt x="4553" y="4646"/>
                  </a:lnTo>
                  <a:lnTo>
                    <a:pt x="4571" y="4591"/>
                  </a:lnTo>
                  <a:lnTo>
                    <a:pt x="4587" y="4536"/>
                  </a:lnTo>
                  <a:lnTo>
                    <a:pt x="4603" y="4480"/>
                  </a:lnTo>
                  <a:lnTo>
                    <a:pt x="4616" y="4424"/>
                  </a:lnTo>
                  <a:lnTo>
                    <a:pt x="4629" y="4367"/>
                  </a:lnTo>
                  <a:lnTo>
                    <a:pt x="4640" y="4310"/>
                  </a:lnTo>
                  <a:lnTo>
                    <a:pt x="4648" y="4252"/>
                  </a:lnTo>
                  <a:lnTo>
                    <a:pt x="4657" y="4194"/>
                  </a:lnTo>
                  <a:lnTo>
                    <a:pt x="4664" y="4135"/>
                  </a:lnTo>
                  <a:lnTo>
                    <a:pt x="4669" y="4076"/>
                  </a:lnTo>
                  <a:lnTo>
                    <a:pt x="4673" y="4016"/>
                  </a:lnTo>
                  <a:lnTo>
                    <a:pt x="4676" y="3957"/>
                  </a:lnTo>
                  <a:lnTo>
                    <a:pt x="4676" y="3897"/>
                  </a:lnTo>
                  <a:close/>
                  <a:moveTo>
                    <a:pt x="3835" y="4954"/>
                  </a:moveTo>
                  <a:lnTo>
                    <a:pt x="3835" y="4954"/>
                  </a:lnTo>
                  <a:lnTo>
                    <a:pt x="3807" y="4996"/>
                  </a:lnTo>
                  <a:lnTo>
                    <a:pt x="3778" y="5036"/>
                  </a:lnTo>
                  <a:lnTo>
                    <a:pt x="3747" y="5075"/>
                  </a:lnTo>
                  <a:lnTo>
                    <a:pt x="3715" y="5111"/>
                  </a:lnTo>
                  <a:lnTo>
                    <a:pt x="3683" y="5147"/>
                  </a:lnTo>
                  <a:lnTo>
                    <a:pt x="3649" y="5180"/>
                  </a:lnTo>
                  <a:lnTo>
                    <a:pt x="3614" y="5211"/>
                  </a:lnTo>
                  <a:lnTo>
                    <a:pt x="3578" y="5241"/>
                  </a:lnTo>
                  <a:lnTo>
                    <a:pt x="3543" y="5269"/>
                  </a:lnTo>
                  <a:lnTo>
                    <a:pt x="3506" y="5295"/>
                  </a:lnTo>
                  <a:lnTo>
                    <a:pt x="3467" y="5320"/>
                  </a:lnTo>
                  <a:lnTo>
                    <a:pt x="3429" y="5342"/>
                  </a:lnTo>
                  <a:lnTo>
                    <a:pt x="3390" y="5362"/>
                  </a:lnTo>
                  <a:lnTo>
                    <a:pt x="3350" y="5380"/>
                  </a:lnTo>
                  <a:lnTo>
                    <a:pt x="3311" y="5396"/>
                  </a:lnTo>
                  <a:lnTo>
                    <a:pt x="3271" y="5411"/>
                  </a:lnTo>
                  <a:lnTo>
                    <a:pt x="3230" y="5423"/>
                  </a:lnTo>
                  <a:lnTo>
                    <a:pt x="3190" y="5434"/>
                  </a:lnTo>
                  <a:lnTo>
                    <a:pt x="3150" y="5443"/>
                  </a:lnTo>
                  <a:lnTo>
                    <a:pt x="3109" y="5449"/>
                  </a:lnTo>
                  <a:lnTo>
                    <a:pt x="3069" y="5453"/>
                  </a:lnTo>
                  <a:lnTo>
                    <a:pt x="3029" y="5455"/>
                  </a:lnTo>
                  <a:lnTo>
                    <a:pt x="2989" y="5455"/>
                  </a:lnTo>
                  <a:lnTo>
                    <a:pt x="2949" y="5453"/>
                  </a:lnTo>
                  <a:lnTo>
                    <a:pt x="2911" y="5449"/>
                  </a:lnTo>
                  <a:lnTo>
                    <a:pt x="2871" y="5442"/>
                  </a:lnTo>
                  <a:lnTo>
                    <a:pt x="2833" y="5433"/>
                  </a:lnTo>
                  <a:lnTo>
                    <a:pt x="2796" y="5422"/>
                  </a:lnTo>
                  <a:lnTo>
                    <a:pt x="2759" y="5408"/>
                  </a:lnTo>
                  <a:lnTo>
                    <a:pt x="2722" y="5392"/>
                  </a:lnTo>
                  <a:lnTo>
                    <a:pt x="2687" y="5374"/>
                  </a:lnTo>
                  <a:lnTo>
                    <a:pt x="2653" y="5353"/>
                  </a:lnTo>
                  <a:lnTo>
                    <a:pt x="2620" y="5331"/>
                  </a:lnTo>
                  <a:lnTo>
                    <a:pt x="2589" y="5306"/>
                  </a:lnTo>
                  <a:lnTo>
                    <a:pt x="2559" y="5280"/>
                  </a:lnTo>
                  <a:lnTo>
                    <a:pt x="2532" y="5252"/>
                  </a:lnTo>
                  <a:lnTo>
                    <a:pt x="2506" y="5222"/>
                  </a:lnTo>
                  <a:lnTo>
                    <a:pt x="2481" y="5191"/>
                  </a:lnTo>
                  <a:lnTo>
                    <a:pt x="2459" y="5159"/>
                  </a:lnTo>
                  <a:lnTo>
                    <a:pt x="2439" y="5125"/>
                  </a:lnTo>
                  <a:lnTo>
                    <a:pt x="2421" y="5090"/>
                  </a:lnTo>
                  <a:lnTo>
                    <a:pt x="2404" y="5054"/>
                  </a:lnTo>
                  <a:lnTo>
                    <a:pt x="2389" y="5016"/>
                  </a:lnTo>
                  <a:lnTo>
                    <a:pt x="2376" y="4978"/>
                  </a:lnTo>
                  <a:lnTo>
                    <a:pt x="2365" y="4938"/>
                  </a:lnTo>
                  <a:lnTo>
                    <a:pt x="2355" y="4899"/>
                  </a:lnTo>
                  <a:lnTo>
                    <a:pt x="2348" y="4857"/>
                  </a:lnTo>
                  <a:lnTo>
                    <a:pt x="2343" y="4816"/>
                  </a:lnTo>
                  <a:lnTo>
                    <a:pt x="2339" y="4773"/>
                  </a:lnTo>
                  <a:lnTo>
                    <a:pt x="2338" y="4730"/>
                  </a:lnTo>
                  <a:lnTo>
                    <a:pt x="2338" y="4687"/>
                  </a:lnTo>
                  <a:lnTo>
                    <a:pt x="2341" y="4643"/>
                  </a:lnTo>
                  <a:lnTo>
                    <a:pt x="2346" y="4599"/>
                  </a:lnTo>
                  <a:lnTo>
                    <a:pt x="2352" y="4554"/>
                  </a:lnTo>
                  <a:lnTo>
                    <a:pt x="2359" y="4510"/>
                  </a:lnTo>
                  <a:lnTo>
                    <a:pt x="2370" y="4464"/>
                  </a:lnTo>
                  <a:lnTo>
                    <a:pt x="2381" y="4420"/>
                  </a:lnTo>
                  <a:lnTo>
                    <a:pt x="2396" y="4376"/>
                  </a:lnTo>
                  <a:lnTo>
                    <a:pt x="2412" y="4331"/>
                  </a:lnTo>
                  <a:lnTo>
                    <a:pt x="2431" y="4287"/>
                  </a:lnTo>
                  <a:lnTo>
                    <a:pt x="2450" y="4242"/>
                  </a:lnTo>
                  <a:lnTo>
                    <a:pt x="2473" y="4199"/>
                  </a:lnTo>
                  <a:lnTo>
                    <a:pt x="2496" y="4156"/>
                  </a:lnTo>
                  <a:lnTo>
                    <a:pt x="2523" y="4113"/>
                  </a:lnTo>
                  <a:lnTo>
                    <a:pt x="2550" y="4071"/>
                  </a:lnTo>
                  <a:lnTo>
                    <a:pt x="2580" y="4031"/>
                  </a:lnTo>
                  <a:lnTo>
                    <a:pt x="2611" y="3993"/>
                  </a:lnTo>
                  <a:lnTo>
                    <a:pt x="2642" y="3956"/>
                  </a:lnTo>
                  <a:lnTo>
                    <a:pt x="2675" y="3921"/>
                  </a:lnTo>
                  <a:lnTo>
                    <a:pt x="2708" y="3888"/>
                  </a:lnTo>
                  <a:lnTo>
                    <a:pt x="2744" y="3856"/>
                  </a:lnTo>
                  <a:lnTo>
                    <a:pt x="2780" y="3826"/>
                  </a:lnTo>
                  <a:lnTo>
                    <a:pt x="2816" y="3799"/>
                  </a:lnTo>
                  <a:lnTo>
                    <a:pt x="2853" y="3773"/>
                  </a:lnTo>
                  <a:lnTo>
                    <a:pt x="2891" y="3749"/>
                  </a:lnTo>
                  <a:lnTo>
                    <a:pt x="2929" y="3726"/>
                  </a:lnTo>
                  <a:lnTo>
                    <a:pt x="2969" y="3705"/>
                  </a:lnTo>
                  <a:lnTo>
                    <a:pt x="3007" y="3687"/>
                  </a:lnTo>
                  <a:lnTo>
                    <a:pt x="3048" y="3671"/>
                  </a:lnTo>
                  <a:lnTo>
                    <a:pt x="3087" y="3656"/>
                  </a:lnTo>
                  <a:lnTo>
                    <a:pt x="3128" y="3644"/>
                  </a:lnTo>
                  <a:lnTo>
                    <a:pt x="3167" y="3634"/>
                  </a:lnTo>
                  <a:lnTo>
                    <a:pt x="3208" y="3625"/>
                  </a:lnTo>
                  <a:lnTo>
                    <a:pt x="3249" y="3619"/>
                  </a:lnTo>
                  <a:lnTo>
                    <a:pt x="3290" y="3614"/>
                  </a:lnTo>
                  <a:lnTo>
                    <a:pt x="3329" y="3612"/>
                  </a:lnTo>
                  <a:lnTo>
                    <a:pt x="3369" y="3612"/>
                  </a:lnTo>
                  <a:lnTo>
                    <a:pt x="3408" y="3614"/>
                  </a:lnTo>
                  <a:lnTo>
                    <a:pt x="3448" y="3619"/>
                  </a:lnTo>
                  <a:lnTo>
                    <a:pt x="3487" y="3625"/>
                  </a:lnTo>
                  <a:lnTo>
                    <a:pt x="3525" y="3634"/>
                  </a:lnTo>
                  <a:lnTo>
                    <a:pt x="3562" y="3646"/>
                  </a:lnTo>
                  <a:lnTo>
                    <a:pt x="3599" y="3660"/>
                  </a:lnTo>
                  <a:lnTo>
                    <a:pt x="3635" y="3675"/>
                  </a:lnTo>
                  <a:lnTo>
                    <a:pt x="3671" y="3693"/>
                  </a:lnTo>
                  <a:lnTo>
                    <a:pt x="3706" y="3714"/>
                  </a:lnTo>
                  <a:lnTo>
                    <a:pt x="3739" y="3736"/>
                  </a:lnTo>
                  <a:lnTo>
                    <a:pt x="3770" y="3761"/>
                  </a:lnTo>
                  <a:lnTo>
                    <a:pt x="3799" y="3788"/>
                  </a:lnTo>
                  <a:lnTo>
                    <a:pt x="3826" y="3815"/>
                  </a:lnTo>
                  <a:lnTo>
                    <a:pt x="3852" y="3845"/>
                  </a:lnTo>
                  <a:lnTo>
                    <a:pt x="3877" y="3876"/>
                  </a:lnTo>
                  <a:lnTo>
                    <a:pt x="3899" y="3909"/>
                  </a:lnTo>
                  <a:lnTo>
                    <a:pt x="3919" y="3942"/>
                  </a:lnTo>
                  <a:lnTo>
                    <a:pt x="3938" y="3977"/>
                  </a:lnTo>
                  <a:lnTo>
                    <a:pt x="3955" y="4014"/>
                  </a:lnTo>
                  <a:lnTo>
                    <a:pt x="3970" y="4051"/>
                  </a:lnTo>
                  <a:lnTo>
                    <a:pt x="3982" y="4089"/>
                  </a:lnTo>
                  <a:lnTo>
                    <a:pt x="3993" y="4129"/>
                  </a:lnTo>
                  <a:lnTo>
                    <a:pt x="4002" y="4169"/>
                  </a:lnTo>
                  <a:lnTo>
                    <a:pt x="4009" y="4210"/>
                  </a:lnTo>
                  <a:lnTo>
                    <a:pt x="4015" y="4252"/>
                  </a:lnTo>
                  <a:lnTo>
                    <a:pt x="4018" y="4294"/>
                  </a:lnTo>
                  <a:lnTo>
                    <a:pt x="4020" y="4337"/>
                  </a:lnTo>
                  <a:lnTo>
                    <a:pt x="4019" y="4380"/>
                  </a:lnTo>
                  <a:lnTo>
                    <a:pt x="4017" y="4425"/>
                  </a:lnTo>
                  <a:lnTo>
                    <a:pt x="4013" y="4468"/>
                  </a:lnTo>
                  <a:lnTo>
                    <a:pt x="4007" y="4513"/>
                  </a:lnTo>
                  <a:lnTo>
                    <a:pt x="3998" y="4558"/>
                  </a:lnTo>
                  <a:lnTo>
                    <a:pt x="3988" y="4603"/>
                  </a:lnTo>
                  <a:lnTo>
                    <a:pt x="3976" y="4647"/>
                  </a:lnTo>
                  <a:lnTo>
                    <a:pt x="3962" y="4691"/>
                  </a:lnTo>
                  <a:lnTo>
                    <a:pt x="3946" y="4737"/>
                  </a:lnTo>
                  <a:lnTo>
                    <a:pt x="3928" y="4780"/>
                  </a:lnTo>
                  <a:lnTo>
                    <a:pt x="3908" y="4825"/>
                  </a:lnTo>
                  <a:lnTo>
                    <a:pt x="3886" y="4869"/>
                  </a:lnTo>
                  <a:lnTo>
                    <a:pt x="3861" y="4912"/>
                  </a:lnTo>
                  <a:lnTo>
                    <a:pt x="3835" y="4954"/>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KSO_Shape"/>
          <p:cNvGrpSpPr/>
          <p:nvPr/>
        </p:nvGrpSpPr>
        <p:grpSpPr bwMode="auto">
          <a:xfrm>
            <a:off x="627564" y="1686560"/>
            <a:ext cx="5798316" cy="4785678"/>
            <a:chOff x="1331640" y="1268760"/>
            <a:chExt cx="5832647" cy="4819363"/>
          </a:xfrm>
          <a:solidFill>
            <a:schemeClr val="bg1">
              <a:lumMod val="75000"/>
            </a:schemeClr>
          </a:solidFill>
        </p:grpSpPr>
        <p:sp>
          <p:nvSpPr>
            <p:cNvPr id="3" name="内蒙古"/>
            <p:cNvSpPr/>
            <p:nvPr/>
          </p:nvSpPr>
          <p:spPr bwMode="auto">
            <a:xfrm>
              <a:off x="3780707" y="1322468"/>
              <a:ext cx="2556482" cy="2180529"/>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3175">
              <a:solidFill>
                <a:schemeClr val="bg1"/>
              </a:solidFill>
              <a:round/>
            </a:ln>
          </p:spPr>
          <p:txBody>
            <a:bodyPr/>
            <a:lstStyle/>
            <a:p>
              <a:endParaRPr lang="zh-CN" altLang="en-US"/>
            </a:p>
          </p:txBody>
        </p:sp>
        <p:sp>
          <p:nvSpPr>
            <p:cNvPr id="4" name="甘肃"/>
            <p:cNvSpPr/>
            <p:nvPr/>
          </p:nvSpPr>
          <p:spPr bwMode="auto">
            <a:xfrm>
              <a:off x="3290178" y="2797637"/>
              <a:ext cx="1632711" cy="138207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3175">
              <a:solidFill>
                <a:schemeClr val="bg1"/>
              </a:solidFill>
              <a:round/>
            </a:ln>
          </p:spPr>
          <p:txBody>
            <a:bodyPr/>
            <a:lstStyle/>
            <a:p>
              <a:endParaRPr lang="zh-CN" altLang="en-US"/>
            </a:p>
          </p:txBody>
        </p:sp>
        <p:sp>
          <p:nvSpPr>
            <p:cNvPr id="5" name="宁夏"/>
            <p:cNvSpPr/>
            <p:nvPr/>
          </p:nvSpPr>
          <p:spPr bwMode="auto">
            <a:xfrm>
              <a:off x="4450262" y="3277425"/>
              <a:ext cx="329407" cy="54423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3175">
              <a:solidFill>
                <a:schemeClr val="bg1"/>
              </a:solidFill>
              <a:round/>
            </a:ln>
          </p:spPr>
          <p:txBody>
            <a:bodyPr/>
            <a:lstStyle/>
            <a:p>
              <a:endParaRPr lang="zh-CN" altLang="en-US"/>
            </a:p>
          </p:txBody>
        </p:sp>
        <p:sp>
          <p:nvSpPr>
            <p:cNvPr id="6" name="新疆"/>
            <p:cNvSpPr/>
            <p:nvPr/>
          </p:nvSpPr>
          <p:spPr bwMode="auto">
            <a:xfrm>
              <a:off x="1331640" y="1845222"/>
              <a:ext cx="2334491" cy="176519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3175">
              <a:solidFill>
                <a:schemeClr val="bg1"/>
              </a:solidFill>
              <a:round/>
            </a:ln>
          </p:spPr>
          <p:txBody>
            <a:bodyPr/>
            <a:lstStyle/>
            <a:p>
              <a:endParaRPr lang="zh-CN" altLang="en-US"/>
            </a:p>
          </p:txBody>
        </p:sp>
        <p:sp>
          <p:nvSpPr>
            <p:cNvPr id="7" name="青海"/>
            <p:cNvSpPr/>
            <p:nvPr/>
          </p:nvSpPr>
          <p:spPr bwMode="auto">
            <a:xfrm>
              <a:off x="2846195" y="3230878"/>
              <a:ext cx="1453686" cy="104192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9F6633"/>
            </a:solidFill>
            <a:ln w="3175">
              <a:solidFill>
                <a:srgbClr val="9F6633"/>
              </a:solidFill>
              <a:round/>
            </a:ln>
          </p:spPr>
          <p:txBody>
            <a:bodyPr/>
            <a:lstStyle/>
            <a:p>
              <a:endParaRPr lang="zh-CN" altLang="en-US"/>
            </a:p>
          </p:txBody>
        </p:sp>
        <p:sp>
          <p:nvSpPr>
            <p:cNvPr id="8" name="四川"/>
            <p:cNvSpPr/>
            <p:nvPr/>
          </p:nvSpPr>
          <p:spPr bwMode="auto">
            <a:xfrm>
              <a:off x="3680453" y="3961302"/>
              <a:ext cx="1256758" cy="110279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3175">
              <a:solidFill>
                <a:schemeClr val="bg1"/>
              </a:solidFill>
              <a:round/>
            </a:ln>
          </p:spPr>
          <p:txBody>
            <a:bodyPr/>
            <a:lstStyle/>
            <a:p>
              <a:endParaRPr lang="zh-CN" altLang="en-US"/>
            </a:p>
          </p:txBody>
        </p:sp>
        <p:sp>
          <p:nvSpPr>
            <p:cNvPr id="9" name="西藏"/>
            <p:cNvSpPr/>
            <p:nvPr/>
          </p:nvSpPr>
          <p:spPr bwMode="auto">
            <a:xfrm>
              <a:off x="1593017" y="3513738"/>
              <a:ext cx="2248559" cy="1367754"/>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3175">
              <a:solidFill>
                <a:schemeClr val="bg1"/>
              </a:solidFill>
              <a:round/>
            </a:ln>
          </p:spPr>
          <p:txBody>
            <a:bodyPr/>
            <a:lstStyle/>
            <a:p>
              <a:endParaRPr lang="zh-CN" altLang="en-US"/>
            </a:p>
          </p:txBody>
        </p:sp>
        <p:sp>
          <p:nvSpPr>
            <p:cNvPr id="10" name="云南"/>
            <p:cNvSpPr/>
            <p:nvPr/>
          </p:nvSpPr>
          <p:spPr bwMode="auto">
            <a:xfrm>
              <a:off x="3641067" y="4652340"/>
              <a:ext cx="1016864" cy="105983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3175">
              <a:solidFill>
                <a:schemeClr val="bg1"/>
              </a:solidFill>
              <a:round/>
            </a:ln>
          </p:spPr>
          <p:txBody>
            <a:bodyPr/>
            <a:lstStyle/>
            <a:p>
              <a:endParaRPr lang="zh-CN" altLang="en-US"/>
            </a:p>
          </p:txBody>
        </p:sp>
        <p:sp>
          <p:nvSpPr>
            <p:cNvPr id="11" name="贵州"/>
            <p:cNvSpPr/>
            <p:nvPr/>
          </p:nvSpPr>
          <p:spPr bwMode="auto">
            <a:xfrm>
              <a:off x="4371491" y="4638017"/>
              <a:ext cx="687457" cy="59436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3175">
              <a:noFill/>
              <a:round/>
            </a:ln>
          </p:spPr>
          <p:txBody>
            <a:bodyPr/>
            <a:lstStyle/>
            <a:p>
              <a:endParaRPr lang="zh-CN" altLang="en-US"/>
            </a:p>
          </p:txBody>
        </p:sp>
        <p:sp>
          <p:nvSpPr>
            <p:cNvPr id="12" name="广西"/>
            <p:cNvSpPr/>
            <p:nvPr/>
          </p:nvSpPr>
          <p:spPr bwMode="auto">
            <a:xfrm>
              <a:off x="4482487" y="5003229"/>
              <a:ext cx="898707" cy="683877"/>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w="3175">
              <a:solidFill>
                <a:schemeClr val="bg1"/>
              </a:solidFill>
              <a:round/>
            </a:ln>
          </p:spPr>
          <p:txBody>
            <a:bodyPr/>
            <a:lstStyle/>
            <a:p>
              <a:endParaRPr lang="zh-CN" altLang="en-US"/>
            </a:p>
          </p:txBody>
        </p:sp>
        <p:sp>
          <p:nvSpPr>
            <p:cNvPr id="13" name="重庆"/>
            <p:cNvSpPr/>
            <p:nvPr/>
          </p:nvSpPr>
          <p:spPr bwMode="auto">
            <a:xfrm>
              <a:off x="4607805" y="4251323"/>
              <a:ext cx="508432" cy="515593"/>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3175">
              <a:solidFill>
                <a:schemeClr val="bg1"/>
              </a:solidFill>
              <a:round/>
            </a:ln>
          </p:spPr>
          <p:txBody>
            <a:bodyPr/>
            <a:lstStyle/>
            <a:p>
              <a:endParaRPr lang="zh-CN" altLang="en-US"/>
            </a:p>
          </p:txBody>
        </p:sp>
        <p:sp>
          <p:nvSpPr>
            <p:cNvPr id="14" name="陕西"/>
            <p:cNvSpPr/>
            <p:nvPr/>
          </p:nvSpPr>
          <p:spPr bwMode="auto">
            <a:xfrm>
              <a:off x="4607805" y="3248781"/>
              <a:ext cx="580042" cy="1034767"/>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3175">
              <a:solidFill>
                <a:schemeClr val="bg1"/>
              </a:solidFill>
              <a:round/>
            </a:ln>
          </p:spPr>
          <p:txBody>
            <a:bodyPr/>
            <a:lstStyle/>
            <a:p>
              <a:endParaRPr lang="zh-CN" altLang="en-US"/>
            </a:p>
          </p:txBody>
        </p:sp>
        <p:sp>
          <p:nvSpPr>
            <p:cNvPr id="15" name="山西"/>
            <p:cNvSpPr/>
            <p:nvPr/>
          </p:nvSpPr>
          <p:spPr bwMode="auto">
            <a:xfrm>
              <a:off x="5109076" y="3055433"/>
              <a:ext cx="386695" cy="84858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9F6633"/>
            </a:solidFill>
            <a:ln w="3175">
              <a:solidFill>
                <a:srgbClr val="9F6633"/>
              </a:solidFill>
              <a:round/>
            </a:ln>
          </p:spPr>
          <p:txBody>
            <a:bodyPr/>
            <a:lstStyle/>
            <a:p>
              <a:endParaRPr lang="zh-CN" altLang="en-US"/>
            </a:p>
          </p:txBody>
        </p:sp>
        <p:sp>
          <p:nvSpPr>
            <p:cNvPr id="16" name="湖南"/>
            <p:cNvSpPr/>
            <p:nvPr/>
          </p:nvSpPr>
          <p:spPr bwMode="auto">
            <a:xfrm>
              <a:off x="5008821" y="4501958"/>
              <a:ext cx="615847" cy="71610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9F6633"/>
            </a:solidFill>
            <a:ln w="3175">
              <a:solidFill>
                <a:srgbClr val="9F6633"/>
              </a:solidFill>
              <a:round/>
            </a:ln>
          </p:spPr>
          <p:txBody>
            <a:bodyPr/>
            <a:lstStyle/>
            <a:p>
              <a:endParaRPr lang="zh-CN" altLang="en-US"/>
            </a:p>
          </p:txBody>
        </p:sp>
        <p:sp>
          <p:nvSpPr>
            <p:cNvPr id="17" name="湖北"/>
            <p:cNvSpPr/>
            <p:nvPr/>
          </p:nvSpPr>
          <p:spPr bwMode="auto">
            <a:xfrm>
              <a:off x="4937211" y="4090200"/>
              <a:ext cx="873644" cy="547818"/>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3175">
              <a:solidFill>
                <a:schemeClr val="bg1"/>
              </a:solidFill>
              <a:round/>
            </a:ln>
          </p:spPr>
          <p:txBody>
            <a:bodyPr/>
            <a:lstStyle/>
            <a:p>
              <a:endParaRPr lang="zh-CN" altLang="en-US"/>
            </a:p>
          </p:txBody>
        </p:sp>
        <p:sp>
          <p:nvSpPr>
            <p:cNvPr id="18" name="广东"/>
            <p:cNvSpPr/>
            <p:nvPr/>
          </p:nvSpPr>
          <p:spPr bwMode="auto">
            <a:xfrm>
              <a:off x="5130559" y="5096322"/>
              <a:ext cx="909449" cy="71968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3175">
              <a:solidFill>
                <a:schemeClr val="bg1"/>
              </a:solidFill>
              <a:round/>
            </a:ln>
          </p:spPr>
          <p:txBody>
            <a:bodyPr/>
            <a:lstStyle/>
            <a:p>
              <a:endParaRPr lang="zh-CN" altLang="en-US"/>
            </a:p>
          </p:txBody>
        </p:sp>
        <p:sp>
          <p:nvSpPr>
            <p:cNvPr id="19" name="江西"/>
            <p:cNvSpPr/>
            <p:nvPr/>
          </p:nvSpPr>
          <p:spPr bwMode="auto">
            <a:xfrm>
              <a:off x="5560220" y="4473314"/>
              <a:ext cx="544237" cy="741165"/>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3175">
              <a:noFill/>
              <a:round/>
            </a:ln>
          </p:spPr>
          <p:txBody>
            <a:bodyPr/>
            <a:lstStyle/>
            <a:p>
              <a:endParaRPr lang="zh-CN" altLang="en-US"/>
            </a:p>
          </p:txBody>
        </p:sp>
        <p:sp>
          <p:nvSpPr>
            <p:cNvPr id="20" name="福建"/>
            <p:cNvSpPr/>
            <p:nvPr/>
          </p:nvSpPr>
          <p:spPr bwMode="auto">
            <a:xfrm>
              <a:off x="5843080" y="4670242"/>
              <a:ext cx="504852" cy="615847"/>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3175">
              <a:solidFill>
                <a:schemeClr val="bg1"/>
              </a:solidFill>
              <a:round/>
            </a:ln>
          </p:spPr>
          <p:txBody>
            <a:bodyPr/>
            <a:lstStyle/>
            <a:p>
              <a:endParaRPr lang="zh-CN" altLang="en-US"/>
            </a:p>
          </p:txBody>
        </p:sp>
        <p:sp>
          <p:nvSpPr>
            <p:cNvPr id="21" name="浙江"/>
            <p:cNvSpPr/>
            <p:nvPr/>
          </p:nvSpPr>
          <p:spPr bwMode="auto">
            <a:xfrm>
              <a:off x="6068652" y="4279967"/>
              <a:ext cx="433241" cy="50127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9F6633"/>
            </a:solidFill>
            <a:ln w="3175">
              <a:solidFill>
                <a:srgbClr val="9F6633"/>
              </a:solidFill>
              <a:round/>
            </a:ln>
          </p:spPr>
          <p:txBody>
            <a:bodyPr/>
            <a:lstStyle/>
            <a:p>
              <a:endParaRPr lang="zh-CN" altLang="en-US"/>
            </a:p>
          </p:txBody>
        </p:sp>
        <p:sp>
          <p:nvSpPr>
            <p:cNvPr id="22" name="安徽"/>
            <p:cNvSpPr/>
            <p:nvPr/>
          </p:nvSpPr>
          <p:spPr bwMode="auto">
            <a:xfrm>
              <a:off x="5646152" y="3846725"/>
              <a:ext cx="547818" cy="669555"/>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3175">
              <a:solidFill>
                <a:schemeClr val="bg1"/>
              </a:solidFill>
              <a:round/>
            </a:ln>
          </p:spPr>
          <p:txBody>
            <a:bodyPr/>
            <a:lstStyle/>
            <a:p>
              <a:endParaRPr lang="zh-CN" altLang="en-US"/>
            </a:p>
          </p:txBody>
        </p:sp>
        <p:sp>
          <p:nvSpPr>
            <p:cNvPr id="23" name="天津"/>
            <p:cNvSpPr/>
            <p:nvPr/>
          </p:nvSpPr>
          <p:spPr bwMode="auto">
            <a:xfrm>
              <a:off x="5753567" y="3073336"/>
              <a:ext cx="143220" cy="20766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3175">
              <a:solidFill>
                <a:schemeClr val="bg1"/>
              </a:solidFill>
              <a:round/>
            </a:ln>
          </p:spPr>
          <p:txBody>
            <a:bodyPr/>
            <a:lstStyle/>
            <a:p>
              <a:endParaRPr lang="zh-CN" altLang="en-US"/>
            </a:p>
          </p:txBody>
        </p:sp>
        <p:sp>
          <p:nvSpPr>
            <p:cNvPr id="24" name="北京"/>
            <p:cNvSpPr/>
            <p:nvPr/>
          </p:nvSpPr>
          <p:spPr bwMode="auto">
            <a:xfrm>
              <a:off x="5610347" y="2980243"/>
              <a:ext cx="189767" cy="20408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w="3175">
              <a:solidFill>
                <a:schemeClr val="bg1"/>
              </a:solidFill>
              <a:round/>
            </a:ln>
          </p:spPr>
          <p:txBody>
            <a:bodyPr/>
            <a:lstStyle/>
            <a:p>
              <a:endParaRPr lang="zh-CN" altLang="en-US"/>
            </a:p>
          </p:txBody>
        </p:sp>
        <p:sp>
          <p:nvSpPr>
            <p:cNvPr id="25" name="辽宁"/>
            <p:cNvSpPr/>
            <p:nvPr/>
          </p:nvSpPr>
          <p:spPr bwMode="auto">
            <a:xfrm>
              <a:off x="5932592" y="2575645"/>
              <a:ext cx="673135" cy="640911"/>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3175">
              <a:solidFill>
                <a:schemeClr val="bg1"/>
              </a:solidFill>
              <a:round/>
            </a:ln>
          </p:spPr>
          <p:txBody>
            <a:bodyPr/>
            <a:lstStyle/>
            <a:p>
              <a:endParaRPr lang="zh-CN" altLang="en-US"/>
            </a:p>
          </p:txBody>
        </p:sp>
        <p:sp>
          <p:nvSpPr>
            <p:cNvPr id="26" name="吉林"/>
            <p:cNvSpPr/>
            <p:nvPr/>
          </p:nvSpPr>
          <p:spPr bwMode="auto">
            <a:xfrm>
              <a:off x="6082974" y="2188950"/>
              <a:ext cx="959576" cy="65165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3175">
              <a:solidFill>
                <a:schemeClr val="bg1"/>
              </a:solidFill>
              <a:round/>
            </a:ln>
          </p:spPr>
          <p:txBody>
            <a:bodyPr/>
            <a:lstStyle/>
            <a:p>
              <a:endParaRPr lang="zh-CN" altLang="en-US"/>
            </a:p>
          </p:txBody>
        </p:sp>
        <p:sp>
          <p:nvSpPr>
            <p:cNvPr id="27" name="黑龙江"/>
            <p:cNvSpPr/>
            <p:nvPr/>
          </p:nvSpPr>
          <p:spPr bwMode="auto">
            <a:xfrm>
              <a:off x="5878885" y="1268760"/>
              <a:ext cx="1285402" cy="1167245"/>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3175">
              <a:solidFill>
                <a:schemeClr val="bg1"/>
              </a:solidFill>
              <a:round/>
            </a:ln>
          </p:spPr>
          <p:txBody>
            <a:bodyPr/>
            <a:lstStyle/>
            <a:p>
              <a:endParaRPr lang="zh-CN" altLang="en-US"/>
            </a:p>
          </p:txBody>
        </p:sp>
        <p:sp>
          <p:nvSpPr>
            <p:cNvPr id="28" name="山东"/>
            <p:cNvSpPr/>
            <p:nvPr/>
          </p:nvSpPr>
          <p:spPr bwMode="auto">
            <a:xfrm>
              <a:off x="5624669" y="3363357"/>
              <a:ext cx="776970" cy="4869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w="3175">
              <a:solidFill>
                <a:schemeClr val="bg1"/>
              </a:solidFill>
              <a:round/>
            </a:ln>
          </p:spPr>
          <p:txBody>
            <a:bodyPr/>
            <a:lstStyle/>
            <a:p>
              <a:endParaRPr lang="zh-CN" altLang="en-US"/>
            </a:p>
          </p:txBody>
        </p:sp>
        <p:sp>
          <p:nvSpPr>
            <p:cNvPr id="29" name="上海"/>
            <p:cNvSpPr/>
            <p:nvPr/>
          </p:nvSpPr>
          <p:spPr bwMode="auto">
            <a:xfrm>
              <a:off x="6351512" y="4172552"/>
              <a:ext cx="121737" cy="1074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3175">
              <a:solidFill>
                <a:schemeClr val="bg1"/>
              </a:solidFill>
              <a:round/>
            </a:ln>
          </p:spPr>
          <p:txBody>
            <a:bodyPr/>
            <a:lstStyle/>
            <a:p>
              <a:endParaRPr lang="zh-CN" altLang="en-US"/>
            </a:p>
          </p:txBody>
        </p:sp>
        <p:sp>
          <p:nvSpPr>
            <p:cNvPr id="30" name="江苏"/>
            <p:cNvSpPr/>
            <p:nvPr/>
          </p:nvSpPr>
          <p:spPr bwMode="auto">
            <a:xfrm>
              <a:off x="5782211" y="3760793"/>
              <a:ext cx="676716" cy="522754"/>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3175">
              <a:solidFill>
                <a:schemeClr val="bg1"/>
              </a:solidFill>
              <a:round/>
            </a:ln>
          </p:spPr>
          <p:txBody>
            <a:bodyPr/>
            <a:lstStyle/>
            <a:p>
              <a:endParaRPr lang="zh-CN" altLang="en-US"/>
            </a:p>
          </p:txBody>
        </p:sp>
        <p:sp>
          <p:nvSpPr>
            <p:cNvPr id="31" name="河北"/>
            <p:cNvSpPr/>
            <p:nvPr/>
          </p:nvSpPr>
          <p:spPr bwMode="auto">
            <a:xfrm>
              <a:off x="5427741" y="2761832"/>
              <a:ext cx="630169" cy="89870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3175">
              <a:solidFill>
                <a:schemeClr val="bg1"/>
              </a:solidFill>
              <a:round/>
            </a:ln>
          </p:spPr>
          <p:txBody>
            <a:bodyPr/>
            <a:lstStyle/>
            <a:p>
              <a:endParaRPr lang="zh-CN" altLang="en-US"/>
            </a:p>
          </p:txBody>
        </p:sp>
        <p:sp>
          <p:nvSpPr>
            <p:cNvPr id="32" name="河南"/>
            <p:cNvSpPr/>
            <p:nvPr/>
          </p:nvSpPr>
          <p:spPr bwMode="auto">
            <a:xfrm>
              <a:off x="5141300" y="3624734"/>
              <a:ext cx="662394" cy="655233"/>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3175">
              <a:noFill/>
              <a:round/>
            </a:ln>
          </p:spPr>
          <p:txBody>
            <a:bodyPr/>
            <a:lstStyle/>
            <a:p>
              <a:endParaRPr lang="zh-CN" altLang="en-US"/>
            </a:p>
          </p:txBody>
        </p:sp>
        <p:sp>
          <p:nvSpPr>
            <p:cNvPr id="33" name="台湾"/>
            <p:cNvSpPr/>
            <p:nvPr/>
          </p:nvSpPr>
          <p:spPr bwMode="auto">
            <a:xfrm>
              <a:off x="6387317" y="5024712"/>
              <a:ext cx="189767" cy="458305"/>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9F6633"/>
            </a:solidFill>
            <a:ln w="3175">
              <a:solidFill>
                <a:srgbClr val="9F6633"/>
              </a:solidFill>
              <a:round/>
            </a:ln>
          </p:spPr>
          <p:txBody>
            <a:bodyPr/>
            <a:lstStyle/>
            <a:p>
              <a:endParaRPr lang="zh-CN" altLang="en-US"/>
            </a:p>
          </p:txBody>
        </p:sp>
        <p:sp>
          <p:nvSpPr>
            <p:cNvPr id="34" name="海南"/>
            <p:cNvSpPr/>
            <p:nvPr/>
          </p:nvSpPr>
          <p:spPr bwMode="auto">
            <a:xfrm>
              <a:off x="4990919" y="5837487"/>
              <a:ext cx="286441" cy="25063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3175">
              <a:solidFill>
                <a:schemeClr val="bg1"/>
              </a:solidFill>
              <a:round/>
            </a:ln>
          </p:spPr>
          <p:txBody>
            <a:bodyPr/>
            <a:lstStyle/>
            <a:p>
              <a:endParaRPr lang="zh-CN" altLang="en-US"/>
            </a:p>
          </p:txBody>
        </p:sp>
      </p:grpSp>
      <p:sp>
        <p:nvSpPr>
          <p:cNvPr id="35" name="矩形 1"/>
          <p:cNvSpPr>
            <a:spLocks noChangeArrowheads="1"/>
          </p:cNvSpPr>
          <p:nvPr/>
        </p:nvSpPr>
        <p:spPr bwMode="auto">
          <a:xfrm>
            <a:off x="7900305" y="2624172"/>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7900305" y="2253240"/>
            <a:ext cx="2236510" cy="400110"/>
          </a:xfrm>
          <a:prstGeom prst="rect">
            <a:avLst/>
          </a:prstGeom>
        </p:spPr>
        <p:txBody>
          <a:bodyPr wrap="none">
            <a:spAutoFit/>
          </a:bodyPr>
          <a:lstStyle/>
          <a:p>
            <a:r>
              <a:rPr lang="zh-CN" altLang="en-US" sz="2000" b="1" dirty="0">
                <a:solidFill>
                  <a:srgbClr val="9F6633"/>
                </a:solidFill>
                <a:latin typeface="微软雅黑" panose="020B0503020204020204" pitchFamily="34" charset="-122"/>
                <a:ea typeface="微软雅黑" panose="020B0503020204020204" pitchFamily="34" charset="-122"/>
              </a:rPr>
              <a:t>点击添加文字说明</a:t>
            </a:r>
            <a:endParaRPr lang="en-US" altLang="zh-CN" sz="2000" b="1" dirty="0">
              <a:solidFill>
                <a:srgbClr val="9F6633"/>
              </a:solidFill>
              <a:latin typeface="微软雅黑" panose="020B0503020204020204" pitchFamily="34" charset="-122"/>
              <a:ea typeface="微软雅黑" panose="020B0503020204020204" pitchFamily="34" charset="-122"/>
            </a:endParaRPr>
          </a:p>
        </p:txBody>
      </p:sp>
      <p:sp>
        <p:nvSpPr>
          <p:cNvPr id="41" name="矩形 1"/>
          <p:cNvSpPr>
            <a:spLocks noChangeArrowheads="1"/>
          </p:cNvSpPr>
          <p:nvPr/>
        </p:nvSpPr>
        <p:spPr bwMode="auto">
          <a:xfrm>
            <a:off x="7900305" y="3784953"/>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42" name="矩形 41"/>
          <p:cNvSpPr/>
          <p:nvPr/>
        </p:nvSpPr>
        <p:spPr>
          <a:xfrm>
            <a:off x="7900305" y="3414021"/>
            <a:ext cx="2236510" cy="400110"/>
          </a:xfrm>
          <a:prstGeom prst="rect">
            <a:avLst/>
          </a:prstGeom>
        </p:spPr>
        <p:txBody>
          <a:bodyPr wrap="none">
            <a:spAutoFit/>
          </a:bodyPr>
          <a:lstStyle/>
          <a:p>
            <a:r>
              <a:rPr lang="zh-CN" altLang="en-US" sz="2000" b="1" dirty="0">
                <a:solidFill>
                  <a:srgbClr val="9F6633"/>
                </a:solidFill>
                <a:latin typeface="微软雅黑" panose="020B0503020204020204" pitchFamily="34" charset="-122"/>
                <a:ea typeface="微软雅黑" panose="020B0503020204020204" pitchFamily="34" charset="-122"/>
              </a:rPr>
              <a:t>点击添加文字说明</a:t>
            </a:r>
            <a:endParaRPr lang="en-US" altLang="zh-CN" sz="2000" b="1" dirty="0">
              <a:solidFill>
                <a:srgbClr val="9F6633"/>
              </a:solidFill>
              <a:latin typeface="微软雅黑" panose="020B0503020204020204" pitchFamily="34" charset="-122"/>
              <a:ea typeface="微软雅黑" panose="020B0503020204020204" pitchFamily="34" charset="-122"/>
            </a:endParaRPr>
          </a:p>
        </p:txBody>
      </p:sp>
      <p:sp>
        <p:nvSpPr>
          <p:cNvPr id="43" name="矩形 1"/>
          <p:cNvSpPr>
            <a:spLocks noChangeArrowheads="1"/>
          </p:cNvSpPr>
          <p:nvPr/>
        </p:nvSpPr>
        <p:spPr bwMode="auto">
          <a:xfrm>
            <a:off x="7900305" y="4964149"/>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smtClean="0">
                <a:solidFill>
                  <a:srgbClr val="000000"/>
                </a:solidFill>
                <a:latin typeface="微软雅黑" panose="020B0503020204020204" pitchFamily="34" charset="-122"/>
                <a:ea typeface="微软雅黑" panose="020B0503020204020204" pitchFamily="34" charset="-122"/>
              </a:rPr>
              <a:t>点击</a:t>
            </a:r>
            <a:r>
              <a:rPr lang="zh-CN" altLang="en-US" sz="1400" dirty="0">
                <a:solidFill>
                  <a:srgbClr val="000000"/>
                </a:solidFill>
                <a:latin typeface="微软雅黑" panose="020B0503020204020204" pitchFamily="34" charset="-122"/>
                <a:ea typeface="微软雅黑" panose="020B0503020204020204" pitchFamily="34" charset="-122"/>
              </a:rPr>
              <a:t>添加文字说明</a:t>
            </a:r>
            <a:endParaRPr lang="en-US" altLang="zh-CN" sz="1400" dirty="0">
              <a:solidFill>
                <a:srgbClr val="000000"/>
              </a:solidFill>
              <a:latin typeface="微软雅黑" panose="020B0503020204020204" pitchFamily="34" charset="-122"/>
              <a:ea typeface="微软雅黑" panose="020B0503020204020204" pitchFamily="34" charset="-122"/>
            </a:endParaRPr>
          </a:p>
          <a:p>
            <a:r>
              <a:rPr lang="zh-CN" altLang="en-US" sz="1400" dirty="0" smtClean="0">
                <a:solidFill>
                  <a:srgbClr val="000000"/>
                </a:solidFill>
                <a:latin typeface="微软雅黑" panose="020B0503020204020204" pitchFamily="34" charset="-122"/>
                <a:ea typeface="微软雅黑" panose="020B0503020204020204" pitchFamily="34" charset="-122"/>
              </a:rPr>
              <a:t>点击添加文字说明</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44" name="矩形 43"/>
          <p:cNvSpPr/>
          <p:nvPr/>
        </p:nvSpPr>
        <p:spPr>
          <a:xfrm>
            <a:off x="7900305" y="4593217"/>
            <a:ext cx="2236510" cy="400110"/>
          </a:xfrm>
          <a:prstGeom prst="rect">
            <a:avLst/>
          </a:prstGeom>
        </p:spPr>
        <p:txBody>
          <a:bodyPr wrap="none">
            <a:spAutoFit/>
          </a:bodyPr>
          <a:lstStyle/>
          <a:p>
            <a:r>
              <a:rPr lang="zh-CN" altLang="en-US" sz="2000" b="1" dirty="0">
                <a:solidFill>
                  <a:srgbClr val="9F6633"/>
                </a:solidFill>
                <a:latin typeface="微软雅黑" panose="020B0503020204020204" pitchFamily="34" charset="-122"/>
                <a:ea typeface="微软雅黑" panose="020B0503020204020204" pitchFamily="34" charset="-122"/>
              </a:rPr>
              <a:t>点击添加文字说明</a:t>
            </a:r>
            <a:endParaRPr lang="en-US" altLang="zh-CN" sz="2000" b="1" dirty="0">
              <a:solidFill>
                <a:srgbClr val="9F663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8875" y="1196975"/>
            <a:ext cx="10072153" cy="5090042"/>
            <a:chOff x="714375" y="785813"/>
            <a:chExt cx="7767638" cy="3827463"/>
          </a:xfrm>
          <a:solidFill>
            <a:schemeClr val="accent3">
              <a:lumMod val="60000"/>
              <a:lumOff val="40000"/>
            </a:schemeClr>
          </a:solidFill>
        </p:grpSpPr>
        <p:sp>
          <p:nvSpPr>
            <p:cNvPr id="3" name="Freeform 4"/>
            <p:cNvSpPr/>
            <p:nvPr/>
          </p:nvSpPr>
          <p:spPr bwMode="auto">
            <a:xfrm>
              <a:off x="4613275" y="3630613"/>
              <a:ext cx="276225" cy="273050"/>
            </a:xfrm>
            <a:custGeom>
              <a:avLst/>
              <a:gdLst/>
              <a:ahLst/>
              <a:cxnLst>
                <a:cxn ang="0">
                  <a:pos x="53" y="137"/>
                </a:cxn>
                <a:cxn ang="0">
                  <a:pos x="60" y="133"/>
                </a:cxn>
                <a:cxn ang="0">
                  <a:pos x="66" y="141"/>
                </a:cxn>
                <a:cxn ang="0">
                  <a:pos x="80" y="141"/>
                </a:cxn>
                <a:cxn ang="0">
                  <a:pos x="87" y="134"/>
                </a:cxn>
                <a:cxn ang="0">
                  <a:pos x="87" y="59"/>
                </a:cxn>
                <a:cxn ang="0">
                  <a:pos x="99" y="55"/>
                </a:cxn>
                <a:cxn ang="0">
                  <a:pos x="99" y="16"/>
                </a:cxn>
                <a:cxn ang="0">
                  <a:pos x="109" y="15"/>
                </a:cxn>
                <a:cxn ang="0">
                  <a:pos x="122" y="11"/>
                </a:cxn>
                <a:cxn ang="0">
                  <a:pos x="128" y="16"/>
                </a:cxn>
                <a:cxn ang="0">
                  <a:pos x="136" y="11"/>
                </a:cxn>
                <a:cxn ang="0">
                  <a:pos x="144" y="9"/>
                </a:cxn>
                <a:cxn ang="0">
                  <a:pos x="143" y="6"/>
                </a:cxn>
                <a:cxn ang="0">
                  <a:pos x="119" y="8"/>
                </a:cxn>
                <a:cxn ang="0">
                  <a:pos x="102" y="9"/>
                </a:cxn>
                <a:cxn ang="0">
                  <a:pos x="77" y="9"/>
                </a:cxn>
                <a:cxn ang="0">
                  <a:pos x="73" y="5"/>
                </a:cxn>
                <a:cxn ang="0">
                  <a:pos x="34" y="5"/>
                </a:cxn>
                <a:cxn ang="0">
                  <a:pos x="24" y="3"/>
                </a:cxn>
                <a:cxn ang="0">
                  <a:pos x="13" y="2"/>
                </a:cxn>
                <a:cxn ang="0">
                  <a:pos x="8" y="0"/>
                </a:cxn>
                <a:cxn ang="0">
                  <a:pos x="4" y="3"/>
                </a:cxn>
                <a:cxn ang="0">
                  <a:pos x="1" y="3"/>
                </a:cxn>
                <a:cxn ang="0">
                  <a:pos x="7" y="18"/>
                </a:cxn>
                <a:cxn ang="0">
                  <a:pos x="18" y="41"/>
                </a:cxn>
                <a:cxn ang="0">
                  <a:pos x="29" y="65"/>
                </a:cxn>
                <a:cxn ang="0">
                  <a:pos x="30" y="84"/>
                </a:cxn>
                <a:cxn ang="0">
                  <a:pos x="34" y="101"/>
                </a:cxn>
                <a:cxn ang="0">
                  <a:pos x="42" y="129"/>
                </a:cxn>
                <a:cxn ang="0">
                  <a:pos x="49" y="138"/>
                </a:cxn>
                <a:cxn ang="0">
                  <a:pos x="53" y="137"/>
                </a:cxn>
              </a:cxnLst>
              <a:rect l="0" t="0" r="r" b="b"/>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4" name="Freeform 5"/>
            <p:cNvSpPr/>
            <p:nvPr/>
          </p:nvSpPr>
          <p:spPr bwMode="auto">
            <a:xfrm>
              <a:off x="4889500" y="3598863"/>
              <a:ext cx="171450" cy="149225"/>
            </a:xfrm>
            <a:custGeom>
              <a:avLst/>
              <a:gdLst/>
              <a:ahLst/>
              <a:cxnLst>
                <a:cxn ang="0">
                  <a:pos x="59" y="4"/>
                </a:cxn>
                <a:cxn ang="0">
                  <a:pos x="58" y="0"/>
                </a:cxn>
                <a:cxn ang="0">
                  <a:pos x="48" y="0"/>
                </a:cxn>
                <a:cxn ang="0">
                  <a:pos x="42" y="6"/>
                </a:cxn>
                <a:cxn ang="0">
                  <a:pos x="31" y="14"/>
                </a:cxn>
                <a:cxn ang="0">
                  <a:pos x="20" y="27"/>
                </a:cxn>
                <a:cxn ang="0">
                  <a:pos x="5" y="24"/>
                </a:cxn>
                <a:cxn ang="0">
                  <a:pos x="0" y="25"/>
                </a:cxn>
                <a:cxn ang="0">
                  <a:pos x="6" y="31"/>
                </a:cxn>
                <a:cxn ang="0">
                  <a:pos x="12" y="45"/>
                </a:cxn>
                <a:cxn ang="0">
                  <a:pos x="23" y="53"/>
                </a:cxn>
                <a:cxn ang="0">
                  <a:pos x="28" y="61"/>
                </a:cxn>
                <a:cxn ang="0">
                  <a:pos x="36" y="69"/>
                </a:cxn>
                <a:cxn ang="0">
                  <a:pos x="44" y="74"/>
                </a:cxn>
                <a:cxn ang="0">
                  <a:pos x="55" y="76"/>
                </a:cxn>
                <a:cxn ang="0">
                  <a:pos x="67" y="78"/>
                </a:cxn>
                <a:cxn ang="0">
                  <a:pos x="79" y="67"/>
                </a:cxn>
                <a:cxn ang="0">
                  <a:pos x="82" y="56"/>
                </a:cxn>
                <a:cxn ang="0">
                  <a:pos x="88" y="48"/>
                </a:cxn>
                <a:cxn ang="0">
                  <a:pos x="84" y="39"/>
                </a:cxn>
                <a:cxn ang="0">
                  <a:pos x="87" y="29"/>
                </a:cxn>
                <a:cxn ang="0">
                  <a:pos x="87" y="12"/>
                </a:cxn>
                <a:cxn ang="0">
                  <a:pos x="74" y="7"/>
                </a:cxn>
                <a:cxn ang="0">
                  <a:pos x="59" y="4"/>
                </a:cxn>
              </a:cxnLst>
              <a:rect l="0" t="0" r="r" b="b"/>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 name="Freeform 6"/>
            <p:cNvSpPr/>
            <p:nvPr/>
          </p:nvSpPr>
          <p:spPr bwMode="auto">
            <a:xfrm>
              <a:off x="4779963" y="3648075"/>
              <a:ext cx="193675" cy="207963"/>
            </a:xfrm>
            <a:custGeom>
              <a:avLst/>
              <a:gdLst/>
              <a:ahLst/>
              <a:cxnLst>
                <a:cxn ang="0">
                  <a:pos x="93" y="44"/>
                </a:cxn>
                <a:cxn ang="0">
                  <a:pos x="85" y="36"/>
                </a:cxn>
                <a:cxn ang="0">
                  <a:pos x="80" y="28"/>
                </a:cxn>
                <a:cxn ang="0">
                  <a:pos x="69" y="20"/>
                </a:cxn>
                <a:cxn ang="0">
                  <a:pos x="63" y="6"/>
                </a:cxn>
                <a:cxn ang="0">
                  <a:pos x="57" y="0"/>
                </a:cxn>
                <a:cxn ang="0">
                  <a:pos x="49" y="2"/>
                </a:cxn>
                <a:cxn ang="0">
                  <a:pos x="41" y="7"/>
                </a:cxn>
                <a:cxn ang="0">
                  <a:pos x="35" y="2"/>
                </a:cxn>
                <a:cxn ang="0">
                  <a:pos x="22" y="6"/>
                </a:cxn>
                <a:cxn ang="0">
                  <a:pos x="12" y="7"/>
                </a:cxn>
                <a:cxn ang="0">
                  <a:pos x="12" y="46"/>
                </a:cxn>
                <a:cxn ang="0">
                  <a:pos x="0" y="50"/>
                </a:cxn>
                <a:cxn ang="0">
                  <a:pos x="0" y="83"/>
                </a:cxn>
                <a:cxn ang="0">
                  <a:pos x="6" y="87"/>
                </a:cxn>
                <a:cxn ang="0">
                  <a:pos x="9" y="100"/>
                </a:cxn>
                <a:cxn ang="0">
                  <a:pos x="7" y="102"/>
                </a:cxn>
                <a:cxn ang="0">
                  <a:pos x="9" y="107"/>
                </a:cxn>
                <a:cxn ang="0">
                  <a:pos x="20" y="107"/>
                </a:cxn>
                <a:cxn ang="0">
                  <a:pos x="31" y="95"/>
                </a:cxn>
                <a:cxn ang="0">
                  <a:pos x="38" y="89"/>
                </a:cxn>
                <a:cxn ang="0">
                  <a:pos x="52" y="93"/>
                </a:cxn>
                <a:cxn ang="0">
                  <a:pos x="62" y="88"/>
                </a:cxn>
                <a:cxn ang="0">
                  <a:pos x="67" y="80"/>
                </a:cxn>
                <a:cxn ang="0">
                  <a:pos x="76" y="73"/>
                </a:cxn>
                <a:cxn ang="0">
                  <a:pos x="81" y="65"/>
                </a:cxn>
                <a:cxn ang="0">
                  <a:pos x="90" y="59"/>
                </a:cxn>
                <a:cxn ang="0">
                  <a:pos x="97" y="55"/>
                </a:cxn>
                <a:cxn ang="0">
                  <a:pos x="101" y="49"/>
                </a:cxn>
                <a:cxn ang="0">
                  <a:pos x="101" y="49"/>
                </a:cxn>
                <a:cxn ang="0">
                  <a:pos x="93" y="44"/>
                </a:cxn>
              </a:cxnLst>
              <a:rect l="0" t="0" r="r" b="b"/>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 name="Freeform 7"/>
            <p:cNvSpPr/>
            <p:nvPr/>
          </p:nvSpPr>
          <p:spPr bwMode="auto">
            <a:xfrm>
              <a:off x="5006975" y="3827463"/>
              <a:ext cx="30163" cy="36513"/>
            </a:xfrm>
            <a:custGeom>
              <a:avLst/>
              <a:gdLst/>
              <a:ahLst/>
              <a:cxnLst>
                <a:cxn ang="0">
                  <a:pos x="7" y="0"/>
                </a:cxn>
                <a:cxn ang="0">
                  <a:pos x="0" y="8"/>
                </a:cxn>
                <a:cxn ang="0">
                  <a:pos x="7" y="19"/>
                </a:cxn>
                <a:cxn ang="0">
                  <a:pos x="13" y="16"/>
                </a:cxn>
                <a:cxn ang="0">
                  <a:pos x="15" y="13"/>
                </a:cxn>
                <a:cxn ang="0">
                  <a:pos x="14" y="3"/>
                </a:cxn>
                <a:cxn ang="0">
                  <a:pos x="7" y="0"/>
                </a:cxn>
              </a:cxnLst>
              <a:rect l="0" t="0" r="r" b="b"/>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 name="Freeform 8"/>
            <p:cNvSpPr/>
            <p:nvPr/>
          </p:nvSpPr>
          <p:spPr bwMode="auto">
            <a:xfrm>
              <a:off x="4929188" y="3887788"/>
              <a:ext cx="47625" cy="53975"/>
            </a:xfrm>
            <a:custGeom>
              <a:avLst/>
              <a:gdLst/>
              <a:ahLst/>
              <a:cxnLst>
                <a:cxn ang="0">
                  <a:pos x="18" y="3"/>
                </a:cxn>
                <a:cxn ang="0">
                  <a:pos x="7" y="8"/>
                </a:cxn>
                <a:cxn ang="0">
                  <a:pos x="0" y="18"/>
                </a:cxn>
                <a:cxn ang="0">
                  <a:pos x="7" y="27"/>
                </a:cxn>
                <a:cxn ang="0">
                  <a:pos x="11" y="28"/>
                </a:cxn>
                <a:cxn ang="0">
                  <a:pos x="14" y="22"/>
                </a:cxn>
                <a:cxn ang="0">
                  <a:pos x="21" y="20"/>
                </a:cxn>
                <a:cxn ang="0">
                  <a:pos x="25" y="12"/>
                </a:cxn>
                <a:cxn ang="0">
                  <a:pos x="18" y="3"/>
                </a:cxn>
              </a:cxnLst>
              <a:rect l="0" t="0" r="r" b="b"/>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 name="Freeform 9"/>
            <p:cNvSpPr>
              <a:spLocks noEditPoints="1"/>
            </p:cNvSpPr>
            <p:nvPr/>
          </p:nvSpPr>
          <p:spPr bwMode="auto">
            <a:xfrm>
              <a:off x="4706938" y="3740150"/>
              <a:ext cx="346075" cy="304800"/>
            </a:xfrm>
            <a:custGeom>
              <a:avLst/>
              <a:gdLst/>
              <a:ahLst/>
              <a:cxnLst>
                <a:cxn ang="0">
                  <a:pos x="172" y="59"/>
                </a:cxn>
                <a:cxn ang="0">
                  <a:pos x="172" y="58"/>
                </a:cxn>
                <a:cxn ang="0">
                  <a:pos x="170" y="61"/>
                </a:cxn>
                <a:cxn ang="0">
                  <a:pos x="164" y="64"/>
                </a:cxn>
                <a:cxn ang="0">
                  <a:pos x="157" y="53"/>
                </a:cxn>
                <a:cxn ang="0">
                  <a:pos x="164" y="45"/>
                </a:cxn>
                <a:cxn ang="0">
                  <a:pos x="171" y="48"/>
                </a:cxn>
                <a:cxn ang="0">
                  <a:pos x="171" y="46"/>
                </a:cxn>
                <a:cxn ang="0">
                  <a:pos x="170" y="26"/>
                </a:cxn>
                <a:cxn ang="0">
                  <a:pos x="163" y="5"/>
                </a:cxn>
                <a:cxn ang="0">
                  <a:pos x="150" y="2"/>
                </a:cxn>
                <a:cxn ang="0">
                  <a:pos x="139" y="0"/>
                </a:cxn>
                <a:cxn ang="0">
                  <a:pos x="135" y="6"/>
                </a:cxn>
                <a:cxn ang="0">
                  <a:pos x="128" y="10"/>
                </a:cxn>
                <a:cxn ang="0">
                  <a:pos x="119" y="16"/>
                </a:cxn>
                <a:cxn ang="0">
                  <a:pos x="114" y="24"/>
                </a:cxn>
                <a:cxn ang="0">
                  <a:pos x="105" y="31"/>
                </a:cxn>
                <a:cxn ang="0">
                  <a:pos x="100" y="39"/>
                </a:cxn>
                <a:cxn ang="0">
                  <a:pos x="90" y="44"/>
                </a:cxn>
                <a:cxn ang="0">
                  <a:pos x="76" y="40"/>
                </a:cxn>
                <a:cxn ang="0">
                  <a:pos x="69" y="46"/>
                </a:cxn>
                <a:cxn ang="0">
                  <a:pos x="58" y="58"/>
                </a:cxn>
                <a:cxn ang="0">
                  <a:pos x="47" y="58"/>
                </a:cxn>
                <a:cxn ang="0">
                  <a:pos x="45" y="53"/>
                </a:cxn>
                <a:cxn ang="0">
                  <a:pos x="47" y="51"/>
                </a:cxn>
                <a:cxn ang="0">
                  <a:pos x="44" y="38"/>
                </a:cxn>
                <a:cxn ang="0">
                  <a:pos x="38" y="34"/>
                </a:cxn>
                <a:cxn ang="0">
                  <a:pos x="38" y="76"/>
                </a:cxn>
                <a:cxn ang="0">
                  <a:pos x="31" y="83"/>
                </a:cxn>
                <a:cxn ang="0">
                  <a:pos x="17" y="83"/>
                </a:cxn>
                <a:cxn ang="0">
                  <a:pos x="11" y="75"/>
                </a:cxn>
                <a:cxn ang="0">
                  <a:pos x="4" y="79"/>
                </a:cxn>
                <a:cxn ang="0">
                  <a:pos x="0" y="80"/>
                </a:cxn>
                <a:cxn ang="0">
                  <a:pos x="8" y="98"/>
                </a:cxn>
                <a:cxn ang="0">
                  <a:pos x="19" y="120"/>
                </a:cxn>
                <a:cxn ang="0">
                  <a:pos x="19" y="131"/>
                </a:cxn>
                <a:cxn ang="0">
                  <a:pos x="19" y="140"/>
                </a:cxn>
                <a:cxn ang="0">
                  <a:pos x="23" y="149"/>
                </a:cxn>
                <a:cxn ang="0">
                  <a:pos x="27" y="152"/>
                </a:cxn>
                <a:cxn ang="0">
                  <a:pos x="33" y="157"/>
                </a:cxn>
                <a:cxn ang="0">
                  <a:pos x="41" y="157"/>
                </a:cxn>
                <a:cxn ang="0">
                  <a:pos x="54" y="153"/>
                </a:cxn>
                <a:cxn ang="0">
                  <a:pos x="64" y="149"/>
                </a:cxn>
                <a:cxn ang="0">
                  <a:pos x="82" y="149"/>
                </a:cxn>
                <a:cxn ang="0">
                  <a:pos x="93" y="147"/>
                </a:cxn>
                <a:cxn ang="0">
                  <a:pos x="100" y="146"/>
                </a:cxn>
                <a:cxn ang="0">
                  <a:pos x="109" y="143"/>
                </a:cxn>
                <a:cxn ang="0">
                  <a:pos x="132" y="128"/>
                </a:cxn>
                <a:cxn ang="0">
                  <a:pos x="159" y="95"/>
                </a:cxn>
                <a:cxn ang="0">
                  <a:pos x="175" y="77"/>
                </a:cxn>
                <a:cxn ang="0">
                  <a:pos x="181" y="59"/>
                </a:cxn>
                <a:cxn ang="0">
                  <a:pos x="172" y="59"/>
                </a:cxn>
                <a:cxn ang="0">
                  <a:pos x="137" y="97"/>
                </a:cxn>
                <a:cxn ang="0">
                  <a:pos x="130" y="99"/>
                </a:cxn>
                <a:cxn ang="0">
                  <a:pos x="127" y="105"/>
                </a:cxn>
                <a:cxn ang="0">
                  <a:pos x="123" y="104"/>
                </a:cxn>
                <a:cxn ang="0">
                  <a:pos x="116" y="95"/>
                </a:cxn>
                <a:cxn ang="0">
                  <a:pos x="123" y="85"/>
                </a:cxn>
                <a:cxn ang="0">
                  <a:pos x="134" y="80"/>
                </a:cxn>
                <a:cxn ang="0">
                  <a:pos x="141" y="89"/>
                </a:cxn>
                <a:cxn ang="0">
                  <a:pos x="137" y="97"/>
                </a:cxn>
              </a:cxnLst>
              <a:rect l="0" t="0" r="r" b="b"/>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9" name="Freeform 10"/>
            <p:cNvSpPr/>
            <p:nvPr/>
          </p:nvSpPr>
          <p:spPr bwMode="auto">
            <a:xfrm>
              <a:off x="4613275" y="3382963"/>
              <a:ext cx="252413" cy="268288"/>
            </a:xfrm>
            <a:custGeom>
              <a:avLst/>
              <a:gdLst/>
              <a:ahLst/>
              <a:cxnLst>
                <a:cxn ang="0">
                  <a:pos x="8" y="129"/>
                </a:cxn>
                <a:cxn ang="0">
                  <a:pos x="13" y="131"/>
                </a:cxn>
                <a:cxn ang="0">
                  <a:pos x="24" y="132"/>
                </a:cxn>
                <a:cxn ang="0">
                  <a:pos x="34" y="134"/>
                </a:cxn>
                <a:cxn ang="0">
                  <a:pos x="73" y="134"/>
                </a:cxn>
                <a:cxn ang="0">
                  <a:pos x="77" y="138"/>
                </a:cxn>
                <a:cxn ang="0">
                  <a:pos x="102" y="138"/>
                </a:cxn>
                <a:cxn ang="0">
                  <a:pos x="119" y="137"/>
                </a:cxn>
                <a:cxn ang="0">
                  <a:pos x="122" y="136"/>
                </a:cxn>
                <a:cxn ang="0">
                  <a:pos x="109" y="119"/>
                </a:cxn>
                <a:cxn ang="0">
                  <a:pos x="110" y="81"/>
                </a:cxn>
                <a:cxn ang="0">
                  <a:pos x="127" y="82"/>
                </a:cxn>
                <a:cxn ang="0">
                  <a:pos x="130" y="79"/>
                </a:cxn>
                <a:cxn ang="0">
                  <a:pos x="132" y="57"/>
                </a:cxn>
                <a:cxn ang="0">
                  <a:pos x="129" y="57"/>
                </a:cxn>
                <a:cxn ang="0">
                  <a:pos x="119" y="58"/>
                </a:cxn>
                <a:cxn ang="0">
                  <a:pos x="113" y="61"/>
                </a:cxn>
                <a:cxn ang="0">
                  <a:pos x="113" y="52"/>
                </a:cxn>
                <a:cxn ang="0">
                  <a:pos x="108" y="43"/>
                </a:cxn>
                <a:cxn ang="0">
                  <a:pos x="109" y="27"/>
                </a:cxn>
                <a:cxn ang="0">
                  <a:pos x="107" y="18"/>
                </a:cxn>
                <a:cxn ang="0">
                  <a:pos x="100" y="16"/>
                </a:cxn>
                <a:cxn ang="0">
                  <a:pos x="94" y="14"/>
                </a:cxn>
                <a:cxn ang="0">
                  <a:pos x="85" y="14"/>
                </a:cxn>
                <a:cxn ang="0">
                  <a:pos x="81" y="24"/>
                </a:cxn>
                <a:cxn ang="0">
                  <a:pos x="68" y="26"/>
                </a:cxn>
                <a:cxn ang="0">
                  <a:pos x="58" y="19"/>
                </a:cxn>
                <a:cxn ang="0">
                  <a:pos x="54" y="10"/>
                </a:cxn>
                <a:cxn ang="0">
                  <a:pos x="52" y="1"/>
                </a:cxn>
                <a:cxn ang="0">
                  <a:pos x="15" y="1"/>
                </a:cxn>
                <a:cxn ang="0">
                  <a:pos x="9" y="4"/>
                </a:cxn>
                <a:cxn ang="0">
                  <a:pos x="19" y="28"/>
                </a:cxn>
                <a:cxn ang="0">
                  <a:pos x="17" y="39"/>
                </a:cxn>
                <a:cxn ang="0">
                  <a:pos x="24" y="63"/>
                </a:cxn>
                <a:cxn ang="0">
                  <a:pos x="16" y="79"/>
                </a:cxn>
                <a:cxn ang="0">
                  <a:pos x="8" y="101"/>
                </a:cxn>
                <a:cxn ang="0">
                  <a:pos x="2" y="117"/>
                </a:cxn>
                <a:cxn ang="0">
                  <a:pos x="1" y="132"/>
                </a:cxn>
                <a:cxn ang="0">
                  <a:pos x="1" y="132"/>
                </a:cxn>
                <a:cxn ang="0">
                  <a:pos x="4" y="132"/>
                </a:cxn>
                <a:cxn ang="0">
                  <a:pos x="8" y="129"/>
                </a:cxn>
              </a:cxnLst>
              <a:rect l="0" t="0" r="r" b="b"/>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0" name="Freeform 11"/>
            <p:cNvSpPr/>
            <p:nvPr/>
          </p:nvSpPr>
          <p:spPr bwMode="auto">
            <a:xfrm>
              <a:off x="4822825" y="3433763"/>
              <a:ext cx="247650" cy="219075"/>
            </a:xfrm>
            <a:custGeom>
              <a:avLst/>
              <a:gdLst/>
              <a:ahLst/>
              <a:cxnLst>
                <a:cxn ang="0">
                  <a:pos x="100" y="5"/>
                </a:cxn>
                <a:cxn ang="0">
                  <a:pos x="92" y="0"/>
                </a:cxn>
                <a:cxn ang="0">
                  <a:pos x="78" y="3"/>
                </a:cxn>
                <a:cxn ang="0">
                  <a:pos x="75" y="10"/>
                </a:cxn>
                <a:cxn ang="0">
                  <a:pos x="74" y="16"/>
                </a:cxn>
                <a:cxn ang="0">
                  <a:pos x="73" y="29"/>
                </a:cxn>
                <a:cxn ang="0">
                  <a:pos x="71" y="39"/>
                </a:cxn>
                <a:cxn ang="0">
                  <a:pos x="78" y="48"/>
                </a:cxn>
                <a:cxn ang="0">
                  <a:pos x="86" y="46"/>
                </a:cxn>
                <a:cxn ang="0">
                  <a:pos x="87" y="54"/>
                </a:cxn>
                <a:cxn ang="0">
                  <a:pos x="85" y="59"/>
                </a:cxn>
                <a:cxn ang="0">
                  <a:pos x="77" y="59"/>
                </a:cxn>
                <a:cxn ang="0">
                  <a:pos x="73" y="49"/>
                </a:cxn>
                <a:cxn ang="0">
                  <a:pos x="64" y="47"/>
                </a:cxn>
                <a:cxn ang="0">
                  <a:pos x="58" y="41"/>
                </a:cxn>
                <a:cxn ang="0">
                  <a:pos x="54" y="43"/>
                </a:cxn>
                <a:cxn ang="0">
                  <a:pos x="49" y="44"/>
                </a:cxn>
                <a:cxn ang="0">
                  <a:pos x="40" y="41"/>
                </a:cxn>
                <a:cxn ang="0">
                  <a:pos x="36" y="36"/>
                </a:cxn>
                <a:cxn ang="0">
                  <a:pos x="29" y="36"/>
                </a:cxn>
                <a:cxn ang="0">
                  <a:pos x="26" y="34"/>
                </a:cxn>
                <a:cxn ang="0">
                  <a:pos x="23" y="31"/>
                </a:cxn>
                <a:cxn ang="0">
                  <a:pos x="21" y="53"/>
                </a:cxn>
                <a:cxn ang="0">
                  <a:pos x="18" y="56"/>
                </a:cxn>
                <a:cxn ang="0">
                  <a:pos x="1" y="55"/>
                </a:cxn>
                <a:cxn ang="0">
                  <a:pos x="0" y="93"/>
                </a:cxn>
                <a:cxn ang="0">
                  <a:pos x="13" y="110"/>
                </a:cxn>
                <a:cxn ang="0">
                  <a:pos x="34" y="109"/>
                </a:cxn>
                <a:cxn ang="0">
                  <a:pos x="35" y="112"/>
                </a:cxn>
                <a:cxn ang="0">
                  <a:pos x="40" y="111"/>
                </a:cxn>
                <a:cxn ang="0">
                  <a:pos x="55" y="114"/>
                </a:cxn>
                <a:cxn ang="0">
                  <a:pos x="66" y="101"/>
                </a:cxn>
                <a:cxn ang="0">
                  <a:pos x="77" y="93"/>
                </a:cxn>
                <a:cxn ang="0">
                  <a:pos x="83" y="87"/>
                </a:cxn>
                <a:cxn ang="0">
                  <a:pos x="93" y="87"/>
                </a:cxn>
                <a:cxn ang="0">
                  <a:pos x="93" y="87"/>
                </a:cxn>
                <a:cxn ang="0">
                  <a:pos x="91" y="79"/>
                </a:cxn>
                <a:cxn ang="0">
                  <a:pos x="122" y="67"/>
                </a:cxn>
                <a:cxn ang="0">
                  <a:pos x="120" y="62"/>
                </a:cxn>
                <a:cxn ang="0">
                  <a:pos x="122" y="51"/>
                </a:cxn>
                <a:cxn ang="0">
                  <a:pos x="127" y="48"/>
                </a:cxn>
                <a:cxn ang="0">
                  <a:pos x="126" y="30"/>
                </a:cxn>
                <a:cxn ang="0">
                  <a:pos x="130" y="28"/>
                </a:cxn>
                <a:cxn ang="0">
                  <a:pos x="125" y="16"/>
                </a:cxn>
                <a:cxn ang="0">
                  <a:pos x="110" y="9"/>
                </a:cxn>
                <a:cxn ang="0">
                  <a:pos x="100" y="5"/>
                </a:cxn>
              </a:cxnLst>
              <a:rect l="0" t="0" r="r" b="b"/>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1" name="Freeform 12"/>
            <p:cNvSpPr/>
            <p:nvPr/>
          </p:nvSpPr>
          <p:spPr bwMode="auto">
            <a:xfrm>
              <a:off x="4968875" y="3278188"/>
              <a:ext cx="42863" cy="38100"/>
            </a:xfrm>
            <a:custGeom>
              <a:avLst/>
              <a:gdLst/>
              <a:ahLst/>
              <a:cxnLst>
                <a:cxn ang="0">
                  <a:pos x="18" y="0"/>
                </a:cxn>
                <a:cxn ang="0">
                  <a:pos x="12" y="2"/>
                </a:cxn>
                <a:cxn ang="0">
                  <a:pos x="6" y="3"/>
                </a:cxn>
                <a:cxn ang="0">
                  <a:pos x="5" y="5"/>
                </a:cxn>
                <a:cxn ang="0">
                  <a:pos x="3" y="12"/>
                </a:cxn>
                <a:cxn ang="0">
                  <a:pos x="0" y="15"/>
                </a:cxn>
                <a:cxn ang="0">
                  <a:pos x="3" y="18"/>
                </a:cxn>
                <a:cxn ang="0">
                  <a:pos x="6" y="19"/>
                </a:cxn>
                <a:cxn ang="0">
                  <a:pos x="12" y="15"/>
                </a:cxn>
                <a:cxn ang="0">
                  <a:pos x="22" y="13"/>
                </a:cxn>
                <a:cxn ang="0">
                  <a:pos x="20" y="5"/>
                </a:cxn>
                <a:cxn ang="0">
                  <a:pos x="18" y="0"/>
                </a:cxn>
              </a:cxnLst>
              <a:rect l="0" t="0" r="r" b="b"/>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2" name="Freeform 13"/>
            <p:cNvSpPr/>
            <p:nvPr/>
          </p:nvSpPr>
          <p:spPr bwMode="auto">
            <a:xfrm>
              <a:off x="5229225" y="2990850"/>
              <a:ext cx="223838" cy="298450"/>
            </a:xfrm>
            <a:custGeom>
              <a:avLst/>
              <a:gdLst/>
              <a:ahLst/>
              <a:cxnLst>
                <a:cxn ang="0">
                  <a:pos x="27" y="30"/>
                </a:cxn>
                <a:cxn ang="0">
                  <a:pos x="35" y="37"/>
                </a:cxn>
                <a:cxn ang="0">
                  <a:pos x="58" y="45"/>
                </a:cxn>
                <a:cxn ang="0">
                  <a:pos x="73" y="48"/>
                </a:cxn>
                <a:cxn ang="0">
                  <a:pos x="77" y="51"/>
                </a:cxn>
                <a:cxn ang="0">
                  <a:pos x="47" y="81"/>
                </a:cxn>
                <a:cxn ang="0">
                  <a:pos x="35" y="83"/>
                </a:cxn>
                <a:cxn ang="0">
                  <a:pos x="20" y="91"/>
                </a:cxn>
                <a:cxn ang="0">
                  <a:pos x="11" y="92"/>
                </a:cxn>
                <a:cxn ang="0">
                  <a:pos x="5" y="100"/>
                </a:cxn>
                <a:cxn ang="0">
                  <a:pos x="0" y="108"/>
                </a:cxn>
                <a:cxn ang="0">
                  <a:pos x="1" y="148"/>
                </a:cxn>
                <a:cxn ang="0">
                  <a:pos x="6" y="157"/>
                </a:cxn>
                <a:cxn ang="0">
                  <a:pos x="31" y="131"/>
                </a:cxn>
                <a:cxn ang="0">
                  <a:pos x="51" y="116"/>
                </a:cxn>
                <a:cxn ang="0">
                  <a:pos x="79" y="88"/>
                </a:cxn>
                <a:cxn ang="0">
                  <a:pos x="92" y="67"/>
                </a:cxn>
                <a:cxn ang="0">
                  <a:pos x="102" y="50"/>
                </a:cxn>
                <a:cxn ang="0">
                  <a:pos x="113" y="28"/>
                </a:cxn>
                <a:cxn ang="0">
                  <a:pos x="117" y="8"/>
                </a:cxn>
                <a:cxn ang="0">
                  <a:pos x="109" y="4"/>
                </a:cxn>
                <a:cxn ang="0">
                  <a:pos x="84" y="11"/>
                </a:cxn>
                <a:cxn ang="0">
                  <a:pos x="66" y="15"/>
                </a:cxn>
                <a:cxn ang="0">
                  <a:pos x="51" y="18"/>
                </a:cxn>
                <a:cxn ang="0">
                  <a:pos x="33" y="16"/>
                </a:cxn>
                <a:cxn ang="0">
                  <a:pos x="27" y="10"/>
                </a:cxn>
                <a:cxn ang="0">
                  <a:pos x="20" y="20"/>
                </a:cxn>
                <a:cxn ang="0">
                  <a:pos x="27" y="30"/>
                </a:cxn>
              </a:cxnLst>
              <a:rect l="0" t="0" r="r" b="b"/>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3" name="Freeform 14"/>
            <p:cNvSpPr/>
            <p:nvPr/>
          </p:nvSpPr>
          <p:spPr bwMode="auto">
            <a:xfrm>
              <a:off x="4078288" y="2441575"/>
              <a:ext cx="260350" cy="206375"/>
            </a:xfrm>
            <a:custGeom>
              <a:avLst/>
              <a:gdLst/>
              <a:ahLst/>
              <a:cxnLst>
                <a:cxn ang="0">
                  <a:pos x="50" y="108"/>
                </a:cxn>
                <a:cxn ang="0">
                  <a:pos x="50" y="93"/>
                </a:cxn>
                <a:cxn ang="0">
                  <a:pos x="68" y="81"/>
                </a:cxn>
                <a:cxn ang="0">
                  <a:pos x="75" y="79"/>
                </a:cxn>
                <a:cxn ang="0">
                  <a:pos x="85" y="77"/>
                </a:cxn>
                <a:cxn ang="0">
                  <a:pos x="91" y="70"/>
                </a:cxn>
                <a:cxn ang="0">
                  <a:pos x="99" y="67"/>
                </a:cxn>
                <a:cxn ang="0">
                  <a:pos x="104" y="64"/>
                </a:cxn>
                <a:cxn ang="0">
                  <a:pos x="106" y="57"/>
                </a:cxn>
                <a:cxn ang="0">
                  <a:pos x="110" y="54"/>
                </a:cxn>
                <a:cxn ang="0">
                  <a:pos x="116" y="50"/>
                </a:cxn>
                <a:cxn ang="0">
                  <a:pos x="133" y="49"/>
                </a:cxn>
                <a:cxn ang="0">
                  <a:pos x="135" y="45"/>
                </a:cxn>
                <a:cxn ang="0">
                  <a:pos x="131" y="37"/>
                </a:cxn>
                <a:cxn ang="0">
                  <a:pos x="130" y="27"/>
                </a:cxn>
                <a:cxn ang="0">
                  <a:pos x="127" y="15"/>
                </a:cxn>
                <a:cxn ang="0">
                  <a:pos x="125" y="11"/>
                </a:cxn>
                <a:cxn ang="0">
                  <a:pos x="112" y="8"/>
                </a:cxn>
                <a:cxn ang="0">
                  <a:pos x="93" y="6"/>
                </a:cxn>
                <a:cxn ang="0">
                  <a:pos x="82" y="2"/>
                </a:cxn>
                <a:cxn ang="0">
                  <a:pos x="70" y="25"/>
                </a:cxn>
                <a:cxn ang="0">
                  <a:pos x="53" y="33"/>
                </a:cxn>
                <a:cxn ang="0">
                  <a:pos x="44" y="42"/>
                </a:cxn>
                <a:cxn ang="0">
                  <a:pos x="38" y="53"/>
                </a:cxn>
                <a:cxn ang="0">
                  <a:pos x="38" y="70"/>
                </a:cxn>
                <a:cxn ang="0">
                  <a:pos x="25" y="89"/>
                </a:cxn>
                <a:cxn ang="0">
                  <a:pos x="8" y="100"/>
                </a:cxn>
                <a:cxn ang="0">
                  <a:pos x="0" y="104"/>
                </a:cxn>
                <a:cxn ang="0">
                  <a:pos x="42" y="104"/>
                </a:cxn>
                <a:cxn ang="0">
                  <a:pos x="50" y="108"/>
                </a:cxn>
              </a:cxnLst>
              <a:rect l="0" t="0" r="r" b="b"/>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4" name="Freeform 15"/>
            <p:cNvSpPr/>
            <p:nvPr/>
          </p:nvSpPr>
          <p:spPr bwMode="auto">
            <a:xfrm>
              <a:off x="4519613" y="2405063"/>
              <a:ext cx="93663" cy="174625"/>
            </a:xfrm>
            <a:custGeom>
              <a:avLst/>
              <a:gdLst/>
              <a:ahLst/>
              <a:cxnLst>
                <a:cxn ang="0">
                  <a:pos x="13" y="23"/>
                </a:cxn>
                <a:cxn ang="0">
                  <a:pos x="10" y="35"/>
                </a:cxn>
                <a:cxn ang="0">
                  <a:pos x="3" y="42"/>
                </a:cxn>
                <a:cxn ang="0">
                  <a:pos x="7" y="54"/>
                </a:cxn>
                <a:cxn ang="0">
                  <a:pos x="12" y="62"/>
                </a:cxn>
                <a:cxn ang="0">
                  <a:pos x="21" y="68"/>
                </a:cxn>
                <a:cxn ang="0">
                  <a:pos x="26" y="88"/>
                </a:cxn>
                <a:cxn ang="0">
                  <a:pos x="27" y="91"/>
                </a:cxn>
                <a:cxn ang="0">
                  <a:pos x="32" y="87"/>
                </a:cxn>
                <a:cxn ang="0">
                  <a:pos x="34" y="78"/>
                </a:cxn>
                <a:cxn ang="0">
                  <a:pos x="35" y="73"/>
                </a:cxn>
                <a:cxn ang="0">
                  <a:pos x="43" y="65"/>
                </a:cxn>
                <a:cxn ang="0">
                  <a:pos x="48" y="61"/>
                </a:cxn>
                <a:cxn ang="0">
                  <a:pos x="49" y="55"/>
                </a:cxn>
                <a:cxn ang="0">
                  <a:pos x="44" y="51"/>
                </a:cxn>
                <a:cxn ang="0">
                  <a:pos x="40" y="47"/>
                </a:cxn>
                <a:cxn ang="0">
                  <a:pos x="31" y="43"/>
                </a:cxn>
                <a:cxn ang="0">
                  <a:pos x="40" y="35"/>
                </a:cxn>
                <a:cxn ang="0">
                  <a:pos x="40" y="20"/>
                </a:cxn>
                <a:cxn ang="0">
                  <a:pos x="42" y="10"/>
                </a:cxn>
                <a:cxn ang="0">
                  <a:pos x="40" y="6"/>
                </a:cxn>
                <a:cxn ang="0">
                  <a:pos x="35" y="4"/>
                </a:cxn>
                <a:cxn ang="0">
                  <a:pos x="20" y="4"/>
                </a:cxn>
                <a:cxn ang="0">
                  <a:pos x="13" y="5"/>
                </a:cxn>
                <a:cxn ang="0">
                  <a:pos x="13" y="23"/>
                </a:cxn>
              </a:cxnLst>
              <a:rect l="0" t="0" r="r" b="b"/>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5" name="Freeform 16"/>
            <p:cNvSpPr/>
            <p:nvPr/>
          </p:nvSpPr>
          <p:spPr bwMode="auto">
            <a:xfrm>
              <a:off x="4171950" y="2411413"/>
              <a:ext cx="449263" cy="430213"/>
            </a:xfrm>
            <a:custGeom>
              <a:avLst/>
              <a:gdLst/>
              <a:ahLst/>
              <a:cxnLst>
                <a:cxn ang="0">
                  <a:pos x="81" y="43"/>
                </a:cxn>
                <a:cxn ang="0">
                  <a:pos x="82" y="53"/>
                </a:cxn>
                <a:cxn ang="0">
                  <a:pos x="86" y="61"/>
                </a:cxn>
                <a:cxn ang="0">
                  <a:pos x="84" y="65"/>
                </a:cxn>
                <a:cxn ang="0">
                  <a:pos x="67" y="66"/>
                </a:cxn>
                <a:cxn ang="0">
                  <a:pos x="61" y="70"/>
                </a:cxn>
                <a:cxn ang="0">
                  <a:pos x="57" y="73"/>
                </a:cxn>
                <a:cxn ang="0">
                  <a:pos x="55" y="80"/>
                </a:cxn>
                <a:cxn ang="0">
                  <a:pos x="50" y="83"/>
                </a:cxn>
                <a:cxn ang="0">
                  <a:pos x="42" y="86"/>
                </a:cxn>
                <a:cxn ang="0">
                  <a:pos x="36" y="93"/>
                </a:cxn>
                <a:cxn ang="0">
                  <a:pos x="26" y="95"/>
                </a:cxn>
                <a:cxn ang="0">
                  <a:pos x="19" y="97"/>
                </a:cxn>
                <a:cxn ang="0">
                  <a:pos x="1" y="109"/>
                </a:cxn>
                <a:cxn ang="0">
                  <a:pos x="1" y="124"/>
                </a:cxn>
                <a:cxn ang="0">
                  <a:pos x="3" y="126"/>
                </a:cxn>
                <a:cxn ang="0">
                  <a:pos x="112" y="199"/>
                </a:cxn>
                <a:cxn ang="0">
                  <a:pos x="120" y="209"/>
                </a:cxn>
                <a:cxn ang="0">
                  <a:pos x="132" y="213"/>
                </a:cxn>
                <a:cxn ang="0">
                  <a:pos x="138" y="225"/>
                </a:cxn>
                <a:cxn ang="0">
                  <a:pos x="149" y="223"/>
                </a:cxn>
                <a:cxn ang="0">
                  <a:pos x="166" y="217"/>
                </a:cxn>
                <a:cxn ang="0">
                  <a:pos x="187" y="201"/>
                </a:cxn>
                <a:cxn ang="0">
                  <a:pos x="235" y="171"/>
                </a:cxn>
                <a:cxn ang="0">
                  <a:pos x="235" y="171"/>
                </a:cxn>
                <a:cxn ang="0">
                  <a:pos x="230" y="161"/>
                </a:cxn>
                <a:cxn ang="0">
                  <a:pos x="221" y="158"/>
                </a:cxn>
                <a:cxn ang="0">
                  <a:pos x="214" y="154"/>
                </a:cxn>
                <a:cxn ang="0">
                  <a:pos x="212" y="145"/>
                </a:cxn>
                <a:cxn ang="0">
                  <a:pos x="207" y="138"/>
                </a:cxn>
                <a:cxn ang="0">
                  <a:pos x="212" y="133"/>
                </a:cxn>
                <a:cxn ang="0">
                  <a:pos x="211" y="127"/>
                </a:cxn>
                <a:cxn ang="0">
                  <a:pos x="211" y="120"/>
                </a:cxn>
                <a:cxn ang="0">
                  <a:pos x="211" y="113"/>
                </a:cxn>
                <a:cxn ang="0">
                  <a:pos x="212" y="101"/>
                </a:cxn>
                <a:cxn ang="0">
                  <a:pos x="207" y="91"/>
                </a:cxn>
                <a:cxn ang="0">
                  <a:pos x="209" y="88"/>
                </a:cxn>
                <a:cxn ang="0">
                  <a:pos x="208" y="85"/>
                </a:cxn>
                <a:cxn ang="0">
                  <a:pos x="203" y="65"/>
                </a:cxn>
                <a:cxn ang="0">
                  <a:pos x="194" y="59"/>
                </a:cxn>
                <a:cxn ang="0">
                  <a:pos x="189" y="51"/>
                </a:cxn>
                <a:cxn ang="0">
                  <a:pos x="185" y="39"/>
                </a:cxn>
                <a:cxn ang="0">
                  <a:pos x="192" y="32"/>
                </a:cxn>
                <a:cxn ang="0">
                  <a:pos x="195" y="20"/>
                </a:cxn>
                <a:cxn ang="0">
                  <a:pos x="195" y="2"/>
                </a:cxn>
                <a:cxn ang="0">
                  <a:pos x="185" y="0"/>
                </a:cxn>
                <a:cxn ang="0">
                  <a:pos x="173" y="1"/>
                </a:cxn>
                <a:cxn ang="0">
                  <a:pos x="158" y="5"/>
                </a:cxn>
                <a:cxn ang="0">
                  <a:pos x="115" y="7"/>
                </a:cxn>
                <a:cxn ang="0">
                  <a:pos x="98" y="16"/>
                </a:cxn>
                <a:cxn ang="0">
                  <a:pos x="80" y="26"/>
                </a:cxn>
                <a:cxn ang="0">
                  <a:pos x="76" y="27"/>
                </a:cxn>
                <a:cxn ang="0">
                  <a:pos x="78" y="31"/>
                </a:cxn>
                <a:cxn ang="0">
                  <a:pos x="81" y="43"/>
                </a:cxn>
              </a:cxnLst>
              <a:rect l="0" t="0" r="r" b="b"/>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6" name="Freeform 17"/>
            <p:cNvSpPr/>
            <p:nvPr/>
          </p:nvSpPr>
          <p:spPr bwMode="auto">
            <a:xfrm>
              <a:off x="4565650" y="2509838"/>
              <a:ext cx="328613" cy="315913"/>
            </a:xfrm>
            <a:custGeom>
              <a:avLst/>
              <a:gdLst/>
              <a:ahLst/>
              <a:cxnLst>
                <a:cxn ang="0">
                  <a:pos x="19" y="10"/>
                </a:cxn>
                <a:cxn ang="0">
                  <a:pos x="11" y="18"/>
                </a:cxn>
                <a:cxn ang="0">
                  <a:pos x="10" y="23"/>
                </a:cxn>
                <a:cxn ang="0">
                  <a:pos x="8" y="32"/>
                </a:cxn>
                <a:cxn ang="0">
                  <a:pos x="1" y="39"/>
                </a:cxn>
                <a:cxn ang="0">
                  <a:pos x="6" y="49"/>
                </a:cxn>
                <a:cxn ang="0">
                  <a:pos x="5" y="61"/>
                </a:cxn>
                <a:cxn ang="0">
                  <a:pos x="5" y="68"/>
                </a:cxn>
                <a:cxn ang="0">
                  <a:pos x="5" y="75"/>
                </a:cxn>
                <a:cxn ang="0">
                  <a:pos x="6" y="81"/>
                </a:cxn>
                <a:cxn ang="0">
                  <a:pos x="1" y="86"/>
                </a:cxn>
                <a:cxn ang="0">
                  <a:pos x="6" y="93"/>
                </a:cxn>
                <a:cxn ang="0">
                  <a:pos x="8" y="102"/>
                </a:cxn>
                <a:cxn ang="0">
                  <a:pos x="15" y="106"/>
                </a:cxn>
                <a:cxn ang="0">
                  <a:pos x="24" y="109"/>
                </a:cxn>
                <a:cxn ang="0">
                  <a:pos x="29" y="119"/>
                </a:cxn>
                <a:cxn ang="0">
                  <a:pos x="46" y="122"/>
                </a:cxn>
                <a:cxn ang="0">
                  <a:pos x="53" y="129"/>
                </a:cxn>
                <a:cxn ang="0">
                  <a:pos x="72" y="119"/>
                </a:cxn>
                <a:cxn ang="0">
                  <a:pos x="158" y="165"/>
                </a:cxn>
                <a:cxn ang="0">
                  <a:pos x="158" y="159"/>
                </a:cxn>
                <a:cxn ang="0">
                  <a:pos x="169" y="159"/>
                </a:cxn>
                <a:cxn ang="0">
                  <a:pos x="169" y="48"/>
                </a:cxn>
                <a:cxn ang="0">
                  <a:pos x="169" y="32"/>
                </a:cxn>
                <a:cxn ang="0">
                  <a:pos x="170" y="18"/>
                </a:cxn>
                <a:cxn ang="0">
                  <a:pos x="171" y="15"/>
                </a:cxn>
                <a:cxn ang="0">
                  <a:pos x="171" y="15"/>
                </a:cxn>
                <a:cxn ang="0">
                  <a:pos x="156" y="11"/>
                </a:cxn>
                <a:cxn ang="0">
                  <a:pos x="138" y="2"/>
                </a:cxn>
                <a:cxn ang="0">
                  <a:pos x="113" y="15"/>
                </a:cxn>
                <a:cxn ang="0">
                  <a:pos x="115" y="29"/>
                </a:cxn>
                <a:cxn ang="0">
                  <a:pos x="97" y="29"/>
                </a:cxn>
                <a:cxn ang="0">
                  <a:pos x="77" y="22"/>
                </a:cxn>
                <a:cxn ang="0">
                  <a:pos x="65" y="14"/>
                </a:cxn>
                <a:cxn ang="0">
                  <a:pos x="58" y="7"/>
                </a:cxn>
                <a:cxn ang="0">
                  <a:pos x="38" y="3"/>
                </a:cxn>
                <a:cxn ang="0">
                  <a:pos x="25" y="0"/>
                </a:cxn>
                <a:cxn ang="0">
                  <a:pos x="24" y="6"/>
                </a:cxn>
                <a:cxn ang="0">
                  <a:pos x="19" y="10"/>
                </a:cxn>
              </a:cxnLst>
              <a:rect l="0" t="0" r="r" b="b"/>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 name="Freeform 18"/>
            <p:cNvSpPr/>
            <p:nvPr/>
          </p:nvSpPr>
          <p:spPr bwMode="auto">
            <a:xfrm>
              <a:off x="4002088" y="2949575"/>
              <a:ext cx="61913" cy="22225"/>
            </a:xfrm>
            <a:custGeom>
              <a:avLst/>
              <a:gdLst/>
              <a:ahLst/>
              <a:cxnLst>
                <a:cxn ang="0">
                  <a:pos x="16" y="7"/>
                </a:cxn>
                <a:cxn ang="0">
                  <a:pos x="25" y="10"/>
                </a:cxn>
                <a:cxn ang="0">
                  <a:pos x="32" y="8"/>
                </a:cxn>
                <a:cxn ang="0">
                  <a:pos x="26" y="7"/>
                </a:cxn>
                <a:cxn ang="0">
                  <a:pos x="15" y="2"/>
                </a:cxn>
                <a:cxn ang="0">
                  <a:pos x="1" y="5"/>
                </a:cxn>
                <a:cxn ang="0">
                  <a:pos x="0" y="11"/>
                </a:cxn>
                <a:cxn ang="0">
                  <a:pos x="3" y="11"/>
                </a:cxn>
                <a:cxn ang="0">
                  <a:pos x="16" y="7"/>
                </a:cxn>
              </a:cxnLst>
              <a:rect l="0" t="0" r="r" b="b"/>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8" name="Freeform 19"/>
            <p:cNvSpPr/>
            <p:nvPr/>
          </p:nvSpPr>
          <p:spPr bwMode="auto">
            <a:xfrm>
              <a:off x="3989388" y="2890838"/>
              <a:ext cx="125413" cy="101600"/>
            </a:xfrm>
            <a:custGeom>
              <a:avLst/>
              <a:gdLst/>
              <a:ahLst/>
              <a:cxnLst>
                <a:cxn ang="0">
                  <a:pos x="15" y="51"/>
                </a:cxn>
                <a:cxn ang="0">
                  <a:pos x="21" y="48"/>
                </a:cxn>
                <a:cxn ang="0">
                  <a:pos x="37" y="47"/>
                </a:cxn>
                <a:cxn ang="0">
                  <a:pos x="40" y="48"/>
                </a:cxn>
                <a:cxn ang="0">
                  <a:pos x="40" y="47"/>
                </a:cxn>
                <a:cxn ang="0">
                  <a:pos x="48" y="50"/>
                </a:cxn>
                <a:cxn ang="0">
                  <a:pos x="65" y="51"/>
                </a:cxn>
                <a:cxn ang="0">
                  <a:pos x="66" y="50"/>
                </a:cxn>
                <a:cxn ang="0">
                  <a:pos x="66" y="43"/>
                </a:cxn>
                <a:cxn ang="0">
                  <a:pos x="60" y="36"/>
                </a:cxn>
                <a:cxn ang="0">
                  <a:pos x="58" y="29"/>
                </a:cxn>
                <a:cxn ang="0">
                  <a:pos x="56" y="26"/>
                </a:cxn>
                <a:cxn ang="0">
                  <a:pos x="50" y="18"/>
                </a:cxn>
                <a:cxn ang="0">
                  <a:pos x="42" y="8"/>
                </a:cxn>
                <a:cxn ang="0">
                  <a:pos x="38" y="8"/>
                </a:cxn>
                <a:cxn ang="0">
                  <a:pos x="32" y="2"/>
                </a:cxn>
                <a:cxn ang="0">
                  <a:pos x="23" y="3"/>
                </a:cxn>
                <a:cxn ang="0">
                  <a:pos x="13" y="3"/>
                </a:cxn>
                <a:cxn ang="0">
                  <a:pos x="6" y="8"/>
                </a:cxn>
                <a:cxn ang="0">
                  <a:pos x="6" y="8"/>
                </a:cxn>
                <a:cxn ang="0">
                  <a:pos x="3" y="18"/>
                </a:cxn>
                <a:cxn ang="0">
                  <a:pos x="7" y="34"/>
                </a:cxn>
                <a:cxn ang="0">
                  <a:pos x="8" y="36"/>
                </a:cxn>
                <a:cxn ang="0">
                  <a:pos x="22" y="33"/>
                </a:cxn>
                <a:cxn ang="0">
                  <a:pos x="33" y="38"/>
                </a:cxn>
                <a:cxn ang="0">
                  <a:pos x="39" y="39"/>
                </a:cxn>
                <a:cxn ang="0">
                  <a:pos x="32" y="41"/>
                </a:cxn>
                <a:cxn ang="0">
                  <a:pos x="23" y="38"/>
                </a:cxn>
                <a:cxn ang="0">
                  <a:pos x="10" y="42"/>
                </a:cxn>
                <a:cxn ang="0">
                  <a:pos x="7" y="42"/>
                </a:cxn>
                <a:cxn ang="0">
                  <a:pos x="8" y="48"/>
                </a:cxn>
                <a:cxn ang="0">
                  <a:pos x="9" y="49"/>
                </a:cxn>
                <a:cxn ang="0">
                  <a:pos x="15" y="51"/>
                </a:cxn>
              </a:cxnLst>
              <a:rect l="0" t="0" r="r" b="b"/>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9" name="Freeform 20"/>
            <p:cNvSpPr/>
            <p:nvPr/>
          </p:nvSpPr>
          <p:spPr bwMode="auto">
            <a:xfrm>
              <a:off x="4005263" y="2981325"/>
              <a:ext cx="60325" cy="33338"/>
            </a:xfrm>
            <a:custGeom>
              <a:avLst/>
              <a:gdLst/>
              <a:ahLst/>
              <a:cxnLst>
                <a:cxn ang="0">
                  <a:pos x="16" y="17"/>
                </a:cxn>
                <a:cxn ang="0">
                  <a:pos x="26" y="12"/>
                </a:cxn>
                <a:cxn ang="0">
                  <a:pos x="30" y="10"/>
                </a:cxn>
                <a:cxn ang="0">
                  <a:pos x="29" y="5"/>
                </a:cxn>
                <a:cxn ang="0">
                  <a:pos x="31" y="1"/>
                </a:cxn>
                <a:cxn ang="0">
                  <a:pos x="28" y="0"/>
                </a:cxn>
                <a:cxn ang="0">
                  <a:pos x="12" y="1"/>
                </a:cxn>
                <a:cxn ang="0">
                  <a:pos x="6" y="4"/>
                </a:cxn>
                <a:cxn ang="0">
                  <a:pos x="0" y="2"/>
                </a:cxn>
                <a:cxn ang="0">
                  <a:pos x="9" y="9"/>
                </a:cxn>
                <a:cxn ang="0">
                  <a:pos x="14" y="18"/>
                </a:cxn>
                <a:cxn ang="0">
                  <a:pos x="15" y="18"/>
                </a:cxn>
                <a:cxn ang="0">
                  <a:pos x="16" y="17"/>
                </a:cxn>
              </a:cxnLst>
              <a:rect l="0" t="0" r="r" b="b"/>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0" name="Freeform 21"/>
            <p:cNvSpPr/>
            <p:nvPr/>
          </p:nvSpPr>
          <p:spPr bwMode="auto">
            <a:xfrm>
              <a:off x="4673600" y="3013075"/>
              <a:ext cx="263525" cy="185738"/>
            </a:xfrm>
            <a:custGeom>
              <a:avLst/>
              <a:gdLst/>
              <a:ahLst/>
              <a:cxnLst>
                <a:cxn ang="0">
                  <a:pos x="128" y="55"/>
                </a:cxn>
                <a:cxn ang="0">
                  <a:pos x="124" y="47"/>
                </a:cxn>
                <a:cxn ang="0">
                  <a:pos x="117" y="41"/>
                </a:cxn>
                <a:cxn ang="0">
                  <a:pos x="112" y="34"/>
                </a:cxn>
                <a:cxn ang="0">
                  <a:pos x="103" y="30"/>
                </a:cxn>
                <a:cxn ang="0">
                  <a:pos x="101" y="27"/>
                </a:cxn>
                <a:cxn ang="0">
                  <a:pos x="97" y="26"/>
                </a:cxn>
                <a:cxn ang="0">
                  <a:pos x="98" y="22"/>
                </a:cxn>
                <a:cxn ang="0">
                  <a:pos x="97" y="12"/>
                </a:cxn>
                <a:cxn ang="0">
                  <a:pos x="89" y="1"/>
                </a:cxn>
                <a:cxn ang="0">
                  <a:pos x="87" y="1"/>
                </a:cxn>
                <a:cxn ang="0">
                  <a:pos x="78" y="5"/>
                </a:cxn>
                <a:cxn ang="0">
                  <a:pos x="76" y="10"/>
                </a:cxn>
                <a:cxn ang="0">
                  <a:pos x="65" y="21"/>
                </a:cxn>
                <a:cxn ang="0">
                  <a:pos x="49" y="25"/>
                </a:cxn>
                <a:cxn ang="0">
                  <a:pos x="48" y="31"/>
                </a:cxn>
                <a:cxn ang="0">
                  <a:pos x="38" y="36"/>
                </a:cxn>
                <a:cxn ang="0">
                  <a:pos x="26" y="40"/>
                </a:cxn>
                <a:cxn ang="0">
                  <a:pos x="18" y="40"/>
                </a:cxn>
                <a:cxn ang="0">
                  <a:pos x="12" y="42"/>
                </a:cxn>
                <a:cxn ang="0">
                  <a:pos x="11" y="41"/>
                </a:cxn>
                <a:cxn ang="0">
                  <a:pos x="5" y="48"/>
                </a:cxn>
                <a:cxn ang="0">
                  <a:pos x="0" y="59"/>
                </a:cxn>
                <a:cxn ang="0">
                  <a:pos x="1" y="69"/>
                </a:cxn>
                <a:cxn ang="0">
                  <a:pos x="5" y="78"/>
                </a:cxn>
                <a:cxn ang="0">
                  <a:pos x="6" y="84"/>
                </a:cxn>
                <a:cxn ang="0">
                  <a:pos x="9" y="88"/>
                </a:cxn>
                <a:cxn ang="0">
                  <a:pos x="16" y="95"/>
                </a:cxn>
                <a:cxn ang="0">
                  <a:pos x="18" y="97"/>
                </a:cxn>
                <a:cxn ang="0">
                  <a:pos x="19" y="96"/>
                </a:cxn>
                <a:cxn ang="0">
                  <a:pos x="21" y="88"/>
                </a:cxn>
                <a:cxn ang="0">
                  <a:pos x="27" y="86"/>
                </a:cxn>
                <a:cxn ang="0">
                  <a:pos x="32" y="85"/>
                </a:cxn>
                <a:cxn ang="0">
                  <a:pos x="42" y="86"/>
                </a:cxn>
                <a:cxn ang="0">
                  <a:pos x="42" y="79"/>
                </a:cxn>
                <a:cxn ang="0">
                  <a:pos x="53" y="70"/>
                </a:cxn>
                <a:cxn ang="0">
                  <a:pos x="63" y="76"/>
                </a:cxn>
                <a:cxn ang="0">
                  <a:pos x="84" y="80"/>
                </a:cxn>
                <a:cxn ang="0">
                  <a:pos x="88" y="72"/>
                </a:cxn>
                <a:cxn ang="0">
                  <a:pos x="97" y="72"/>
                </a:cxn>
                <a:cxn ang="0">
                  <a:pos x="108" y="69"/>
                </a:cxn>
                <a:cxn ang="0">
                  <a:pos x="117" y="68"/>
                </a:cxn>
                <a:cxn ang="0">
                  <a:pos x="130" y="69"/>
                </a:cxn>
                <a:cxn ang="0">
                  <a:pos x="138" y="68"/>
                </a:cxn>
                <a:cxn ang="0">
                  <a:pos x="136" y="61"/>
                </a:cxn>
                <a:cxn ang="0">
                  <a:pos x="128" y="55"/>
                </a:cxn>
              </a:cxnLst>
              <a:rect l="0" t="0" r="r" b="b"/>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1" name="Freeform 22"/>
            <p:cNvSpPr/>
            <p:nvPr/>
          </p:nvSpPr>
          <p:spPr bwMode="auto">
            <a:xfrm>
              <a:off x="4421188" y="2951163"/>
              <a:ext cx="255588" cy="212725"/>
            </a:xfrm>
            <a:custGeom>
              <a:avLst/>
              <a:gdLst/>
              <a:ahLst/>
              <a:cxnLst>
                <a:cxn ang="0">
                  <a:pos x="83" y="81"/>
                </a:cxn>
                <a:cxn ang="0">
                  <a:pos x="89" y="80"/>
                </a:cxn>
                <a:cxn ang="0">
                  <a:pos x="97" y="86"/>
                </a:cxn>
                <a:cxn ang="0">
                  <a:pos x="102" y="81"/>
                </a:cxn>
                <a:cxn ang="0">
                  <a:pos x="110" y="63"/>
                </a:cxn>
                <a:cxn ang="0">
                  <a:pos x="116" y="57"/>
                </a:cxn>
                <a:cxn ang="0">
                  <a:pos x="117" y="51"/>
                </a:cxn>
                <a:cxn ang="0">
                  <a:pos x="120" y="43"/>
                </a:cxn>
                <a:cxn ang="0">
                  <a:pos x="126" y="31"/>
                </a:cxn>
                <a:cxn ang="0">
                  <a:pos x="133" y="27"/>
                </a:cxn>
                <a:cxn ang="0">
                  <a:pos x="132" y="20"/>
                </a:cxn>
                <a:cxn ang="0">
                  <a:pos x="128" y="16"/>
                </a:cxn>
                <a:cxn ang="0">
                  <a:pos x="128" y="9"/>
                </a:cxn>
                <a:cxn ang="0">
                  <a:pos x="124" y="5"/>
                </a:cxn>
                <a:cxn ang="0">
                  <a:pos x="120" y="3"/>
                </a:cxn>
                <a:cxn ang="0">
                  <a:pos x="112" y="10"/>
                </a:cxn>
                <a:cxn ang="0">
                  <a:pos x="103" y="8"/>
                </a:cxn>
                <a:cxn ang="0">
                  <a:pos x="88" y="7"/>
                </a:cxn>
                <a:cxn ang="0">
                  <a:pos x="80" y="13"/>
                </a:cxn>
                <a:cxn ang="0">
                  <a:pos x="69" y="13"/>
                </a:cxn>
                <a:cxn ang="0">
                  <a:pos x="60" y="8"/>
                </a:cxn>
                <a:cxn ang="0">
                  <a:pos x="51" y="11"/>
                </a:cxn>
                <a:cxn ang="0">
                  <a:pos x="45" y="5"/>
                </a:cxn>
                <a:cxn ang="0">
                  <a:pos x="36" y="2"/>
                </a:cxn>
                <a:cxn ang="0">
                  <a:pos x="29" y="4"/>
                </a:cxn>
                <a:cxn ang="0">
                  <a:pos x="19" y="4"/>
                </a:cxn>
                <a:cxn ang="0">
                  <a:pos x="16" y="13"/>
                </a:cxn>
                <a:cxn ang="0">
                  <a:pos x="11" y="21"/>
                </a:cxn>
                <a:cxn ang="0">
                  <a:pos x="10" y="23"/>
                </a:cxn>
                <a:cxn ang="0">
                  <a:pos x="11" y="31"/>
                </a:cxn>
                <a:cxn ang="0">
                  <a:pos x="10" y="47"/>
                </a:cxn>
                <a:cxn ang="0">
                  <a:pos x="6" y="54"/>
                </a:cxn>
                <a:cxn ang="0">
                  <a:pos x="1" y="62"/>
                </a:cxn>
                <a:cxn ang="0">
                  <a:pos x="1" y="75"/>
                </a:cxn>
                <a:cxn ang="0">
                  <a:pos x="5" y="84"/>
                </a:cxn>
                <a:cxn ang="0">
                  <a:pos x="5" y="84"/>
                </a:cxn>
                <a:cxn ang="0">
                  <a:pos x="22" y="88"/>
                </a:cxn>
                <a:cxn ang="0">
                  <a:pos x="32" y="100"/>
                </a:cxn>
                <a:cxn ang="0">
                  <a:pos x="38" y="110"/>
                </a:cxn>
                <a:cxn ang="0">
                  <a:pos x="50" y="107"/>
                </a:cxn>
                <a:cxn ang="0">
                  <a:pos x="65" y="105"/>
                </a:cxn>
                <a:cxn ang="0">
                  <a:pos x="66" y="105"/>
                </a:cxn>
                <a:cxn ang="0">
                  <a:pos x="70" y="93"/>
                </a:cxn>
                <a:cxn ang="0">
                  <a:pos x="83" y="81"/>
                </a:cxn>
              </a:cxnLst>
              <a:rect l="0" t="0" r="r" b="b"/>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2" name="Freeform 23"/>
            <p:cNvSpPr/>
            <p:nvPr/>
          </p:nvSpPr>
          <p:spPr bwMode="auto">
            <a:xfrm>
              <a:off x="4378325" y="2984500"/>
              <a:ext cx="65088" cy="133350"/>
            </a:xfrm>
            <a:custGeom>
              <a:avLst/>
              <a:gdLst/>
              <a:ahLst/>
              <a:cxnLst>
                <a:cxn ang="0">
                  <a:pos x="23" y="45"/>
                </a:cxn>
                <a:cxn ang="0">
                  <a:pos x="28" y="37"/>
                </a:cxn>
                <a:cxn ang="0">
                  <a:pos x="32" y="30"/>
                </a:cxn>
                <a:cxn ang="0">
                  <a:pos x="33" y="14"/>
                </a:cxn>
                <a:cxn ang="0">
                  <a:pos x="32" y="6"/>
                </a:cxn>
                <a:cxn ang="0">
                  <a:pos x="28" y="6"/>
                </a:cxn>
                <a:cxn ang="0">
                  <a:pos x="25" y="1"/>
                </a:cxn>
                <a:cxn ang="0">
                  <a:pos x="21" y="6"/>
                </a:cxn>
                <a:cxn ang="0">
                  <a:pos x="18" y="11"/>
                </a:cxn>
                <a:cxn ang="0">
                  <a:pos x="8" y="13"/>
                </a:cxn>
                <a:cxn ang="0">
                  <a:pos x="2" y="17"/>
                </a:cxn>
                <a:cxn ang="0">
                  <a:pos x="0" y="17"/>
                </a:cxn>
                <a:cxn ang="0">
                  <a:pos x="6" y="28"/>
                </a:cxn>
                <a:cxn ang="0">
                  <a:pos x="9" y="36"/>
                </a:cxn>
                <a:cxn ang="0">
                  <a:pos x="10" y="49"/>
                </a:cxn>
                <a:cxn ang="0">
                  <a:pos x="11" y="70"/>
                </a:cxn>
                <a:cxn ang="0">
                  <a:pos x="19" y="69"/>
                </a:cxn>
                <a:cxn ang="0">
                  <a:pos x="27" y="67"/>
                </a:cxn>
                <a:cxn ang="0">
                  <a:pos x="23" y="58"/>
                </a:cxn>
                <a:cxn ang="0">
                  <a:pos x="23" y="45"/>
                </a:cxn>
              </a:cxnLst>
              <a:rect l="0" t="0" r="r" b="b"/>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3" name="Freeform 24"/>
            <p:cNvSpPr/>
            <p:nvPr/>
          </p:nvSpPr>
          <p:spPr bwMode="auto">
            <a:xfrm>
              <a:off x="4359275" y="3013075"/>
              <a:ext cx="41275" cy="112713"/>
            </a:xfrm>
            <a:custGeom>
              <a:avLst/>
              <a:gdLst/>
              <a:ahLst/>
              <a:cxnLst>
                <a:cxn ang="0">
                  <a:pos x="19" y="21"/>
                </a:cxn>
                <a:cxn ang="0">
                  <a:pos x="16" y="13"/>
                </a:cxn>
                <a:cxn ang="0">
                  <a:pos x="10" y="2"/>
                </a:cxn>
                <a:cxn ang="0">
                  <a:pos x="2" y="1"/>
                </a:cxn>
                <a:cxn ang="0">
                  <a:pos x="0" y="1"/>
                </a:cxn>
                <a:cxn ang="0">
                  <a:pos x="3" y="8"/>
                </a:cxn>
                <a:cxn ang="0">
                  <a:pos x="5" y="15"/>
                </a:cxn>
                <a:cxn ang="0">
                  <a:pos x="6" y="31"/>
                </a:cxn>
                <a:cxn ang="0">
                  <a:pos x="9" y="46"/>
                </a:cxn>
                <a:cxn ang="0">
                  <a:pos x="13" y="59"/>
                </a:cxn>
                <a:cxn ang="0">
                  <a:pos x="15" y="58"/>
                </a:cxn>
                <a:cxn ang="0">
                  <a:pos x="21" y="55"/>
                </a:cxn>
                <a:cxn ang="0">
                  <a:pos x="20" y="34"/>
                </a:cxn>
                <a:cxn ang="0">
                  <a:pos x="19" y="21"/>
                </a:cxn>
              </a:cxnLst>
              <a:rect l="0" t="0" r="r" b="b"/>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4" name="Freeform 25"/>
            <p:cNvSpPr/>
            <p:nvPr/>
          </p:nvSpPr>
          <p:spPr bwMode="auto">
            <a:xfrm>
              <a:off x="4546600" y="2968625"/>
              <a:ext cx="160338" cy="249238"/>
            </a:xfrm>
            <a:custGeom>
              <a:avLst/>
              <a:gdLst/>
              <a:ahLst/>
              <a:cxnLst>
                <a:cxn ang="0">
                  <a:pos x="35" y="124"/>
                </a:cxn>
                <a:cxn ang="0">
                  <a:pos x="65" y="125"/>
                </a:cxn>
                <a:cxn ang="0">
                  <a:pos x="81" y="130"/>
                </a:cxn>
                <a:cxn ang="0">
                  <a:pos x="84" y="120"/>
                </a:cxn>
                <a:cxn ang="0">
                  <a:pos x="82" y="118"/>
                </a:cxn>
                <a:cxn ang="0">
                  <a:pos x="75" y="111"/>
                </a:cxn>
                <a:cxn ang="0">
                  <a:pos x="72" y="107"/>
                </a:cxn>
                <a:cxn ang="0">
                  <a:pos x="71" y="101"/>
                </a:cxn>
                <a:cxn ang="0">
                  <a:pos x="67" y="92"/>
                </a:cxn>
                <a:cxn ang="0">
                  <a:pos x="66" y="82"/>
                </a:cxn>
                <a:cxn ang="0">
                  <a:pos x="71" y="71"/>
                </a:cxn>
                <a:cxn ang="0">
                  <a:pos x="77" y="64"/>
                </a:cxn>
                <a:cxn ang="0">
                  <a:pos x="74" y="56"/>
                </a:cxn>
                <a:cxn ang="0">
                  <a:pos x="64" y="46"/>
                </a:cxn>
                <a:cxn ang="0">
                  <a:pos x="62" y="38"/>
                </a:cxn>
                <a:cxn ang="0">
                  <a:pos x="71" y="37"/>
                </a:cxn>
                <a:cxn ang="0">
                  <a:pos x="76" y="35"/>
                </a:cxn>
                <a:cxn ang="0">
                  <a:pos x="71" y="21"/>
                </a:cxn>
                <a:cxn ang="0">
                  <a:pos x="70" y="11"/>
                </a:cxn>
                <a:cxn ang="0">
                  <a:pos x="63" y="1"/>
                </a:cxn>
                <a:cxn ang="0">
                  <a:pos x="62" y="0"/>
                </a:cxn>
                <a:cxn ang="0">
                  <a:pos x="62" y="7"/>
                </a:cxn>
                <a:cxn ang="0">
                  <a:pos x="66" y="11"/>
                </a:cxn>
                <a:cxn ang="0">
                  <a:pos x="67" y="18"/>
                </a:cxn>
                <a:cxn ang="0">
                  <a:pos x="60" y="22"/>
                </a:cxn>
                <a:cxn ang="0">
                  <a:pos x="54" y="34"/>
                </a:cxn>
                <a:cxn ang="0">
                  <a:pos x="51" y="42"/>
                </a:cxn>
                <a:cxn ang="0">
                  <a:pos x="50" y="48"/>
                </a:cxn>
                <a:cxn ang="0">
                  <a:pos x="44" y="54"/>
                </a:cxn>
                <a:cxn ang="0">
                  <a:pos x="36" y="72"/>
                </a:cxn>
                <a:cxn ang="0">
                  <a:pos x="31" y="77"/>
                </a:cxn>
                <a:cxn ang="0">
                  <a:pos x="23" y="71"/>
                </a:cxn>
                <a:cxn ang="0">
                  <a:pos x="17" y="72"/>
                </a:cxn>
                <a:cxn ang="0">
                  <a:pos x="4" y="84"/>
                </a:cxn>
                <a:cxn ang="0">
                  <a:pos x="0" y="96"/>
                </a:cxn>
                <a:cxn ang="0">
                  <a:pos x="5" y="103"/>
                </a:cxn>
                <a:cxn ang="0">
                  <a:pos x="14" y="104"/>
                </a:cxn>
                <a:cxn ang="0">
                  <a:pos x="17" y="115"/>
                </a:cxn>
                <a:cxn ang="0">
                  <a:pos x="15" y="125"/>
                </a:cxn>
                <a:cxn ang="0">
                  <a:pos x="31" y="125"/>
                </a:cxn>
                <a:cxn ang="0">
                  <a:pos x="35" y="124"/>
                </a:cxn>
              </a:cxnLst>
              <a:rect l="0" t="0" r="r" b="b"/>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 name="Freeform 26"/>
            <p:cNvSpPr/>
            <p:nvPr/>
          </p:nvSpPr>
          <p:spPr bwMode="auto">
            <a:xfrm>
              <a:off x="4176713" y="3022600"/>
              <a:ext cx="131763" cy="134938"/>
            </a:xfrm>
            <a:custGeom>
              <a:avLst/>
              <a:gdLst/>
              <a:ahLst/>
              <a:cxnLst>
                <a:cxn ang="0">
                  <a:pos x="66" y="60"/>
                </a:cxn>
                <a:cxn ang="0">
                  <a:pos x="61" y="47"/>
                </a:cxn>
                <a:cxn ang="0">
                  <a:pos x="65" y="36"/>
                </a:cxn>
                <a:cxn ang="0">
                  <a:pos x="69" y="29"/>
                </a:cxn>
                <a:cxn ang="0">
                  <a:pos x="65" y="11"/>
                </a:cxn>
                <a:cxn ang="0">
                  <a:pos x="63" y="10"/>
                </a:cxn>
                <a:cxn ang="0">
                  <a:pos x="50" y="12"/>
                </a:cxn>
                <a:cxn ang="0">
                  <a:pos x="40" y="7"/>
                </a:cxn>
                <a:cxn ang="0">
                  <a:pos x="31" y="4"/>
                </a:cxn>
                <a:cxn ang="0">
                  <a:pos x="27" y="3"/>
                </a:cxn>
                <a:cxn ang="0">
                  <a:pos x="22" y="4"/>
                </a:cxn>
                <a:cxn ang="0">
                  <a:pos x="15" y="7"/>
                </a:cxn>
                <a:cxn ang="0">
                  <a:pos x="10" y="5"/>
                </a:cxn>
                <a:cxn ang="0">
                  <a:pos x="6" y="6"/>
                </a:cxn>
                <a:cxn ang="0">
                  <a:pos x="6" y="15"/>
                </a:cxn>
                <a:cxn ang="0">
                  <a:pos x="8" y="20"/>
                </a:cxn>
                <a:cxn ang="0">
                  <a:pos x="10" y="27"/>
                </a:cxn>
                <a:cxn ang="0">
                  <a:pos x="5" y="28"/>
                </a:cxn>
                <a:cxn ang="0">
                  <a:pos x="6" y="35"/>
                </a:cxn>
                <a:cxn ang="0">
                  <a:pos x="2" y="41"/>
                </a:cxn>
                <a:cxn ang="0">
                  <a:pos x="1" y="49"/>
                </a:cxn>
                <a:cxn ang="0">
                  <a:pos x="5" y="52"/>
                </a:cxn>
                <a:cxn ang="0">
                  <a:pos x="14" y="61"/>
                </a:cxn>
                <a:cxn ang="0">
                  <a:pos x="10" y="71"/>
                </a:cxn>
                <a:cxn ang="0">
                  <a:pos x="44" y="64"/>
                </a:cxn>
                <a:cxn ang="0">
                  <a:pos x="65" y="65"/>
                </a:cxn>
                <a:cxn ang="0">
                  <a:pos x="66" y="60"/>
                </a:cxn>
              </a:cxnLst>
              <a:rect l="0" t="0" r="r" b="b"/>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 name="Freeform 27"/>
            <p:cNvSpPr/>
            <p:nvPr/>
          </p:nvSpPr>
          <p:spPr bwMode="auto">
            <a:xfrm>
              <a:off x="4292600" y="3014663"/>
              <a:ext cx="92075" cy="139700"/>
            </a:xfrm>
            <a:custGeom>
              <a:avLst/>
              <a:gdLst/>
              <a:ahLst/>
              <a:cxnLst>
                <a:cxn ang="0">
                  <a:pos x="41" y="30"/>
                </a:cxn>
                <a:cxn ang="0">
                  <a:pos x="40" y="14"/>
                </a:cxn>
                <a:cxn ang="0">
                  <a:pos x="38" y="7"/>
                </a:cxn>
                <a:cxn ang="0">
                  <a:pos x="35" y="0"/>
                </a:cxn>
                <a:cxn ang="0">
                  <a:pos x="32" y="3"/>
                </a:cxn>
                <a:cxn ang="0">
                  <a:pos x="4" y="2"/>
                </a:cxn>
                <a:cxn ang="0">
                  <a:pos x="6" y="13"/>
                </a:cxn>
                <a:cxn ang="0">
                  <a:pos x="4" y="15"/>
                </a:cxn>
                <a:cxn ang="0">
                  <a:pos x="8" y="33"/>
                </a:cxn>
                <a:cxn ang="0">
                  <a:pos x="4" y="40"/>
                </a:cxn>
                <a:cxn ang="0">
                  <a:pos x="0" y="51"/>
                </a:cxn>
                <a:cxn ang="0">
                  <a:pos x="5" y="64"/>
                </a:cxn>
                <a:cxn ang="0">
                  <a:pos x="4" y="69"/>
                </a:cxn>
                <a:cxn ang="0">
                  <a:pos x="13" y="72"/>
                </a:cxn>
                <a:cxn ang="0">
                  <a:pos x="35" y="64"/>
                </a:cxn>
                <a:cxn ang="0">
                  <a:pos x="48" y="58"/>
                </a:cxn>
                <a:cxn ang="0">
                  <a:pos x="44" y="45"/>
                </a:cxn>
                <a:cxn ang="0">
                  <a:pos x="41" y="30"/>
                </a:cxn>
              </a:cxnLst>
              <a:rect l="0" t="0" r="r" b="b"/>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 name="Freeform 28"/>
            <p:cNvSpPr/>
            <p:nvPr/>
          </p:nvSpPr>
          <p:spPr bwMode="auto">
            <a:xfrm>
              <a:off x="4033838" y="2981325"/>
              <a:ext cx="165100" cy="122238"/>
            </a:xfrm>
            <a:custGeom>
              <a:avLst/>
              <a:gdLst/>
              <a:ahLst/>
              <a:cxnLst>
                <a:cxn ang="0">
                  <a:pos x="29" y="34"/>
                </a:cxn>
                <a:cxn ang="0">
                  <a:pos x="34" y="33"/>
                </a:cxn>
                <a:cxn ang="0">
                  <a:pos x="42" y="31"/>
                </a:cxn>
                <a:cxn ang="0">
                  <a:pos x="51" y="42"/>
                </a:cxn>
                <a:cxn ang="0">
                  <a:pos x="53" y="49"/>
                </a:cxn>
                <a:cxn ang="0">
                  <a:pos x="53" y="50"/>
                </a:cxn>
                <a:cxn ang="0">
                  <a:pos x="61" y="48"/>
                </a:cxn>
                <a:cxn ang="0">
                  <a:pos x="65" y="58"/>
                </a:cxn>
                <a:cxn ang="0">
                  <a:pos x="70" y="62"/>
                </a:cxn>
                <a:cxn ang="0">
                  <a:pos x="74" y="58"/>
                </a:cxn>
                <a:cxn ang="0">
                  <a:pos x="77" y="60"/>
                </a:cxn>
                <a:cxn ang="0">
                  <a:pos x="80" y="57"/>
                </a:cxn>
                <a:cxn ang="0">
                  <a:pos x="79" y="50"/>
                </a:cxn>
                <a:cxn ang="0">
                  <a:pos x="84" y="49"/>
                </a:cxn>
                <a:cxn ang="0">
                  <a:pos x="82" y="42"/>
                </a:cxn>
                <a:cxn ang="0">
                  <a:pos x="80" y="37"/>
                </a:cxn>
                <a:cxn ang="0">
                  <a:pos x="80" y="28"/>
                </a:cxn>
                <a:cxn ang="0">
                  <a:pos x="78" y="26"/>
                </a:cxn>
                <a:cxn ang="0">
                  <a:pos x="76" y="20"/>
                </a:cxn>
                <a:cxn ang="0">
                  <a:pos x="76" y="16"/>
                </a:cxn>
                <a:cxn ang="0">
                  <a:pos x="72" y="11"/>
                </a:cxn>
                <a:cxn ang="0">
                  <a:pos x="67" y="2"/>
                </a:cxn>
                <a:cxn ang="0">
                  <a:pos x="59" y="8"/>
                </a:cxn>
                <a:cxn ang="0">
                  <a:pos x="52" y="7"/>
                </a:cxn>
                <a:cxn ang="0">
                  <a:pos x="45" y="8"/>
                </a:cxn>
                <a:cxn ang="0">
                  <a:pos x="42" y="5"/>
                </a:cxn>
                <a:cxn ang="0">
                  <a:pos x="42" y="3"/>
                </a:cxn>
                <a:cxn ang="0">
                  <a:pos x="41" y="4"/>
                </a:cxn>
                <a:cxn ang="0">
                  <a:pos x="24" y="3"/>
                </a:cxn>
                <a:cxn ang="0">
                  <a:pos x="16" y="0"/>
                </a:cxn>
                <a:cxn ang="0">
                  <a:pos x="14" y="5"/>
                </a:cxn>
                <a:cxn ang="0">
                  <a:pos x="15" y="10"/>
                </a:cxn>
                <a:cxn ang="0">
                  <a:pos x="11" y="12"/>
                </a:cxn>
                <a:cxn ang="0">
                  <a:pos x="1" y="17"/>
                </a:cxn>
                <a:cxn ang="0">
                  <a:pos x="0" y="18"/>
                </a:cxn>
                <a:cxn ang="0">
                  <a:pos x="8" y="28"/>
                </a:cxn>
                <a:cxn ang="0">
                  <a:pos x="21" y="42"/>
                </a:cxn>
                <a:cxn ang="0">
                  <a:pos x="29" y="34"/>
                </a:cxn>
              </a:cxnLst>
              <a:rect l="0" t="0" r="r" b="b"/>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8" name="Freeform 29"/>
            <p:cNvSpPr/>
            <p:nvPr/>
          </p:nvSpPr>
          <p:spPr bwMode="auto">
            <a:xfrm>
              <a:off x="4113213" y="3071813"/>
              <a:ext cx="88900" cy="85725"/>
            </a:xfrm>
            <a:custGeom>
              <a:avLst/>
              <a:gdLst/>
              <a:ahLst/>
              <a:cxnLst>
                <a:cxn ang="0">
                  <a:pos x="38" y="26"/>
                </a:cxn>
                <a:cxn ang="0">
                  <a:pos x="34" y="23"/>
                </a:cxn>
                <a:cxn ang="0">
                  <a:pos x="35" y="15"/>
                </a:cxn>
                <a:cxn ang="0">
                  <a:pos x="36" y="12"/>
                </a:cxn>
                <a:cxn ang="0">
                  <a:pos x="33" y="10"/>
                </a:cxn>
                <a:cxn ang="0">
                  <a:pos x="29" y="14"/>
                </a:cxn>
                <a:cxn ang="0">
                  <a:pos x="24" y="10"/>
                </a:cxn>
                <a:cxn ang="0">
                  <a:pos x="20" y="0"/>
                </a:cxn>
                <a:cxn ang="0">
                  <a:pos x="12" y="2"/>
                </a:cxn>
                <a:cxn ang="0">
                  <a:pos x="11" y="7"/>
                </a:cxn>
                <a:cxn ang="0">
                  <a:pos x="2" y="15"/>
                </a:cxn>
                <a:cxn ang="0">
                  <a:pos x="0" y="19"/>
                </a:cxn>
                <a:cxn ang="0">
                  <a:pos x="14" y="28"/>
                </a:cxn>
                <a:cxn ang="0">
                  <a:pos x="41" y="45"/>
                </a:cxn>
                <a:cxn ang="0">
                  <a:pos x="43" y="45"/>
                </a:cxn>
                <a:cxn ang="0">
                  <a:pos x="47" y="35"/>
                </a:cxn>
                <a:cxn ang="0">
                  <a:pos x="38" y="26"/>
                </a:cxn>
              </a:cxnLst>
              <a:rect l="0" t="0" r="r" b="b"/>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 name="Freeform 30"/>
            <p:cNvSpPr/>
            <p:nvPr/>
          </p:nvSpPr>
          <p:spPr bwMode="auto">
            <a:xfrm>
              <a:off x="4075113" y="3040063"/>
              <a:ext cx="63500" cy="68263"/>
            </a:xfrm>
            <a:custGeom>
              <a:avLst/>
              <a:gdLst/>
              <a:ahLst/>
              <a:cxnLst>
                <a:cxn ang="0">
                  <a:pos x="31" y="24"/>
                </a:cxn>
                <a:cxn ang="0">
                  <a:pos x="32" y="18"/>
                </a:cxn>
                <a:cxn ang="0">
                  <a:pos x="30" y="11"/>
                </a:cxn>
                <a:cxn ang="0">
                  <a:pos x="21" y="0"/>
                </a:cxn>
                <a:cxn ang="0">
                  <a:pos x="13" y="2"/>
                </a:cxn>
                <a:cxn ang="0">
                  <a:pos x="8" y="3"/>
                </a:cxn>
                <a:cxn ang="0">
                  <a:pos x="0" y="11"/>
                </a:cxn>
                <a:cxn ang="0">
                  <a:pos x="2" y="15"/>
                </a:cxn>
                <a:cxn ang="0">
                  <a:pos x="11" y="30"/>
                </a:cxn>
                <a:cxn ang="0">
                  <a:pos x="20" y="36"/>
                </a:cxn>
                <a:cxn ang="0">
                  <a:pos x="22" y="32"/>
                </a:cxn>
                <a:cxn ang="0">
                  <a:pos x="31" y="24"/>
                </a:cxn>
              </a:cxnLst>
              <a:rect l="0" t="0" r="r" b="b"/>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0" name="Freeform 31"/>
            <p:cNvSpPr/>
            <p:nvPr/>
          </p:nvSpPr>
          <p:spPr bwMode="auto">
            <a:xfrm>
              <a:off x="3994150" y="2640013"/>
              <a:ext cx="179388" cy="147638"/>
            </a:xfrm>
            <a:custGeom>
              <a:avLst/>
              <a:gdLst/>
              <a:ahLst/>
              <a:cxnLst>
                <a:cxn ang="0">
                  <a:pos x="44" y="59"/>
                </a:cxn>
                <a:cxn ang="0">
                  <a:pos x="56" y="51"/>
                </a:cxn>
                <a:cxn ang="0">
                  <a:pos x="56" y="20"/>
                </a:cxn>
                <a:cxn ang="0">
                  <a:pos x="94" y="20"/>
                </a:cxn>
                <a:cxn ang="0">
                  <a:pos x="94" y="4"/>
                </a:cxn>
                <a:cxn ang="0">
                  <a:pos x="86" y="0"/>
                </a:cxn>
                <a:cxn ang="0">
                  <a:pos x="44" y="0"/>
                </a:cxn>
                <a:cxn ang="0">
                  <a:pos x="38" y="10"/>
                </a:cxn>
                <a:cxn ang="0">
                  <a:pos x="23" y="31"/>
                </a:cxn>
                <a:cxn ang="0">
                  <a:pos x="3" y="66"/>
                </a:cxn>
                <a:cxn ang="0">
                  <a:pos x="0" y="77"/>
                </a:cxn>
                <a:cxn ang="0">
                  <a:pos x="44" y="77"/>
                </a:cxn>
                <a:cxn ang="0">
                  <a:pos x="44" y="59"/>
                </a:cxn>
              </a:cxnLst>
              <a:rect l="0" t="0" r="r" b="b"/>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1" name="Freeform 32"/>
            <p:cNvSpPr/>
            <p:nvPr/>
          </p:nvSpPr>
          <p:spPr bwMode="auto">
            <a:xfrm>
              <a:off x="3992563" y="2647950"/>
              <a:ext cx="261938" cy="287338"/>
            </a:xfrm>
            <a:custGeom>
              <a:avLst/>
              <a:gdLst/>
              <a:ahLst/>
              <a:cxnLst>
                <a:cxn ang="0">
                  <a:pos x="11" y="130"/>
                </a:cxn>
                <a:cxn ang="0">
                  <a:pos x="21" y="130"/>
                </a:cxn>
                <a:cxn ang="0">
                  <a:pos x="30" y="129"/>
                </a:cxn>
                <a:cxn ang="0">
                  <a:pos x="36" y="135"/>
                </a:cxn>
                <a:cxn ang="0">
                  <a:pos x="40" y="135"/>
                </a:cxn>
                <a:cxn ang="0">
                  <a:pos x="48" y="145"/>
                </a:cxn>
                <a:cxn ang="0">
                  <a:pos x="53" y="150"/>
                </a:cxn>
                <a:cxn ang="0">
                  <a:pos x="59" y="147"/>
                </a:cxn>
                <a:cxn ang="0">
                  <a:pos x="66" y="144"/>
                </a:cxn>
                <a:cxn ang="0">
                  <a:pos x="72" y="143"/>
                </a:cxn>
                <a:cxn ang="0">
                  <a:pos x="80" y="144"/>
                </a:cxn>
                <a:cxn ang="0">
                  <a:pos x="87" y="141"/>
                </a:cxn>
                <a:cxn ang="0">
                  <a:pos x="131" y="141"/>
                </a:cxn>
                <a:cxn ang="0">
                  <a:pos x="132" y="131"/>
                </a:cxn>
                <a:cxn ang="0">
                  <a:pos x="129" y="128"/>
                </a:cxn>
                <a:cxn ang="0">
                  <a:pos x="118" y="28"/>
                </a:cxn>
                <a:cxn ang="0">
                  <a:pos x="137" y="28"/>
                </a:cxn>
                <a:cxn ang="0">
                  <a:pos x="97" y="2"/>
                </a:cxn>
                <a:cxn ang="0">
                  <a:pos x="95" y="0"/>
                </a:cxn>
                <a:cxn ang="0">
                  <a:pos x="95" y="16"/>
                </a:cxn>
                <a:cxn ang="0">
                  <a:pos x="57" y="16"/>
                </a:cxn>
                <a:cxn ang="0">
                  <a:pos x="57" y="47"/>
                </a:cxn>
                <a:cxn ang="0">
                  <a:pos x="45" y="55"/>
                </a:cxn>
                <a:cxn ang="0">
                  <a:pos x="45" y="73"/>
                </a:cxn>
                <a:cxn ang="0">
                  <a:pos x="1" y="73"/>
                </a:cxn>
                <a:cxn ang="0">
                  <a:pos x="7" y="85"/>
                </a:cxn>
                <a:cxn ang="0">
                  <a:pos x="9" y="104"/>
                </a:cxn>
                <a:cxn ang="0">
                  <a:pos x="6" y="126"/>
                </a:cxn>
                <a:cxn ang="0">
                  <a:pos x="4" y="135"/>
                </a:cxn>
                <a:cxn ang="0">
                  <a:pos x="4" y="135"/>
                </a:cxn>
                <a:cxn ang="0">
                  <a:pos x="11" y="130"/>
                </a:cxn>
              </a:cxnLst>
              <a:rect l="0" t="0" r="r" b="b"/>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2" name="Freeform 33"/>
            <p:cNvSpPr/>
            <p:nvPr/>
          </p:nvSpPr>
          <p:spPr bwMode="auto">
            <a:xfrm>
              <a:off x="4094163" y="2701925"/>
              <a:ext cx="360363" cy="338138"/>
            </a:xfrm>
            <a:custGeom>
              <a:avLst/>
              <a:gdLst/>
              <a:ahLst/>
              <a:cxnLst>
                <a:cxn ang="0">
                  <a:pos x="179" y="73"/>
                </a:cxn>
                <a:cxn ang="0">
                  <a:pos x="173" y="61"/>
                </a:cxn>
                <a:cxn ang="0">
                  <a:pos x="161" y="57"/>
                </a:cxn>
                <a:cxn ang="0">
                  <a:pos x="153" y="47"/>
                </a:cxn>
                <a:cxn ang="0">
                  <a:pos x="84" y="0"/>
                </a:cxn>
                <a:cxn ang="0">
                  <a:pos x="65" y="0"/>
                </a:cxn>
                <a:cxn ang="0">
                  <a:pos x="76" y="100"/>
                </a:cxn>
                <a:cxn ang="0">
                  <a:pos x="79" y="103"/>
                </a:cxn>
                <a:cxn ang="0">
                  <a:pos x="78" y="113"/>
                </a:cxn>
                <a:cxn ang="0">
                  <a:pos x="34" y="113"/>
                </a:cxn>
                <a:cxn ang="0">
                  <a:pos x="27" y="116"/>
                </a:cxn>
                <a:cxn ang="0">
                  <a:pos x="19" y="115"/>
                </a:cxn>
                <a:cxn ang="0">
                  <a:pos x="13" y="116"/>
                </a:cxn>
                <a:cxn ang="0">
                  <a:pos x="6" y="119"/>
                </a:cxn>
                <a:cxn ang="0">
                  <a:pos x="0" y="122"/>
                </a:cxn>
                <a:cxn ang="0">
                  <a:pos x="1" y="125"/>
                </a:cxn>
                <a:cxn ang="0">
                  <a:pos x="3" y="128"/>
                </a:cxn>
                <a:cxn ang="0">
                  <a:pos x="5" y="135"/>
                </a:cxn>
                <a:cxn ang="0">
                  <a:pos x="11" y="142"/>
                </a:cxn>
                <a:cxn ang="0">
                  <a:pos x="11" y="151"/>
                </a:cxn>
                <a:cxn ang="0">
                  <a:pos x="14" y="154"/>
                </a:cxn>
                <a:cxn ang="0">
                  <a:pos x="21" y="153"/>
                </a:cxn>
                <a:cxn ang="0">
                  <a:pos x="28" y="154"/>
                </a:cxn>
                <a:cxn ang="0">
                  <a:pos x="36" y="148"/>
                </a:cxn>
                <a:cxn ang="0">
                  <a:pos x="41" y="157"/>
                </a:cxn>
                <a:cxn ang="0">
                  <a:pos x="45" y="162"/>
                </a:cxn>
                <a:cxn ang="0">
                  <a:pos x="45" y="166"/>
                </a:cxn>
                <a:cxn ang="0">
                  <a:pos x="47" y="172"/>
                </a:cxn>
                <a:cxn ang="0">
                  <a:pos x="53" y="173"/>
                </a:cxn>
                <a:cxn ang="0">
                  <a:pos x="58" y="175"/>
                </a:cxn>
                <a:cxn ang="0">
                  <a:pos x="65" y="172"/>
                </a:cxn>
                <a:cxn ang="0">
                  <a:pos x="70" y="171"/>
                </a:cxn>
                <a:cxn ang="0">
                  <a:pos x="74" y="172"/>
                </a:cxn>
                <a:cxn ang="0">
                  <a:pos x="78" y="172"/>
                </a:cxn>
                <a:cxn ang="0">
                  <a:pos x="81" y="163"/>
                </a:cxn>
                <a:cxn ang="0">
                  <a:pos x="80" y="156"/>
                </a:cxn>
                <a:cxn ang="0">
                  <a:pos x="89" y="152"/>
                </a:cxn>
                <a:cxn ang="0">
                  <a:pos x="93" y="145"/>
                </a:cxn>
                <a:cxn ang="0">
                  <a:pos x="96" y="136"/>
                </a:cxn>
                <a:cxn ang="0">
                  <a:pos x="103" y="137"/>
                </a:cxn>
                <a:cxn ang="0">
                  <a:pos x="108" y="131"/>
                </a:cxn>
                <a:cxn ang="0">
                  <a:pos x="114" y="129"/>
                </a:cxn>
                <a:cxn ang="0">
                  <a:pos x="118" y="126"/>
                </a:cxn>
                <a:cxn ang="0">
                  <a:pos x="128" y="122"/>
                </a:cxn>
                <a:cxn ang="0">
                  <a:pos x="136" y="119"/>
                </a:cxn>
                <a:cxn ang="0">
                  <a:pos x="150" y="119"/>
                </a:cxn>
                <a:cxn ang="0">
                  <a:pos x="159" y="116"/>
                </a:cxn>
                <a:cxn ang="0">
                  <a:pos x="177" y="115"/>
                </a:cxn>
                <a:cxn ang="0">
                  <a:pos x="184" y="110"/>
                </a:cxn>
                <a:cxn ang="0">
                  <a:pos x="188" y="101"/>
                </a:cxn>
                <a:cxn ang="0">
                  <a:pos x="188" y="71"/>
                </a:cxn>
                <a:cxn ang="0">
                  <a:pos x="179" y="73"/>
                </a:cxn>
              </a:cxnLst>
              <a:rect l="0" t="0" r="r" b="b"/>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3" name="Freeform 34"/>
            <p:cNvSpPr/>
            <p:nvPr/>
          </p:nvSpPr>
          <p:spPr bwMode="auto">
            <a:xfrm>
              <a:off x="4243388" y="2925763"/>
              <a:ext cx="176213" cy="125413"/>
            </a:xfrm>
            <a:custGeom>
              <a:avLst/>
              <a:gdLst/>
              <a:ahLst/>
              <a:cxnLst>
                <a:cxn ang="0">
                  <a:pos x="92" y="37"/>
                </a:cxn>
                <a:cxn ang="0">
                  <a:pos x="87" y="35"/>
                </a:cxn>
                <a:cxn ang="0">
                  <a:pos x="86" y="29"/>
                </a:cxn>
                <a:cxn ang="0">
                  <a:pos x="81" y="30"/>
                </a:cxn>
                <a:cxn ang="0">
                  <a:pos x="76" y="26"/>
                </a:cxn>
                <a:cxn ang="0">
                  <a:pos x="74" y="21"/>
                </a:cxn>
                <a:cxn ang="0">
                  <a:pos x="69" y="15"/>
                </a:cxn>
                <a:cxn ang="0">
                  <a:pos x="65" y="9"/>
                </a:cxn>
                <a:cxn ang="0">
                  <a:pos x="65" y="3"/>
                </a:cxn>
                <a:cxn ang="0">
                  <a:pos x="58" y="2"/>
                </a:cxn>
                <a:cxn ang="0">
                  <a:pos x="50" y="5"/>
                </a:cxn>
                <a:cxn ang="0">
                  <a:pos x="40" y="9"/>
                </a:cxn>
                <a:cxn ang="0">
                  <a:pos x="36" y="12"/>
                </a:cxn>
                <a:cxn ang="0">
                  <a:pos x="30" y="14"/>
                </a:cxn>
                <a:cxn ang="0">
                  <a:pos x="25" y="20"/>
                </a:cxn>
                <a:cxn ang="0">
                  <a:pos x="18" y="19"/>
                </a:cxn>
                <a:cxn ang="0">
                  <a:pos x="15" y="28"/>
                </a:cxn>
                <a:cxn ang="0">
                  <a:pos x="11" y="35"/>
                </a:cxn>
                <a:cxn ang="0">
                  <a:pos x="2" y="39"/>
                </a:cxn>
                <a:cxn ang="0">
                  <a:pos x="3" y="46"/>
                </a:cxn>
                <a:cxn ang="0">
                  <a:pos x="0" y="55"/>
                </a:cxn>
                <a:cxn ang="0">
                  <a:pos x="5" y="58"/>
                </a:cxn>
                <a:cxn ang="0">
                  <a:pos x="15" y="63"/>
                </a:cxn>
                <a:cxn ang="0">
                  <a:pos x="28" y="61"/>
                </a:cxn>
                <a:cxn ang="0">
                  <a:pos x="32" y="60"/>
                </a:cxn>
                <a:cxn ang="0">
                  <a:pos x="30" y="49"/>
                </a:cxn>
                <a:cxn ang="0">
                  <a:pos x="58" y="50"/>
                </a:cxn>
                <a:cxn ang="0">
                  <a:pos x="63" y="47"/>
                </a:cxn>
                <a:cxn ang="0">
                  <a:pos x="73" y="48"/>
                </a:cxn>
                <a:cxn ang="0">
                  <a:pos x="79" y="44"/>
                </a:cxn>
                <a:cxn ang="0">
                  <a:pos x="89" y="42"/>
                </a:cxn>
                <a:cxn ang="0">
                  <a:pos x="92" y="37"/>
                </a:cxn>
                <a:cxn ang="0">
                  <a:pos x="92" y="37"/>
                </a:cxn>
              </a:cxnLst>
              <a:rect l="0" t="0" r="r" b="b"/>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4" name="Freeform 35"/>
            <p:cNvSpPr/>
            <p:nvPr/>
          </p:nvSpPr>
          <p:spPr bwMode="auto">
            <a:xfrm>
              <a:off x="4365625" y="2738438"/>
              <a:ext cx="336550" cy="261938"/>
            </a:xfrm>
            <a:custGeom>
              <a:avLst/>
              <a:gdLst/>
              <a:ahLst/>
              <a:cxnLst>
                <a:cxn ang="0">
                  <a:pos x="168" y="20"/>
                </a:cxn>
                <a:cxn ang="0">
                  <a:pos x="167" y="5"/>
                </a:cxn>
                <a:cxn ang="0">
                  <a:pos x="158" y="10"/>
                </a:cxn>
                <a:cxn ang="0">
                  <a:pos x="151" y="3"/>
                </a:cxn>
                <a:cxn ang="0">
                  <a:pos x="134" y="0"/>
                </a:cxn>
                <a:cxn ang="0">
                  <a:pos x="86" y="30"/>
                </a:cxn>
                <a:cxn ang="0">
                  <a:pos x="65" y="46"/>
                </a:cxn>
                <a:cxn ang="0">
                  <a:pos x="48" y="52"/>
                </a:cxn>
                <a:cxn ang="0">
                  <a:pos x="46" y="52"/>
                </a:cxn>
                <a:cxn ang="0">
                  <a:pos x="46" y="82"/>
                </a:cxn>
                <a:cxn ang="0">
                  <a:pos x="42" y="91"/>
                </a:cxn>
                <a:cxn ang="0">
                  <a:pos x="35" y="96"/>
                </a:cxn>
                <a:cxn ang="0">
                  <a:pos x="17" y="97"/>
                </a:cxn>
                <a:cxn ang="0">
                  <a:pos x="8" y="100"/>
                </a:cxn>
                <a:cxn ang="0">
                  <a:pos x="1" y="101"/>
                </a:cxn>
                <a:cxn ang="0">
                  <a:pos x="1" y="107"/>
                </a:cxn>
                <a:cxn ang="0">
                  <a:pos x="5" y="113"/>
                </a:cxn>
                <a:cxn ang="0">
                  <a:pos x="10" y="119"/>
                </a:cxn>
                <a:cxn ang="0">
                  <a:pos x="12" y="124"/>
                </a:cxn>
                <a:cxn ang="0">
                  <a:pos x="17" y="128"/>
                </a:cxn>
                <a:cxn ang="0">
                  <a:pos x="22" y="127"/>
                </a:cxn>
                <a:cxn ang="0">
                  <a:pos x="23" y="133"/>
                </a:cxn>
                <a:cxn ang="0">
                  <a:pos x="28" y="135"/>
                </a:cxn>
                <a:cxn ang="0">
                  <a:pos x="32" y="130"/>
                </a:cxn>
                <a:cxn ang="0">
                  <a:pos x="35" y="135"/>
                </a:cxn>
                <a:cxn ang="0">
                  <a:pos x="40" y="133"/>
                </a:cxn>
                <a:cxn ang="0">
                  <a:pos x="45" y="125"/>
                </a:cxn>
                <a:cxn ang="0">
                  <a:pos x="48" y="116"/>
                </a:cxn>
                <a:cxn ang="0">
                  <a:pos x="58" y="116"/>
                </a:cxn>
                <a:cxn ang="0">
                  <a:pos x="65" y="114"/>
                </a:cxn>
                <a:cxn ang="0">
                  <a:pos x="74" y="117"/>
                </a:cxn>
                <a:cxn ang="0">
                  <a:pos x="80" y="123"/>
                </a:cxn>
                <a:cxn ang="0">
                  <a:pos x="89" y="120"/>
                </a:cxn>
                <a:cxn ang="0">
                  <a:pos x="98" y="125"/>
                </a:cxn>
                <a:cxn ang="0">
                  <a:pos x="109" y="125"/>
                </a:cxn>
                <a:cxn ang="0">
                  <a:pos x="117" y="119"/>
                </a:cxn>
                <a:cxn ang="0">
                  <a:pos x="132" y="120"/>
                </a:cxn>
                <a:cxn ang="0">
                  <a:pos x="141" y="122"/>
                </a:cxn>
                <a:cxn ang="0">
                  <a:pos x="149" y="115"/>
                </a:cxn>
                <a:cxn ang="0">
                  <a:pos x="151" y="114"/>
                </a:cxn>
                <a:cxn ang="0">
                  <a:pos x="151" y="111"/>
                </a:cxn>
                <a:cxn ang="0">
                  <a:pos x="153" y="101"/>
                </a:cxn>
                <a:cxn ang="0">
                  <a:pos x="171" y="79"/>
                </a:cxn>
                <a:cxn ang="0">
                  <a:pos x="172" y="51"/>
                </a:cxn>
                <a:cxn ang="0">
                  <a:pos x="174" y="39"/>
                </a:cxn>
                <a:cxn ang="0">
                  <a:pos x="172" y="30"/>
                </a:cxn>
                <a:cxn ang="0">
                  <a:pos x="168" y="20"/>
                </a:cxn>
              </a:cxnLst>
              <a:rect l="0" t="0" r="r" b="b"/>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5" name="Freeform 36"/>
            <p:cNvSpPr/>
            <p:nvPr/>
          </p:nvSpPr>
          <p:spPr bwMode="auto">
            <a:xfrm>
              <a:off x="4654550" y="2738438"/>
              <a:ext cx="215900" cy="357188"/>
            </a:xfrm>
            <a:custGeom>
              <a:avLst/>
              <a:gdLst/>
              <a:ahLst/>
              <a:cxnLst>
                <a:cxn ang="0">
                  <a:pos x="112" y="46"/>
                </a:cxn>
                <a:cxn ang="0">
                  <a:pos x="26" y="0"/>
                </a:cxn>
                <a:cxn ang="0">
                  <a:pos x="16" y="5"/>
                </a:cxn>
                <a:cxn ang="0">
                  <a:pos x="17" y="20"/>
                </a:cxn>
                <a:cxn ang="0">
                  <a:pos x="21" y="30"/>
                </a:cxn>
                <a:cxn ang="0">
                  <a:pos x="23" y="39"/>
                </a:cxn>
                <a:cxn ang="0">
                  <a:pos x="21" y="51"/>
                </a:cxn>
                <a:cxn ang="0">
                  <a:pos x="20" y="79"/>
                </a:cxn>
                <a:cxn ang="0">
                  <a:pos x="2" y="101"/>
                </a:cxn>
                <a:cxn ang="0">
                  <a:pos x="0" y="111"/>
                </a:cxn>
                <a:cxn ang="0">
                  <a:pos x="0" y="114"/>
                </a:cxn>
                <a:cxn ang="0">
                  <a:pos x="2" y="117"/>
                </a:cxn>
                <a:cxn ang="0">
                  <a:pos x="7" y="122"/>
                </a:cxn>
                <a:cxn ang="0">
                  <a:pos x="14" y="132"/>
                </a:cxn>
                <a:cxn ang="0">
                  <a:pos x="15" y="142"/>
                </a:cxn>
                <a:cxn ang="0">
                  <a:pos x="20" y="156"/>
                </a:cxn>
                <a:cxn ang="0">
                  <a:pos x="15" y="158"/>
                </a:cxn>
                <a:cxn ang="0">
                  <a:pos x="6" y="159"/>
                </a:cxn>
                <a:cxn ang="0">
                  <a:pos x="8" y="167"/>
                </a:cxn>
                <a:cxn ang="0">
                  <a:pos x="18" y="177"/>
                </a:cxn>
                <a:cxn ang="0">
                  <a:pos x="22" y="186"/>
                </a:cxn>
                <a:cxn ang="0">
                  <a:pos x="28" y="184"/>
                </a:cxn>
                <a:cxn ang="0">
                  <a:pos x="36" y="184"/>
                </a:cxn>
                <a:cxn ang="0">
                  <a:pos x="48" y="180"/>
                </a:cxn>
                <a:cxn ang="0">
                  <a:pos x="58" y="175"/>
                </a:cxn>
                <a:cxn ang="0">
                  <a:pos x="59" y="169"/>
                </a:cxn>
                <a:cxn ang="0">
                  <a:pos x="75" y="165"/>
                </a:cxn>
                <a:cxn ang="0">
                  <a:pos x="86" y="154"/>
                </a:cxn>
                <a:cxn ang="0">
                  <a:pos x="88" y="149"/>
                </a:cxn>
                <a:cxn ang="0">
                  <a:pos x="97" y="145"/>
                </a:cxn>
                <a:cxn ang="0">
                  <a:pos x="99" y="145"/>
                </a:cxn>
                <a:cxn ang="0">
                  <a:pos x="99" y="145"/>
                </a:cxn>
                <a:cxn ang="0">
                  <a:pos x="100" y="140"/>
                </a:cxn>
                <a:cxn ang="0">
                  <a:pos x="95" y="133"/>
                </a:cxn>
                <a:cxn ang="0">
                  <a:pos x="93" y="125"/>
                </a:cxn>
                <a:cxn ang="0">
                  <a:pos x="91" y="118"/>
                </a:cxn>
                <a:cxn ang="0">
                  <a:pos x="92" y="110"/>
                </a:cxn>
                <a:cxn ang="0">
                  <a:pos x="97" y="102"/>
                </a:cxn>
                <a:cxn ang="0">
                  <a:pos x="101" y="95"/>
                </a:cxn>
                <a:cxn ang="0">
                  <a:pos x="111" y="89"/>
                </a:cxn>
                <a:cxn ang="0">
                  <a:pos x="112" y="77"/>
                </a:cxn>
                <a:cxn ang="0">
                  <a:pos x="112" y="46"/>
                </a:cxn>
              </a:cxnLst>
              <a:rect l="0" t="0" r="r" b="b"/>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6" name="Freeform 37"/>
            <p:cNvSpPr/>
            <p:nvPr/>
          </p:nvSpPr>
          <p:spPr bwMode="auto">
            <a:xfrm>
              <a:off x="4881563" y="2540000"/>
              <a:ext cx="236538" cy="234950"/>
            </a:xfrm>
            <a:custGeom>
              <a:avLst/>
              <a:gdLst/>
              <a:ahLst/>
              <a:cxnLst>
                <a:cxn ang="0">
                  <a:pos x="115" y="27"/>
                </a:cxn>
                <a:cxn ang="0">
                  <a:pos x="107" y="7"/>
                </a:cxn>
                <a:cxn ang="0">
                  <a:pos x="106" y="9"/>
                </a:cxn>
                <a:cxn ang="0">
                  <a:pos x="94" y="8"/>
                </a:cxn>
                <a:cxn ang="0">
                  <a:pos x="80" y="5"/>
                </a:cxn>
                <a:cxn ang="0">
                  <a:pos x="56" y="9"/>
                </a:cxn>
                <a:cxn ang="0">
                  <a:pos x="44" y="10"/>
                </a:cxn>
                <a:cxn ang="0">
                  <a:pos x="23" y="4"/>
                </a:cxn>
                <a:cxn ang="0">
                  <a:pos x="6" y="0"/>
                </a:cxn>
                <a:cxn ang="0">
                  <a:pos x="5" y="3"/>
                </a:cxn>
                <a:cxn ang="0">
                  <a:pos x="4" y="17"/>
                </a:cxn>
                <a:cxn ang="0">
                  <a:pos x="4" y="33"/>
                </a:cxn>
                <a:cxn ang="0">
                  <a:pos x="4" y="120"/>
                </a:cxn>
                <a:cxn ang="0">
                  <a:pos x="72" y="120"/>
                </a:cxn>
                <a:cxn ang="0">
                  <a:pos x="76" y="118"/>
                </a:cxn>
                <a:cxn ang="0">
                  <a:pos x="82" y="120"/>
                </a:cxn>
                <a:cxn ang="0">
                  <a:pos x="96" y="120"/>
                </a:cxn>
                <a:cxn ang="0">
                  <a:pos x="102" y="123"/>
                </a:cxn>
                <a:cxn ang="0">
                  <a:pos x="109" y="118"/>
                </a:cxn>
                <a:cxn ang="0">
                  <a:pos x="116" y="110"/>
                </a:cxn>
                <a:cxn ang="0">
                  <a:pos x="122" y="106"/>
                </a:cxn>
                <a:cxn ang="0">
                  <a:pos x="123" y="105"/>
                </a:cxn>
                <a:cxn ang="0">
                  <a:pos x="123" y="101"/>
                </a:cxn>
                <a:cxn ang="0">
                  <a:pos x="118" y="88"/>
                </a:cxn>
                <a:cxn ang="0">
                  <a:pos x="106" y="65"/>
                </a:cxn>
                <a:cxn ang="0">
                  <a:pos x="100" y="54"/>
                </a:cxn>
                <a:cxn ang="0">
                  <a:pos x="93" y="41"/>
                </a:cxn>
                <a:cxn ang="0">
                  <a:pos x="87" y="20"/>
                </a:cxn>
                <a:cxn ang="0">
                  <a:pos x="95" y="35"/>
                </a:cxn>
                <a:cxn ang="0">
                  <a:pos x="106" y="50"/>
                </a:cxn>
                <a:cxn ang="0">
                  <a:pos x="113" y="34"/>
                </a:cxn>
                <a:cxn ang="0">
                  <a:pos x="113" y="34"/>
                </a:cxn>
                <a:cxn ang="0">
                  <a:pos x="114" y="31"/>
                </a:cxn>
                <a:cxn ang="0">
                  <a:pos x="115" y="27"/>
                </a:cxn>
              </a:cxnLst>
              <a:rect l="0" t="0" r="r" b="b"/>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7" name="Freeform 38"/>
            <p:cNvSpPr/>
            <p:nvPr/>
          </p:nvSpPr>
          <p:spPr bwMode="auto">
            <a:xfrm>
              <a:off x="4551363" y="3206750"/>
              <a:ext cx="122238" cy="134938"/>
            </a:xfrm>
            <a:custGeom>
              <a:avLst/>
              <a:gdLst/>
              <a:ahLst/>
              <a:cxnLst>
                <a:cxn ang="0">
                  <a:pos x="32" y="67"/>
                </a:cxn>
                <a:cxn ang="0">
                  <a:pos x="34" y="58"/>
                </a:cxn>
                <a:cxn ang="0">
                  <a:pos x="41" y="53"/>
                </a:cxn>
                <a:cxn ang="0">
                  <a:pos x="45" y="47"/>
                </a:cxn>
                <a:cxn ang="0">
                  <a:pos x="52" y="54"/>
                </a:cxn>
                <a:cxn ang="0">
                  <a:pos x="60" y="56"/>
                </a:cxn>
                <a:cxn ang="0">
                  <a:pos x="64" y="42"/>
                </a:cxn>
                <a:cxn ang="0">
                  <a:pos x="61" y="30"/>
                </a:cxn>
                <a:cxn ang="0">
                  <a:pos x="59" y="21"/>
                </a:cxn>
                <a:cxn ang="0">
                  <a:pos x="60" y="12"/>
                </a:cxn>
                <a:cxn ang="0">
                  <a:pos x="49" y="12"/>
                </a:cxn>
                <a:cxn ang="0">
                  <a:pos x="50" y="1"/>
                </a:cxn>
                <a:cxn ang="0">
                  <a:pos x="33" y="0"/>
                </a:cxn>
                <a:cxn ang="0">
                  <a:pos x="31" y="1"/>
                </a:cxn>
                <a:cxn ang="0">
                  <a:pos x="31" y="15"/>
                </a:cxn>
                <a:cxn ang="0">
                  <a:pos x="15" y="16"/>
                </a:cxn>
                <a:cxn ang="0">
                  <a:pos x="10" y="16"/>
                </a:cxn>
                <a:cxn ang="0">
                  <a:pos x="8" y="19"/>
                </a:cxn>
                <a:cxn ang="0">
                  <a:pos x="13" y="25"/>
                </a:cxn>
                <a:cxn ang="0">
                  <a:pos x="7" y="29"/>
                </a:cxn>
                <a:cxn ang="0">
                  <a:pos x="2" y="36"/>
                </a:cxn>
                <a:cxn ang="0">
                  <a:pos x="8" y="46"/>
                </a:cxn>
                <a:cxn ang="0">
                  <a:pos x="16" y="57"/>
                </a:cxn>
                <a:cxn ang="0">
                  <a:pos x="27" y="71"/>
                </a:cxn>
                <a:cxn ang="0">
                  <a:pos x="32" y="67"/>
                </a:cxn>
              </a:cxnLst>
              <a:rect l="0" t="0" r="r" b="b"/>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8" name="Freeform 39"/>
            <p:cNvSpPr/>
            <p:nvPr/>
          </p:nvSpPr>
          <p:spPr bwMode="auto">
            <a:xfrm>
              <a:off x="4564063" y="3208338"/>
              <a:ext cx="47625" cy="28575"/>
            </a:xfrm>
            <a:custGeom>
              <a:avLst/>
              <a:gdLst/>
              <a:ahLst/>
              <a:cxnLst>
                <a:cxn ang="0">
                  <a:pos x="24" y="14"/>
                </a:cxn>
                <a:cxn ang="0">
                  <a:pos x="24" y="0"/>
                </a:cxn>
                <a:cxn ang="0">
                  <a:pos x="22" y="0"/>
                </a:cxn>
                <a:cxn ang="0">
                  <a:pos x="6" y="0"/>
                </a:cxn>
                <a:cxn ang="0">
                  <a:pos x="6" y="1"/>
                </a:cxn>
                <a:cxn ang="0">
                  <a:pos x="3" y="8"/>
                </a:cxn>
                <a:cxn ang="0">
                  <a:pos x="3" y="13"/>
                </a:cxn>
                <a:cxn ang="0">
                  <a:pos x="3" y="15"/>
                </a:cxn>
                <a:cxn ang="0">
                  <a:pos x="8" y="15"/>
                </a:cxn>
                <a:cxn ang="0">
                  <a:pos x="24" y="14"/>
                </a:cxn>
              </a:cxnLst>
              <a:rect l="0" t="0" r="r" b="b"/>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9" name="Freeform 40"/>
            <p:cNvSpPr/>
            <p:nvPr/>
          </p:nvSpPr>
          <p:spPr bwMode="auto">
            <a:xfrm>
              <a:off x="4602163" y="3175000"/>
              <a:ext cx="153988" cy="188913"/>
            </a:xfrm>
            <a:custGeom>
              <a:avLst/>
              <a:gdLst/>
              <a:ahLst/>
              <a:cxnLst>
                <a:cxn ang="0">
                  <a:pos x="21" y="94"/>
                </a:cxn>
                <a:cxn ang="0">
                  <a:pos x="29" y="95"/>
                </a:cxn>
                <a:cxn ang="0">
                  <a:pos x="38" y="95"/>
                </a:cxn>
                <a:cxn ang="0">
                  <a:pos x="43" y="95"/>
                </a:cxn>
                <a:cxn ang="0">
                  <a:pos x="50" y="88"/>
                </a:cxn>
                <a:cxn ang="0">
                  <a:pos x="54" y="80"/>
                </a:cxn>
                <a:cxn ang="0">
                  <a:pos x="55" y="61"/>
                </a:cxn>
                <a:cxn ang="0">
                  <a:pos x="64" y="49"/>
                </a:cxn>
                <a:cxn ang="0">
                  <a:pos x="73" y="25"/>
                </a:cxn>
                <a:cxn ang="0">
                  <a:pos x="77" y="13"/>
                </a:cxn>
                <a:cxn ang="0">
                  <a:pos x="79" y="1"/>
                </a:cxn>
                <a:cxn ang="0">
                  <a:pos x="79" y="1"/>
                </a:cxn>
                <a:cxn ang="0">
                  <a:pos x="69" y="0"/>
                </a:cxn>
                <a:cxn ang="0">
                  <a:pos x="64" y="1"/>
                </a:cxn>
                <a:cxn ang="0">
                  <a:pos x="58" y="3"/>
                </a:cxn>
                <a:cxn ang="0">
                  <a:pos x="56" y="11"/>
                </a:cxn>
                <a:cxn ang="0">
                  <a:pos x="52" y="22"/>
                </a:cxn>
                <a:cxn ang="0">
                  <a:pos x="36" y="17"/>
                </a:cxn>
                <a:cxn ang="0">
                  <a:pos x="23" y="17"/>
                </a:cxn>
                <a:cxn ang="0">
                  <a:pos x="22" y="28"/>
                </a:cxn>
                <a:cxn ang="0">
                  <a:pos x="33" y="28"/>
                </a:cxn>
                <a:cxn ang="0">
                  <a:pos x="32" y="37"/>
                </a:cxn>
                <a:cxn ang="0">
                  <a:pos x="34" y="46"/>
                </a:cxn>
                <a:cxn ang="0">
                  <a:pos x="37" y="58"/>
                </a:cxn>
                <a:cxn ang="0">
                  <a:pos x="33" y="72"/>
                </a:cxn>
                <a:cxn ang="0">
                  <a:pos x="25" y="70"/>
                </a:cxn>
                <a:cxn ang="0">
                  <a:pos x="18" y="63"/>
                </a:cxn>
                <a:cxn ang="0">
                  <a:pos x="14" y="69"/>
                </a:cxn>
                <a:cxn ang="0">
                  <a:pos x="7" y="74"/>
                </a:cxn>
                <a:cxn ang="0">
                  <a:pos x="5" y="83"/>
                </a:cxn>
                <a:cxn ang="0">
                  <a:pos x="0" y="87"/>
                </a:cxn>
                <a:cxn ang="0">
                  <a:pos x="1" y="88"/>
                </a:cxn>
                <a:cxn ang="0">
                  <a:pos x="11" y="99"/>
                </a:cxn>
                <a:cxn ang="0">
                  <a:pos x="21" y="94"/>
                </a:cxn>
              </a:cxnLst>
              <a:rect l="0" t="0" r="r" b="b"/>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40" name="Freeform 41"/>
            <p:cNvSpPr/>
            <p:nvPr/>
          </p:nvSpPr>
          <p:spPr bwMode="auto">
            <a:xfrm>
              <a:off x="4819650" y="2740025"/>
              <a:ext cx="358775" cy="441325"/>
            </a:xfrm>
            <a:custGeom>
              <a:avLst/>
              <a:gdLst/>
              <a:ahLst/>
              <a:cxnLst>
                <a:cxn ang="0">
                  <a:pos x="141" y="13"/>
                </a:cxn>
                <a:cxn ang="0">
                  <a:pos x="128" y="15"/>
                </a:cxn>
                <a:cxn ang="0">
                  <a:pos x="108" y="13"/>
                </a:cxn>
                <a:cxn ang="0">
                  <a:pos x="36" y="15"/>
                </a:cxn>
                <a:cxn ang="0">
                  <a:pos x="25" y="39"/>
                </a:cxn>
                <a:cxn ang="0">
                  <a:pos x="24" y="88"/>
                </a:cxn>
                <a:cxn ang="0">
                  <a:pos x="10" y="101"/>
                </a:cxn>
                <a:cxn ang="0">
                  <a:pos x="4" y="117"/>
                </a:cxn>
                <a:cxn ang="0">
                  <a:pos x="8" y="132"/>
                </a:cxn>
                <a:cxn ang="0">
                  <a:pos x="12" y="144"/>
                </a:cxn>
                <a:cxn ang="0">
                  <a:pos x="21" y="165"/>
                </a:cxn>
                <a:cxn ang="0">
                  <a:pos x="24" y="170"/>
                </a:cxn>
                <a:cxn ang="0">
                  <a:pos x="35" y="177"/>
                </a:cxn>
                <a:cxn ang="0">
                  <a:pos x="47" y="190"/>
                </a:cxn>
                <a:cxn ang="0">
                  <a:pos x="59" y="204"/>
                </a:cxn>
                <a:cxn ang="0">
                  <a:pos x="64" y="213"/>
                </a:cxn>
                <a:cxn ang="0">
                  <a:pos x="76" y="219"/>
                </a:cxn>
                <a:cxn ang="0">
                  <a:pos x="88" y="218"/>
                </a:cxn>
                <a:cxn ang="0">
                  <a:pos x="109" y="227"/>
                </a:cxn>
                <a:cxn ang="0">
                  <a:pos x="124" y="226"/>
                </a:cxn>
                <a:cxn ang="0">
                  <a:pos x="135" y="222"/>
                </a:cxn>
                <a:cxn ang="0">
                  <a:pos x="146" y="214"/>
                </a:cxn>
                <a:cxn ang="0">
                  <a:pos x="155" y="217"/>
                </a:cxn>
                <a:cxn ang="0">
                  <a:pos x="145" y="198"/>
                </a:cxn>
                <a:cxn ang="0">
                  <a:pos x="125" y="180"/>
                </a:cxn>
                <a:cxn ang="0">
                  <a:pos x="136" y="172"/>
                </a:cxn>
                <a:cxn ang="0">
                  <a:pos x="141" y="149"/>
                </a:cxn>
                <a:cxn ang="0">
                  <a:pos x="149" y="133"/>
                </a:cxn>
                <a:cxn ang="0">
                  <a:pos x="161" y="119"/>
                </a:cxn>
                <a:cxn ang="0">
                  <a:pos x="166" y="90"/>
                </a:cxn>
                <a:cxn ang="0">
                  <a:pos x="176" y="73"/>
                </a:cxn>
                <a:cxn ang="0">
                  <a:pos x="180" y="57"/>
                </a:cxn>
                <a:cxn ang="0">
                  <a:pos x="171" y="20"/>
                </a:cxn>
                <a:cxn ang="0">
                  <a:pos x="155" y="0"/>
                </a:cxn>
                <a:cxn ang="0">
                  <a:pos x="148" y="5"/>
                </a:cxn>
              </a:cxnLst>
              <a:rect l="0" t="0" r="r" b="b"/>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41" name="Freeform 42"/>
            <p:cNvSpPr/>
            <p:nvPr/>
          </p:nvSpPr>
          <p:spPr bwMode="auto">
            <a:xfrm>
              <a:off x="5245100" y="2978150"/>
              <a:ext cx="41275" cy="41275"/>
            </a:xfrm>
            <a:custGeom>
              <a:avLst/>
              <a:gdLst/>
              <a:ahLst/>
              <a:cxnLst>
                <a:cxn ang="0">
                  <a:pos x="8" y="3"/>
                </a:cxn>
                <a:cxn ang="0">
                  <a:pos x="3" y="10"/>
                </a:cxn>
                <a:cxn ang="0">
                  <a:pos x="2" y="20"/>
                </a:cxn>
                <a:cxn ang="0">
                  <a:pos x="9" y="19"/>
                </a:cxn>
                <a:cxn ang="0">
                  <a:pos x="14" y="21"/>
                </a:cxn>
                <a:cxn ang="0">
                  <a:pos x="19" y="16"/>
                </a:cxn>
                <a:cxn ang="0">
                  <a:pos x="13" y="13"/>
                </a:cxn>
                <a:cxn ang="0">
                  <a:pos x="19" y="8"/>
                </a:cxn>
                <a:cxn ang="0">
                  <a:pos x="18" y="1"/>
                </a:cxn>
                <a:cxn ang="0">
                  <a:pos x="17" y="0"/>
                </a:cxn>
                <a:cxn ang="0">
                  <a:pos x="14" y="2"/>
                </a:cxn>
                <a:cxn ang="0">
                  <a:pos x="8" y="3"/>
                </a:cxn>
              </a:cxnLst>
              <a:rect l="0" t="0" r="r" b="b"/>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42" name="Freeform 43"/>
            <p:cNvSpPr/>
            <p:nvPr/>
          </p:nvSpPr>
          <p:spPr bwMode="auto">
            <a:xfrm>
              <a:off x="5130800" y="2860675"/>
              <a:ext cx="146050" cy="123825"/>
            </a:xfrm>
            <a:custGeom>
              <a:avLst/>
              <a:gdLst/>
              <a:ahLst/>
              <a:cxnLst>
                <a:cxn ang="0">
                  <a:pos x="14" y="10"/>
                </a:cxn>
                <a:cxn ang="0">
                  <a:pos x="8" y="16"/>
                </a:cxn>
                <a:cxn ang="0">
                  <a:pos x="4" y="27"/>
                </a:cxn>
                <a:cxn ang="0">
                  <a:pos x="3" y="43"/>
                </a:cxn>
                <a:cxn ang="0">
                  <a:pos x="13" y="43"/>
                </a:cxn>
                <a:cxn ang="0">
                  <a:pos x="16" y="40"/>
                </a:cxn>
                <a:cxn ang="0">
                  <a:pos x="21" y="38"/>
                </a:cxn>
                <a:cxn ang="0">
                  <a:pos x="28" y="41"/>
                </a:cxn>
                <a:cxn ang="0">
                  <a:pos x="33" y="41"/>
                </a:cxn>
                <a:cxn ang="0">
                  <a:pos x="45" y="41"/>
                </a:cxn>
                <a:cxn ang="0">
                  <a:pos x="68" y="64"/>
                </a:cxn>
                <a:cxn ang="0">
                  <a:pos x="68" y="65"/>
                </a:cxn>
                <a:cxn ang="0">
                  <a:pos x="74" y="64"/>
                </a:cxn>
                <a:cxn ang="0">
                  <a:pos x="77" y="62"/>
                </a:cxn>
                <a:cxn ang="0">
                  <a:pos x="65" y="49"/>
                </a:cxn>
                <a:cxn ang="0">
                  <a:pos x="47" y="36"/>
                </a:cxn>
                <a:cxn ang="0">
                  <a:pos x="40" y="29"/>
                </a:cxn>
                <a:cxn ang="0">
                  <a:pos x="31" y="13"/>
                </a:cxn>
                <a:cxn ang="0">
                  <a:pos x="25" y="0"/>
                </a:cxn>
                <a:cxn ang="0">
                  <a:pos x="14" y="10"/>
                </a:cxn>
              </a:cxnLst>
              <a:rect l="0" t="0" r="r" b="b"/>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43" name="Freeform 44"/>
            <p:cNvSpPr/>
            <p:nvPr/>
          </p:nvSpPr>
          <p:spPr bwMode="auto">
            <a:xfrm>
              <a:off x="5056188" y="2928938"/>
              <a:ext cx="323850" cy="252413"/>
            </a:xfrm>
            <a:custGeom>
              <a:avLst/>
              <a:gdLst/>
              <a:ahLst/>
              <a:cxnLst>
                <a:cxn ang="0">
                  <a:pos x="12" y="87"/>
                </a:cxn>
                <a:cxn ang="0">
                  <a:pos x="22" y="99"/>
                </a:cxn>
                <a:cxn ang="0">
                  <a:pos x="32" y="108"/>
                </a:cxn>
                <a:cxn ang="0">
                  <a:pos x="32" y="118"/>
                </a:cxn>
                <a:cxn ang="0">
                  <a:pos x="36" y="119"/>
                </a:cxn>
                <a:cxn ang="0">
                  <a:pos x="47" y="122"/>
                </a:cxn>
                <a:cxn ang="0">
                  <a:pos x="60" y="129"/>
                </a:cxn>
                <a:cxn ang="0">
                  <a:pos x="73" y="131"/>
                </a:cxn>
                <a:cxn ang="0">
                  <a:pos x="81" y="125"/>
                </a:cxn>
                <a:cxn ang="0">
                  <a:pos x="91" y="123"/>
                </a:cxn>
                <a:cxn ang="0">
                  <a:pos x="96" y="126"/>
                </a:cxn>
                <a:cxn ang="0">
                  <a:pos x="102" y="124"/>
                </a:cxn>
                <a:cxn ang="0">
                  <a:pos x="111" y="123"/>
                </a:cxn>
                <a:cxn ang="0">
                  <a:pos x="126" y="115"/>
                </a:cxn>
                <a:cxn ang="0">
                  <a:pos x="138" y="113"/>
                </a:cxn>
                <a:cxn ang="0">
                  <a:pos x="168" y="83"/>
                </a:cxn>
                <a:cxn ang="0">
                  <a:pos x="164" y="80"/>
                </a:cxn>
                <a:cxn ang="0">
                  <a:pos x="149" y="77"/>
                </a:cxn>
                <a:cxn ang="0">
                  <a:pos x="126" y="69"/>
                </a:cxn>
                <a:cxn ang="0">
                  <a:pos x="118" y="62"/>
                </a:cxn>
                <a:cxn ang="0">
                  <a:pos x="111" y="52"/>
                </a:cxn>
                <a:cxn ang="0">
                  <a:pos x="113" y="47"/>
                </a:cxn>
                <a:cxn ang="0">
                  <a:pos x="108" y="45"/>
                </a:cxn>
                <a:cxn ang="0">
                  <a:pos x="101" y="46"/>
                </a:cxn>
                <a:cxn ang="0">
                  <a:pos x="102" y="36"/>
                </a:cxn>
                <a:cxn ang="0">
                  <a:pos x="107" y="28"/>
                </a:cxn>
                <a:cxn ang="0">
                  <a:pos x="84" y="5"/>
                </a:cxn>
                <a:cxn ang="0">
                  <a:pos x="72" y="5"/>
                </a:cxn>
                <a:cxn ang="0">
                  <a:pos x="67" y="5"/>
                </a:cxn>
                <a:cxn ang="0">
                  <a:pos x="60" y="2"/>
                </a:cxn>
                <a:cxn ang="0">
                  <a:pos x="55" y="4"/>
                </a:cxn>
                <a:cxn ang="0">
                  <a:pos x="52" y="7"/>
                </a:cxn>
                <a:cxn ang="0">
                  <a:pos x="42" y="7"/>
                </a:cxn>
                <a:cxn ang="0">
                  <a:pos x="42" y="7"/>
                </a:cxn>
                <a:cxn ang="0">
                  <a:pos x="38" y="20"/>
                </a:cxn>
                <a:cxn ang="0">
                  <a:pos x="33" y="26"/>
                </a:cxn>
                <a:cxn ang="0">
                  <a:pos x="26" y="34"/>
                </a:cxn>
                <a:cxn ang="0">
                  <a:pos x="23" y="45"/>
                </a:cxn>
                <a:cxn ang="0">
                  <a:pos x="18" y="50"/>
                </a:cxn>
                <a:cxn ang="0">
                  <a:pos x="14" y="60"/>
                </a:cxn>
                <a:cxn ang="0">
                  <a:pos x="13" y="73"/>
                </a:cxn>
                <a:cxn ang="0">
                  <a:pos x="4" y="75"/>
                </a:cxn>
                <a:cxn ang="0">
                  <a:pos x="2" y="81"/>
                </a:cxn>
                <a:cxn ang="0">
                  <a:pos x="12" y="87"/>
                </a:cxn>
              </a:cxnLst>
              <a:rect l="0" t="0" r="r" b="b"/>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44" name="Freeform 45"/>
            <p:cNvSpPr/>
            <p:nvPr/>
          </p:nvSpPr>
          <p:spPr bwMode="auto">
            <a:xfrm>
              <a:off x="5106988" y="2468563"/>
              <a:ext cx="33338" cy="39688"/>
            </a:xfrm>
            <a:custGeom>
              <a:avLst/>
              <a:gdLst/>
              <a:ahLst/>
              <a:cxnLst>
                <a:cxn ang="0">
                  <a:pos x="14" y="9"/>
                </a:cxn>
                <a:cxn ang="0">
                  <a:pos x="8" y="0"/>
                </a:cxn>
                <a:cxn ang="0">
                  <a:pos x="8" y="2"/>
                </a:cxn>
                <a:cxn ang="0">
                  <a:pos x="0" y="18"/>
                </a:cxn>
                <a:cxn ang="0">
                  <a:pos x="5" y="21"/>
                </a:cxn>
                <a:cxn ang="0">
                  <a:pos x="14" y="9"/>
                </a:cxn>
              </a:cxnLst>
              <a:rect l="0" t="0" r="r" b="b"/>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45" name="Freeform 46"/>
            <p:cNvSpPr/>
            <p:nvPr/>
          </p:nvSpPr>
          <p:spPr bwMode="auto">
            <a:xfrm>
              <a:off x="5116513" y="2406650"/>
              <a:ext cx="149225" cy="119063"/>
            </a:xfrm>
            <a:custGeom>
              <a:avLst/>
              <a:gdLst/>
              <a:ahLst/>
              <a:cxnLst>
                <a:cxn ang="0">
                  <a:pos x="9" y="41"/>
                </a:cxn>
                <a:cxn ang="0">
                  <a:pos x="0" y="53"/>
                </a:cxn>
                <a:cxn ang="0">
                  <a:pos x="1" y="53"/>
                </a:cxn>
                <a:cxn ang="0">
                  <a:pos x="2" y="57"/>
                </a:cxn>
                <a:cxn ang="0">
                  <a:pos x="12" y="62"/>
                </a:cxn>
                <a:cxn ang="0">
                  <a:pos x="23" y="56"/>
                </a:cxn>
                <a:cxn ang="0">
                  <a:pos x="61" y="37"/>
                </a:cxn>
                <a:cxn ang="0">
                  <a:pos x="64" y="30"/>
                </a:cxn>
                <a:cxn ang="0">
                  <a:pos x="65" y="21"/>
                </a:cxn>
                <a:cxn ang="0">
                  <a:pos x="64" y="12"/>
                </a:cxn>
                <a:cxn ang="0">
                  <a:pos x="71" y="7"/>
                </a:cxn>
                <a:cxn ang="0">
                  <a:pos x="78" y="2"/>
                </a:cxn>
                <a:cxn ang="0">
                  <a:pos x="73" y="0"/>
                </a:cxn>
                <a:cxn ang="0">
                  <a:pos x="61" y="2"/>
                </a:cxn>
                <a:cxn ang="0">
                  <a:pos x="46" y="7"/>
                </a:cxn>
                <a:cxn ang="0">
                  <a:pos x="33" y="6"/>
                </a:cxn>
                <a:cxn ang="0">
                  <a:pos x="26" y="8"/>
                </a:cxn>
                <a:cxn ang="0">
                  <a:pos x="16" y="8"/>
                </a:cxn>
                <a:cxn ang="0">
                  <a:pos x="11" y="10"/>
                </a:cxn>
                <a:cxn ang="0">
                  <a:pos x="4" y="18"/>
                </a:cxn>
                <a:cxn ang="0">
                  <a:pos x="4" y="24"/>
                </a:cxn>
                <a:cxn ang="0">
                  <a:pos x="3" y="32"/>
                </a:cxn>
                <a:cxn ang="0">
                  <a:pos x="9" y="41"/>
                </a:cxn>
              </a:cxnLst>
              <a:rect l="0" t="0" r="r" b="b"/>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46" name="Freeform 47"/>
            <p:cNvSpPr/>
            <p:nvPr/>
          </p:nvSpPr>
          <p:spPr bwMode="auto">
            <a:xfrm>
              <a:off x="7058025" y="2382838"/>
              <a:ext cx="80963" cy="101600"/>
            </a:xfrm>
            <a:custGeom>
              <a:avLst/>
              <a:gdLst/>
              <a:ahLst/>
              <a:cxnLst>
                <a:cxn ang="0">
                  <a:pos x="10" y="4"/>
                </a:cxn>
                <a:cxn ang="0">
                  <a:pos x="4" y="9"/>
                </a:cxn>
                <a:cxn ang="0">
                  <a:pos x="7" y="15"/>
                </a:cxn>
                <a:cxn ang="0">
                  <a:pos x="7" y="20"/>
                </a:cxn>
                <a:cxn ang="0">
                  <a:pos x="6" y="30"/>
                </a:cxn>
                <a:cxn ang="0">
                  <a:pos x="3" y="44"/>
                </a:cxn>
                <a:cxn ang="0">
                  <a:pos x="4" y="51"/>
                </a:cxn>
                <a:cxn ang="0">
                  <a:pos x="26" y="44"/>
                </a:cxn>
                <a:cxn ang="0">
                  <a:pos x="37" y="40"/>
                </a:cxn>
                <a:cxn ang="0">
                  <a:pos x="41" y="35"/>
                </a:cxn>
                <a:cxn ang="0">
                  <a:pos x="38" y="19"/>
                </a:cxn>
                <a:cxn ang="0">
                  <a:pos x="27" y="0"/>
                </a:cxn>
                <a:cxn ang="0">
                  <a:pos x="21" y="2"/>
                </a:cxn>
                <a:cxn ang="0">
                  <a:pos x="10" y="4"/>
                </a:cxn>
              </a:cxnLst>
              <a:rect l="0" t="0" r="r" b="b"/>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47" name="Freeform 48"/>
            <p:cNvSpPr/>
            <p:nvPr/>
          </p:nvSpPr>
          <p:spPr bwMode="auto">
            <a:xfrm>
              <a:off x="6246813" y="2668588"/>
              <a:ext cx="95250" cy="128588"/>
            </a:xfrm>
            <a:custGeom>
              <a:avLst/>
              <a:gdLst/>
              <a:ahLst/>
              <a:cxnLst>
                <a:cxn ang="0">
                  <a:pos x="50" y="56"/>
                </a:cxn>
                <a:cxn ang="0">
                  <a:pos x="46" y="34"/>
                </a:cxn>
                <a:cxn ang="0">
                  <a:pos x="37" y="43"/>
                </a:cxn>
                <a:cxn ang="0">
                  <a:pos x="38" y="31"/>
                </a:cxn>
                <a:cxn ang="0">
                  <a:pos x="47" y="19"/>
                </a:cxn>
                <a:cxn ang="0">
                  <a:pos x="39" y="17"/>
                </a:cxn>
                <a:cxn ang="0">
                  <a:pos x="26" y="17"/>
                </a:cxn>
                <a:cxn ang="0">
                  <a:pos x="21" y="12"/>
                </a:cxn>
                <a:cxn ang="0">
                  <a:pos x="13" y="6"/>
                </a:cxn>
                <a:cxn ang="0">
                  <a:pos x="4" y="6"/>
                </a:cxn>
                <a:cxn ang="0">
                  <a:pos x="11" y="15"/>
                </a:cxn>
                <a:cxn ang="0">
                  <a:pos x="5" y="20"/>
                </a:cxn>
                <a:cxn ang="0">
                  <a:pos x="8" y="37"/>
                </a:cxn>
                <a:cxn ang="0">
                  <a:pos x="12" y="57"/>
                </a:cxn>
                <a:cxn ang="0">
                  <a:pos x="19" y="55"/>
                </a:cxn>
                <a:cxn ang="0">
                  <a:pos x="28" y="51"/>
                </a:cxn>
                <a:cxn ang="0">
                  <a:pos x="35" y="46"/>
                </a:cxn>
                <a:cxn ang="0">
                  <a:pos x="41" y="61"/>
                </a:cxn>
                <a:cxn ang="0">
                  <a:pos x="43" y="67"/>
                </a:cxn>
                <a:cxn ang="0">
                  <a:pos x="47" y="63"/>
                </a:cxn>
                <a:cxn ang="0">
                  <a:pos x="50" y="56"/>
                </a:cxn>
              </a:cxnLst>
              <a:rect l="0" t="0" r="r" b="b"/>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48" name="Freeform 49"/>
            <p:cNvSpPr/>
            <p:nvPr/>
          </p:nvSpPr>
          <p:spPr bwMode="auto">
            <a:xfrm>
              <a:off x="5832475" y="2452688"/>
              <a:ext cx="601663" cy="635000"/>
            </a:xfrm>
            <a:custGeom>
              <a:avLst/>
              <a:gdLst/>
              <a:ahLst/>
              <a:cxnLst>
                <a:cxn ang="0">
                  <a:pos x="222" y="133"/>
                </a:cxn>
                <a:cxn ang="0">
                  <a:pos x="221" y="119"/>
                </a:cxn>
                <a:cxn ang="0">
                  <a:pos x="238" y="125"/>
                </a:cxn>
                <a:cxn ang="0">
                  <a:pos x="256" y="130"/>
                </a:cxn>
                <a:cxn ang="0">
                  <a:pos x="255" y="144"/>
                </a:cxn>
                <a:cxn ang="0">
                  <a:pos x="263" y="147"/>
                </a:cxn>
                <a:cxn ang="0">
                  <a:pos x="269" y="168"/>
                </a:cxn>
                <a:cxn ang="0">
                  <a:pos x="274" y="145"/>
                </a:cxn>
                <a:cxn ang="0">
                  <a:pos x="287" y="131"/>
                </a:cxn>
                <a:cxn ang="0">
                  <a:pos x="298" y="109"/>
                </a:cxn>
                <a:cxn ang="0">
                  <a:pos x="312" y="105"/>
                </a:cxn>
                <a:cxn ang="0">
                  <a:pos x="314" y="92"/>
                </a:cxn>
                <a:cxn ang="0">
                  <a:pos x="303" y="81"/>
                </a:cxn>
                <a:cxn ang="0">
                  <a:pos x="283" y="82"/>
                </a:cxn>
                <a:cxn ang="0">
                  <a:pos x="269" y="93"/>
                </a:cxn>
                <a:cxn ang="0">
                  <a:pos x="258" y="100"/>
                </a:cxn>
                <a:cxn ang="0">
                  <a:pos x="248" y="111"/>
                </a:cxn>
                <a:cxn ang="0">
                  <a:pos x="230" y="108"/>
                </a:cxn>
                <a:cxn ang="0">
                  <a:pos x="223" y="95"/>
                </a:cxn>
                <a:cxn ang="0">
                  <a:pos x="218" y="112"/>
                </a:cxn>
                <a:cxn ang="0">
                  <a:pos x="184" y="108"/>
                </a:cxn>
                <a:cxn ang="0">
                  <a:pos x="167" y="103"/>
                </a:cxn>
                <a:cxn ang="0">
                  <a:pos x="149" y="93"/>
                </a:cxn>
                <a:cxn ang="0">
                  <a:pos x="134" y="85"/>
                </a:cxn>
                <a:cxn ang="0">
                  <a:pos x="141" y="69"/>
                </a:cxn>
                <a:cxn ang="0">
                  <a:pos x="130" y="58"/>
                </a:cxn>
                <a:cxn ang="0">
                  <a:pos x="116" y="43"/>
                </a:cxn>
                <a:cxn ang="0">
                  <a:pos x="126" y="34"/>
                </a:cxn>
                <a:cxn ang="0">
                  <a:pos x="119" y="13"/>
                </a:cxn>
                <a:cxn ang="0">
                  <a:pos x="108" y="0"/>
                </a:cxn>
                <a:cxn ang="0">
                  <a:pos x="99" y="9"/>
                </a:cxn>
                <a:cxn ang="0">
                  <a:pos x="71" y="10"/>
                </a:cxn>
                <a:cxn ang="0">
                  <a:pos x="67" y="27"/>
                </a:cxn>
                <a:cxn ang="0">
                  <a:pos x="79" y="43"/>
                </a:cxn>
                <a:cxn ang="0">
                  <a:pos x="71" y="60"/>
                </a:cxn>
                <a:cxn ang="0">
                  <a:pos x="59" y="71"/>
                </a:cxn>
                <a:cxn ang="0">
                  <a:pos x="45" y="89"/>
                </a:cxn>
                <a:cxn ang="0">
                  <a:pos x="31" y="98"/>
                </a:cxn>
                <a:cxn ang="0">
                  <a:pos x="15" y="108"/>
                </a:cxn>
                <a:cxn ang="0">
                  <a:pos x="27" y="127"/>
                </a:cxn>
                <a:cxn ang="0">
                  <a:pos x="22" y="140"/>
                </a:cxn>
                <a:cxn ang="0">
                  <a:pos x="1" y="147"/>
                </a:cxn>
                <a:cxn ang="0">
                  <a:pos x="11" y="158"/>
                </a:cxn>
                <a:cxn ang="0">
                  <a:pos x="8" y="164"/>
                </a:cxn>
                <a:cxn ang="0">
                  <a:pos x="43" y="172"/>
                </a:cxn>
                <a:cxn ang="0">
                  <a:pos x="50" y="177"/>
                </a:cxn>
                <a:cxn ang="0">
                  <a:pos x="52" y="207"/>
                </a:cxn>
                <a:cxn ang="0">
                  <a:pos x="68" y="257"/>
                </a:cxn>
                <a:cxn ang="0">
                  <a:pos x="89" y="310"/>
                </a:cxn>
                <a:cxn ang="0">
                  <a:pos x="111" y="323"/>
                </a:cxn>
                <a:cxn ang="0">
                  <a:pos x="126" y="305"/>
                </a:cxn>
                <a:cxn ang="0">
                  <a:pos x="132" y="283"/>
                </a:cxn>
                <a:cxn ang="0">
                  <a:pos x="134" y="250"/>
                </a:cxn>
                <a:cxn ang="0">
                  <a:pos x="150" y="233"/>
                </a:cxn>
                <a:cxn ang="0">
                  <a:pos x="185" y="201"/>
                </a:cxn>
                <a:cxn ang="0">
                  <a:pos x="206" y="178"/>
                </a:cxn>
                <a:cxn ang="0">
                  <a:pos x="229" y="170"/>
                </a:cxn>
              </a:cxnLst>
              <a:rect l="0" t="0" r="r" b="b"/>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49" name="Freeform 50"/>
            <p:cNvSpPr/>
            <p:nvPr/>
          </p:nvSpPr>
          <p:spPr bwMode="auto">
            <a:xfrm>
              <a:off x="6246813" y="2011363"/>
              <a:ext cx="677863" cy="293688"/>
            </a:xfrm>
            <a:custGeom>
              <a:avLst/>
              <a:gdLst/>
              <a:ahLst/>
              <a:cxnLst>
                <a:cxn ang="0">
                  <a:pos x="329" y="65"/>
                </a:cxn>
                <a:cxn ang="0">
                  <a:pos x="306" y="63"/>
                </a:cxn>
                <a:cxn ang="0">
                  <a:pos x="308" y="52"/>
                </a:cxn>
                <a:cxn ang="0">
                  <a:pos x="309" y="33"/>
                </a:cxn>
                <a:cxn ang="0">
                  <a:pos x="286" y="30"/>
                </a:cxn>
                <a:cxn ang="0">
                  <a:pos x="268" y="40"/>
                </a:cxn>
                <a:cxn ang="0">
                  <a:pos x="238" y="43"/>
                </a:cxn>
                <a:cxn ang="0">
                  <a:pos x="218" y="34"/>
                </a:cxn>
                <a:cxn ang="0">
                  <a:pos x="200" y="28"/>
                </a:cxn>
                <a:cxn ang="0">
                  <a:pos x="179" y="27"/>
                </a:cxn>
                <a:cxn ang="0">
                  <a:pos x="161" y="28"/>
                </a:cxn>
                <a:cxn ang="0">
                  <a:pos x="153" y="13"/>
                </a:cxn>
                <a:cxn ang="0">
                  <a:pos x="133" y="6"/>
                </a:cxn>
                <a:cxn ang="0">
                  <a:pos x="118" y="1"/>
                </a:cxn>
                <a:cxn ang="0">
                  <a:pos x="108" y="9"/>
                </a:cxn>
                <a:cxn ang="0">
                  <a:pos x="107" y="24"/>
                </a:cxn>
                <a:cxn ang="0">
                  <a:pos x="98" y="35"/>
                </a:cxn>
                <a:cxn ang="0">
                  <a:pos x="81" y="33"/>
                </a:cxn>
                <a:cxn ang="0">
                  <a:pos x="68" y="23"/>
                </a:cxn>
                <a:cxn ang="0">
                  <a:pos x="44" y="22"/>
                </a:cxn>
                <a:cxn ang="0">
                  <a:pos x="29" y="30"/>
                </a:cxn>
                <a:cxn ang="0">
                  <a:pos x="10" y="40"/>
                </a:cxn>
                <a:cxn ang="0">
                  <a:pos x="0" y="44"/>
                </a:cxn>
                <a:cxn ang="0">
                  <a:pos x="9" y="55"/>
                </a:cxn>
                <a:cxn ang="0">
                  <a:pos x="29" y="69"/>
                </a:cxn>
                <a:cxn ang="0">
                  <a:pos x="34" y="88"/>
                </a:cxn>
                <a:cxn ang="0">
                  <a:pos x="57" y="104"/>
                </a:cxn>
                <a:cxn ang="0">
                  <a:pos x="72" y="114"/>
                </a:cxn>
                <a:cxn ang="0">
                  <a:pos x="88" y="135"/>
                </a:cxn>
                <a:cxn ang="0">
                  <a:pos x="129" y="137"/>
                </a:cxn>
                <a:cxn ang="0">
                  <a:pos x="162" y="145"/>
                </a:cxn>
                <a:cxn ang="0">
                  <a:pos x="182" y="152"/>
                </a:cxn>
                <a:cxn ang="0">
                  <a:pos x="227" y="141"/>
                </a:cxn>
                <a:cxn ang="0">
                  <a:pos x="261" y="121"/>
                </a:cxn>
                <a:cxn ang="0">
                  <a:pos x="269" y="105"/>
                </a:cxn>
                <a:cxn ang="0">
                  <a:pos x="304" y="99"/>
                </a:cxn>
                <a:cxn ang="0">
                  <a:pos x="328" y="84"/>
                </a:cxn>
                <a:cxn ang="0">
                  <a:pos x="354" y="79"/>
                </a:cxn>
              </a:cxnLst>
              <a:rect l="0" t="0" r="r" b="b"/>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0" name="Freeform 51"/>
            <p:cNvSpPr/>
            <p:nvPr/>
          </p:nvSpPr>
          <p:spPr bwMode="auto">
            <a:xfrm>
              <a:off x="5105400" y="2522538"/>
              <a:ext cx="11113" cy="30163"/>
            </a:xfrm>
            <a:custGeom>
              <a:avLst/>
              <a:gdLst/>
              <a:ahLst/>
              <a:cxnLst>
                <a:cxn ang="0">
                  <a:pos x="2" y="0"/>
                </a:cxn>
                <a:cxn ang="0">
                  <a:pos x="0" y="9"/>
                </a:cxn>
                <a:cxn ang="0">
                  <a:pos x="4" y="16"/>
                </a:cxn>
                <a:cxn ang="0">
                  <a:pos x="5" y="3"/>
                </a:cxn>
                <a:cxn ang="0">
                  <a:pos x="6" y="0"/>
                </a:cxn>
                <a:cxn ang="0">
                  <a:pos x="2" y="0"/>
                </a:cxn>
              </a:cxnLst>
              <a:rect l="0" t="0" r="r" b="b"/>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1" name="Freeform 52"/>
            <p:cNvSpPr/>
            <p:nvPr/>
          </p:nvSpPr>
          <p:spPr bwMode="auto">
            <a:xfrm>
              <a:off x="5086350" y="2503488"/>
              <a:ext cx="31750" cy="90488"/>
            </a:xfrm>
            <a:custGeom>
              <a:avLst/>
              <a:gdLst/>
              <a:ahLst/>
              <a:cxnLst>
                <a:cxn ang="0">
                  <a:pos x="8" y="47"/>
                </a:cxn>
                <a:cxn ang="0">
                  <a:pos x="9" y="48"/>
                </a:cxn>
                <a:cxn ang="0">
                  <a:pos x="13" y="31"/>
                </a:cxn>
                <a:cxn ang="0">
                  <a:pos x="14" y="26"/>
                </a:cxn>
                <a:cxn ang="0">
                  <a:pos x="10" y="19"/>
                </a:cxn>
                <a:cxn ang="0">
                  <a:pos x="12" y="10"/>
                </a:cxn>
                <a:cxn ang="0">
                  <a:pos x="16" y="10"/>
                </a:cxn>
                <a:cxn ang="0">
                  <a:pos x="17" y="3"/>
                </a:cxn>
                <a:cxn ang="0">
                  <a:pos x="11" y="0"/>
                </a:cxn>
                <a:cxn ang="0">
                  <a:pos x="9" y="6"/>
                </a:cxn>
                <a:cxn ang="0">
                  <a:pos x="0" y="26"/>
                </a:cxn>
                <a:cxn ang="0">
                  <a:pos x="8" y="46"/>
                </a:cxn>
                <a:cxn ang="0">
                  <a:pos x="8" y="47"/>
                </a:cxn>
              </a:cxnLst>
              <a:rect l="0" t="0" r="r" b="b"/>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2" name="Freeform 53"/>
            <p:cNvSpPr/>
            <p:nvPr/>
          </p:nvSpPr>
          <p:spPr bwMode="auto">
            <a:xfrm>
              <a:off x="5103813" y="2503488"/>
              <a:ext cx="92075" cy="98425"/>
            </a:xfrm>
            <a:custGeom>
              <a:avLst/>
              <a:gdLst/>
              <a:ahLst/>
              <a:cxnLst>
                <a:cxn ang="0">
                  <a:pos x="44" y="0"/>
                </a:cxn>
                <a:cxn ang="0">
                  <a:pos x="30" y="6"/>
                </a:cxn>
                <a:cxn ang="0">
                  <a:pos x="19" y="12"/>
                </a:cxn>
                <a:cxn ang="0">
                  <a:pos x="9" y="7"/>
                </a:cxn>
                <a:cxn ang="0">
                  <a:pos x="8" y="3"/>
                </a:cxn>
                <a:cxn ang="0">
                  <a:pos x="8" y="3"/>
                </a:cxn>
                <a:cxn ang="0">
                  <a:pos x="6" y="13"/>
                </a:cxn>
                <a:cxn ang="0">
                  <a:pos x="4" y="31"/>
                </a:cxn>
                <a:cxn ang="0">
                  <a:pos x="0" y="48"/>
                </a:cxn>
                <a:cxn ang="0">
                  <a:pos x="10" y="52"/>
                </a:cxn>
                <a:cxn ang="0">
                  <a:pos x="19" y="45"/>
                </a:cxn>
                <a:cxn ang="0">
                  <a:pos x="26" y="42"/>
                </a:cxn>
                <a:cxn ang="0">
                  <a:pos x="33" y="37"/>
                </a:cxn>
                <a:cxn ang="0">
                  <a:pos x="24" y="27"/>
                </a:cxn>
                <a:cxn ang="0">
                  <a:pos x="35" y="20"/>
                </a:cxn>
                <a:cxn ang="0">
                  <a:pos x="47" y="16"/>
                </a:cxn>
                <a:cxn ang="0">
                  <a:pos x="48" y="16"/>
                </a:cxn>
                <a:cxn ang="0">
                  <a:pos x="45" y="5"/>
                </a:cxn>
                <a:cxn ang="0">
                  <a:pos x="44" y="0"/>
                </a:cxn>
              </a:cxnLst>
              <a:rect l="0" t="0" r="r" b="b"/>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3" name="Freeform 54"/>
            <p:cNvSpPr/>
            <p:nvPr/>
          </p:nvSpPr>
          <p:spPr bwMode="auto">
            <a:xfrm>
              <a:off x="5856288" y="2255838"/>
              <a:ext cx="234950" cy="103188"/>
            </a:xfrm>
            <a:custGeom>
              <a:avLst/>
              <a:gdLst/>
              <a:ahLst/>
              <a:cxnLst>
                <a:cxn ang="0">
                  <a:pos x="114" y="10"/>
                </a:cxn>
                <a:cxn ang="0">
                  <a:pos x="103" y="7"/>
                </a:cxn>
                <a:cxn ang="0">
                  <a:pos x="74" y="6"/>
                </a:cxn>
                <a:cxn ang="0">
                  <a:pos x="59" y="1"/>
                </a:cxn>
                <a:cxn ang="0">
                  <a:pos x="47" y="6"/>
                </a:cxn>
                <a:cxn ang="0">
                  <a:pos x="37" y="8"/>
                </a:cxn>
                <a:cxn ang="0">
                  <a:pos x="22" y="8"/>
                </a:cxn>
                <a:cxn ang="0">
                  <a:pos x="15" y="16"/>
                </a:cxn>
                <a:cxn ang="0">
                  <a:pos x="12" y="22"/>
                </a:cxn>
                <a:cxn ang="0">
                  <a:pos x="16" y="26"/>
                </a:cxn>
                <a:cxn ang="0">
                  <a:pos x="25" y="25"/>
                </a:cxn>
                <a:cxn ang="0">
                  <a:pos x="40" y="32"/>
                </a:cxn>
                <a:cxn ang="0">
                  <a:pos x="35" y="38"/>
                </a:cxn>
                <a:cxn ang="0">
                  <a:pos x="25" y="40"/>
                </a:cxn>
                <a:cxn ang="0">
                  <a:pos x="8" y="42"/>
                </a:cxn>
                <a:cxn ang="0">
                  <a:pos x="0" y="49"/>
                </a:cxn>
                <a:cxn ang="0">
                  <a:pos x="16" y="50"/>
                </a:cxn>
                <a:cxn ang="0">
                  <a:pos x="26" y="50"/>
                </a:cxn>
                <a:cxn ang="0">
                  <a:pos x="36" y="52"/>
                </a:cxn>
                <a:cxn ang="0">
                  <a:pos x="51" y="51"/>
                </a:cxn>
                <a:cxn ang="0">
                  <a:pos x="52" y="46"/>
                </a:cxn>
                <a:cxn ang="0">
                  <a:pos x="57" y="43"/>
                </a:cxn>
                <a:cxn ang="0">
                  <a:pos x="64" y="39"/>
                </a:cxn>
                <a:cxn ang="0">
                  <a:pos x="70" y="37"/>
                </a:cxn>
                <a:cxn ang="0">
                  <a:pos x="77" y="39"/>
                </a:cxn>
                <a:cxn ang="0">
                  <a:pos x="84" y="34"/>
                </a:cxn>
                <a:cxn ang="0">
                  <a:pos x="94" y="31"/>
                </a:cxn>
                <a:cxn ang="0">
                  <a:pos x="103" y="26"/>
                </a:cxn>
                <a:cxn ang="0">
                  <a:pos x="112" y="21"/>
                </a:cxn>
                <a:cxn ang="0">
                  <a:pos x="122" y="16"/>
                </a:cxn>
                <a:cxn ang="0">
                  <a:pos x="123" y="14"/>
                </a:cxn>
                <a:cxn ang="0">
                  <a:pos x="114" y="10"/>
                </a:cxn>
              </a:cxnLst>
              <a:rect l="0" t="0" r="r" b="b"/>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4" name="Freeform 55"/>
            <p:cNvSpPr/>
            <p:nvPr/>
          </p:nvSpPr>
          <p:spPr bwMode="auto">
            <a:xfrm>
              <a:off x="5210175" y="2244725"/>
              <a:ext cx="149225" cy="66675"/>
            </a:xfrm>
            <a:custGeom>
              <a:avLst/>
              <a:gdLst/>
              <a:ahLst/>
              <a:cxnLst>
                <a:cxn ang="0">
                  <a:pos x="31" y="27"/>
                </a:cxn>
                <a:cxn ang="0">
                  <a:pos x="39" y="33"/>
                </a:cxn>
                <a:cxn ang="0">
                  <a:pos x="40" y="34"/>
                </a:cxn>
                <a:cxn ang="0">
                  <a:pos x="51" y="32"/>
                </a:cxn>
                <a:cxn ang="0">
                  <a:pos x="61" y="33"/>
                </a:cxn>
                <a:cxn ang="0">
                  <a:pos x="60" y="30"/>
                </a:cxn>
                <a:cxn ang="0">
                  <a:pos x="68" y="33"/>
                </a:cxn>
                <a:cxn ang="0">
                  <a:pos x="77" y="33"/>
                </a:cxn>
                <a:cxn ang="0">
                  <a:pos x="73" y="28"/>
                </a:cxn>
                <a:cxn ang="0">
                  <a:pos x="75" y="24"/>
                </a:cxn>
                <a:cxn ang="0">
                  <a:pos x="68" y="21"/>
                </a:cxn>
                <a:cxn ang="0">
                  <a:pos x="65" y="14"/>
                </a:cxn>
                <a:cxn ang="0">
                  <a:pos x="61" y="12"/>
                </a:cxn>
                <a:cxn ang="0">
                  <a:pos x="49" y="14"/>
                </a:cxn>
                <a:cxn ang="0">
                  <a:pos x="42" y="10"/>
                </a:cxn>
                <a:cxn ang="0">
                  <a:pos x="35" y="6"/>
                </a:cxn>
                <a:cxn ang="0">
                  <a:pos x="18" y="4"/>
                </a:cxn>
                <a:cxn ang="0">
                  <a:pos x="4" y="0"/>
                </a:cxn>
                <a:cxn ang="0">
                  <a:pos x="0" y="2"/>
                </a:cxn>
                <a:cxn ang="0">
                  <a:pos x="18" y="12"/>
                </a:cxn>
                <a:cxn ang="0">
                  <a:pos x="22" y="23"/>
                </a:cxn>
                <a:cxn ang="0">
                  <a:pos x="19" y="27"/>
                </a:cxn>
                <a:cxn ang="0">
                  <a:pos x="31" y="27"/>
                </a:cxn>
              </a:cxnLst>
              <a:rect l="0" t="0" r="r" b="b"/>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5" name="Freeform 56"/>
            <p:cNvSpPr>
              <a:spLocks noEditPoints="1"/>
            </p:cNvSpPr>
            <p:nvPr/>
          </p:nvSpPr>
          <p:spPr bwMode="auto">
            <a:xfrm>
              <a:off x="4911725" y="2281238"/>
              <a:ext cx="406400" cy="160338"/>
            </a:xfrm>
            <a:custGeom>
              <a:avLst/>
              <a:gdLst/>
              <a:ahLst/>
              <a:cxnLst>
                <a:cxn ang="0">
                  <a:pos x="206" y="59"/>
                </a:cxn>
                <a:cxn ang="0">
                  <a:pos x="206" y="47"/>
                </a:cxn>
                <a:cxn ang="0">
                  <a:pos x="206" y="37"/>
                </a:cxn>
                <a:cxn ang="0">
                  <a:pos x="209" y="32"/>
                </a:cxn>
                <a:cxn ang="0">
                  <a:pos x="207" y="28"/>
                </a:cxn>
                <a:cxn ang="0">
                  <a:pos x="198" y="24"/>
                </a:cxn>
                <a:cxn ang="0">
                  <a:pos x="195" y="14"/>
                </a:cxn>
                <a:cxn ang="0">
                  <a:pos x="187" y="8"/>
                </a:cxn>
                <a:cxn ang="0">
                  <a:pos x="175" y="8"/>
                </a:cxn>
                <a:cxn ang="0">
                  <a:pos x="154" y="15"/>
                </a:cxn>
                <a:cxn ang="0">
                  <a:pos x="135" y="16"/>
                </a:cxn>
                <a:cxn ang="0">
                  <a:pos x="121" y="11"/>
                </a:cxn>
                <a:cxn ang="0">
                  <a:pos x="111" y="7"/>
                </a:cxn>
                <a:cxn ang="0">
                  <a:pos x="95" y="2"/>
                </a:cxn>
                <a:cxn ang="0">
                  <a:pos x="60" y="13"/>
                </a:cxn>
                <a:cxn ang="0">
                  <a:pos x="36" y="14"/>
                </a:cxn>
                <a:cxn ang="0">
                  <a:pos x="30" y="23"/>
                </a:cxn>
                <a:cxn ang="0">
                  <a:pos x="6" y="25"/>
                </a:cxn>
                <a:cxn ang="0">
                  <a:pos x="4" y="33"/>
                </a:cxn>
                <a:cxn ang="0">
                  <a:pos x="9" y="36"/>
                </a:cxn>
                <a:cxn ang="0">
                  <a:pos x="10" y="45"/>
                </a:cxn>
                <a:cxn ang="0">
                  <a:pos x="10" y="53"/>
                </a:cxn>
                <a:cxn ang="0">
                  <a:pos x="10" y="59"/>
                </a:cxn>
                <a:cxn ang="0">
                  <a:pos x="16" y="65"/>
                </a:cxn>
                <a:cxn ang="0">
                  <a:pos x="23" y="69"/>
                </a:cxn>
                <a:cxn ang="0">
                  <a:pos x="29" y="71"/>
                </a:cxn>
                <a:cxn ang="0">
                  <a:pos x="36" y="78"/>
                </a:cxn>
                <a:cxn ang="0">
                  <a:pos x="50" y="75"/>
                </a:cxn>
                <a:cxn ang="0">
                  <a:pos x="59" y="71"/>
                </a:cxn>
                <a:cxn ang="0">
                  <a:pos x="75" y="80"/>
                </a:cxn>
                <a:cxn ang="0">
                  <a:pos x="86" y="78"/>
                </a:cxn>
                <a:cxn ang="0">
                  <a:pos x="97" y="71"/>
                </a:cxn>
                <a:cxn ang="0">
                  <a:pos x="106" y="74"/>
                </a:cxn>
                <a:cxn ang="0">
                  <a:pos x="114" y="71"/>
                </a:cxn>
                <a:cxn ang="0">
                  <a:pos x="111" y="80"/>
                </a:cxn>
                <a:cxn ang="0">
                  <a:pos x="111" y="84"/>
                </a:cxn>
                <a:cxn ang="0">
                  <a:pos x="118" y="76"/>
                </a:cxn>
                <a:cxn ang="0">
                  <a:pos x="123" y="74"/>
                </a:cxn>
                <a:cxn ang="0">
                  <a:pos x="133" y="74"/>
                </a:cxn>
                <a:cxn ang="0">
                  <a:pos x="140" y="72"/>
                </a:cxn>
                <a:cxn ang="0">
                  <a:pos x="153" y="73"/>
                </a:cxn>
                <a:cxn ang="0">
                  <a:pos x="168" y="68"/>
                </a:cxn>
                <a:cxn ang="0">
                  <a:pos x="180" y="66"/>
                </a:cxn>
                <a:cxn ang="0">
                  <a:pos x="185" y="68"/>
                </a:cxn>
                <a:cxn ang="0">
                  <a:pos x="190" y="64"/>
                </a:cxn>
                <a:cxn ang="0">
                  <a:pos x="200" y="66"/>
                </a:cxn>
                <a:cxn ang="0">
                  <a:pos x="212" y="68"/>
                </a:cxn>
                <a:cxn ang="0">
                  <a:pos x="206" y="59"/>
                </a:cxn>
                <a:cxn ang="0">
                  <a:pos x="19" y="16"/>
                </a:cxn>
                <a:cxn ang="0">
                  <a:pos x="34" y="14"/>
                </a:cxn>
                <a:cxn ang="0">
                  <a:pos x="25" y="8"/>
                </a:cxn>
                <a:cxn ang="0">
                  <a:pos x="22" y="2"/>
                </a:cxn>
                <a:cxn ang="0">
                  <a:pos x="18" y="3"/>
                </a:cxn>
                <a:cxn ang="0">
                  <a:pos x="6" y="3"/>
                </a:cxn>
                <a:cxn ang="0">
                  <a:pos x="7" y="10"/>
                </a:cxn>
                <a:cxn ang="0">
                  <a:pos x="4" y="15"/>
                </a:cxn>
                <a:cxn ang="0">
                  <a:pos x="1" y="19"/>
                </a:cxn>
                <a:cxn ang="0">
                  <a:pos x="8" y="22"/>
                </a:cxn>
                <a:cxn ang="0">
                  <a:pos x="19" y="16"/>
                </a:cxn>
              </a:cxnLst>
              <a:rect l="0" t="0" r="r" b="b"/>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6" name="Freeform 57"/>
            <p:cNvSpPr/>
            <p:nvPr/>
          </p:nvSpPr>
          <p:spPr bwMode="auto">
            <a:xfrm>
              <a:off x="6043613" y="2443163"/>
              <a:ext cx="50800" cy="47625"/>
            </a:xfrm>
            <a:custGeom>
              <a:avLst/>
              <a:gdLst/>
              <a:ahLst/>
              <a:cxnLst>
                <a:cxn ang="0">
                  <a:pos x="12" y="0"/>
                </a:cxn>
                <a:cxn ang="0">
                  <a:pos x="0" y="8"/>
                </a:cxn>
                <a:cxn ang="0">
                  <a:pos x="1" y="11"/>
                </a:cxn>
                <a:cxn ang="0">
                  <a:pos x="8" y="18"/>
                </a:cxn>
                <a:cxn ang="0">
                  <a:pos x="9" y="25"/>
                </a:cxn>
                <a:cxn ang="0">
                  <a:pos x="14" y="25"/>
                </a:cxn>
                <a:cxn ang="0">
                  <a:pos x="25" y="11"/>
                </a:cxn>
                <a:cxn ang="0">
                  <a:pos x="12" y="0"/>
                </a:cxn>
              </a:cxnLst>
              <a:rect l="0" t="0" r="r" b="b"/>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7" name="Freeform 58"/>
            <p:cNvSpPr/>
            <p:nvPr/>
          </p:nvSpPr>
          <p:spPr bwMode="auto">
            <a:xfrm>
              <a:off x="7016750" y="2263775"/>
              <a:ext cx="147638" cy="141288"/>
            </a:xfrm>
            <a:custGeom>
              <a:avLst/>
              <a:gdLst/>
              <a:ahLst/>
              <a:cxnLst>
                <a:cxn ang="0">
                  <a:pos x="74" y="4"/>
                </a:cxn>
                <a:cxn ang="0">
                  <a:pos x="65" y="0"/>
                </a:cxn>
                <a:cxn ang="0">
                  <a:pos x="58" y="9"/>
                </a:cxn>
                <a:cxn ang="0">
                  <a:pos x="50" y="15"/>
                </a:cxn>
                <a:cxn ang="0">
                  <a:pos x="46" y="19"/>
                </a:cxn>
                <a:cxn ang="0">
                  <a:pos x="38" y="21"/>
                </a:cxn>
                <a:cxn ang="0">
                  <a:pos x="31" y="18"/>
                </a:cxn>
                <a:cxn ang="0">
                  <a:pos x="24" y="26"/>
                </a:cxn>
                <a:cxn ang="0">
                  <a:pos x="3" y="38"/>
                </a:cxn>
                <a:cxn ang="0">
                  <a:pos x="0" y="43"/>
                </a:cxn>
                <a:cxn ang="0">
                  <a:pos x="13" y="49"/>
                </a:cxn>
                <a:cxn ang="0">
                  <a:pos x="6" y="62"/>
                </a:cxn>
                <a:cxn ang="0">
                  <a:pos x="8" y="68"/>
                </a:cxn>
                <a:cxn ang="0">
                  <a:pos x="14" y="71"/>
                </a:cxn>
                <a:cxn ang="0">
                  <a:pos x="22" y="70"/>
                </a:cxn>
                <a:cxn ang="0">
                  <a:pos x="25" y="71"/>
                </a:cxn>
                <a:cxn ang="0">
                  <a:pos x="31" y="66"/>
                </a:cxn>
                <a:cxn ang="0">
                  <a:pos x="42" y="64"/>
                </a:cxn>
                <a:cxn ang="0">
                  <a:pos x="48" y="62"/>
                </a:cxn>
                <a:cxn ang="0">
                  <a:pos x="38" y="52"/>
                </a:cxn>
                <a:cxn ang="0">
                  <a:pos x="41" y="42"/>
                </a:cxn>
                <a:cxn ang="0">
                  <a:pos x="61" y="30"/>
                </a:cxn>
                <a:cxn ang="0">
                  <a:pos x="65" y="17"/>
                </a:cxn>
                <a:cxn ang="0">
                  <a:pos x="77" y="4"/>
                </a:cxn>
                <a:cxn ang="0">
                  <a:pos x="74" y="4"/>
                </a:cxn>
              </a:cxnLst>
              <a:rect l="0" t="0" r="r" b="b"/>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8" name="Freeform 59"/>
            <p:cNvSpPr/>
            <p:nvPr/>
          </p:nvSpPr>
          <p:spPr bwMode="auto">
            <a:xfrm>
              <a:off x="6088063" y="2579688"/>
              <a:ext cx="166688" cy="95250"/>
            </a:xfrm>
            <a:custGeom>
              <a:avLst/>
              <a:gdLst/>
              <a:ahLst/>
              <a:cxnLst>
                <a:cxn ang="0">
                  <a:pos x="85" y="32"/>
                </a:cxn>
                <a:cxn ang="0">
                  <a:pos x="83" y="32"/>
                </a:cxn>
                <a:cxn ang="0">
                  <a:pos x="68" y="29"/>
                </a:cxn>
                <a:cxn ang="0">
                  <a:pos x="46" y="20"/>
                </a:cxn>
                <a:cxn ang="0">
                  <a:pos x="23" y="3"/>
                </a:cxn>
                <a:cxn ang="0">
                  <a:pos x="14" y="2"/>
                </a:cxn>
                <a:cxn ang="0">
                  <a:pos x="7" y="4"/>
                </a:cxn>
                <a:cxn ang="0">
                  <a:pos x="2" y="10"/>
                </a:cxn>
                <a:cxn ang="0">
                  <a:pos x="0" y="19"/>
                </a:cxn>
                <a:cxn ang="0">
                  <a:pos x="6" y="23"/>
                </a:cxn>
                <a:cxn ang="0">
                  <a:pos x="15" y="27"/>
                </a:cxn>
                <a:cxn ang="0">
                  <a:pos x="23" y="32"/>
                </a:cxn>
                <a:cxn ang="0">
                  <a:pos x="33" y="37"/>
                </a:cxn>
                <a:cxn ang="0">
                  <a:pos x="43" y="35"/>
                </a:cxn>
                <a:cxn ang="0">
                  <a:pos x="50" y="42"/>
                </a:cxn>
                <a:cxn ang="0">
                  <a:pos x="64" y="47"/>
                </a:cxn>
                <a:cxn ang="0">
                  <a:pos x="84" y="46"/>
                </a:cxn>
                <a:cxn ang="0">
                  <a:pos x="84" y="34"/>
                </a:cxn>
                <a:cxn ang="0">
                  <a:pos x="85" y="32"/>
                </a:cxn>
              </a:cxnLst>
              <a:rect l="0" t="0" r="r" b="b"/>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9" name="Freeform 60"/>
            <p:cNvSpPr/>
            <p:nvPr/>
          </p:nvSpPr>
          <p:spPr bwMode="auto">
            <a:xfrm>
              <a:off x="6329363" y="2622550"/>
              <a:ext cx="182563" cy="407988"/>
            </a:xfrm>
            <a:custGeom>
              <a:avLst/>
              <a:gdLst/>
              <a:ahLst/>
              <a:cxnLst>
                <a:cxn ang="0">
                  <a:pos x="78" y="193"/>
                </a:cxn>
                <a:cxn ang="0">
                  <a:pos x="74" y="185"/>
                </a:cxn>
                <a:cxn ang="0">
                  <a:pos x="70" y="171"/>
                </a:cxn>
                <a:cxn ang="0">
                  <a:pos x="66" y="159"/>
                </a:cxn>
                <a:cxn ang="0">
                  <a:pos x="67" y="151"/>
                </a:cxn>
                <a:cxn ang="0">
                  <a:pos x="68" y="146"/>
                </a:cxn>
                <a:cxn ang="0">
                  <a:pos x="66" y="138"/>
                </a:cxn>
                <a:cxn ang="0">
                  <a:pos x="57" y="128"/>
                </a:cxn>
                <a:cxn ang="0">
                  <a:pos x="59" y="110"/>
                </a:cxn>
                <a:cxn ang="0">
                  <a:pos x="66" y="106"/>
                </a:cxn>
                <a:cxn ang="0">
                  <a:pos x="74" y="104"/>
                </a:cxn>
                <a:cxn ang="0">
                  <a:pos x="84" y="98"/>
                </a:cxn>
                <a:cxn ang="0">
                  <a:pos x="90" y="93"/>
                </a:cxn>
                <a:cxn ang="0">
                  <a:pos x="96" y="84"/>
                </a:cxn>
                <a:cxn ang="0">
                  <a:pos x="96" y="84"/>
                </a:cxn>
                <a:cxn ang="0">
                  <a:pos x="91" y="85"/>
                </a:cxn>
                <a:cxn ang="0">
                  <a:pos x="84" y="81"/>
                </a:cxn>
                <a:cxn ang="0">
                  <a:pos x="78" y="78"/>
                </a:cxn>
                <a:cxn ang="0">
                  <a:pos x="78" y="71"/>
                </a:cxn>
                <a:cxn ang="0">
                  <a:pos x="74" y="66"/>
                </a:cxn>
                <a:cxn ang="0">
                  <a:pos x="70" y="56"/>
                </a:cxn>
                <a:cxn ang="0">
                  <a:pos x="60" y="54"/>
                </a:cxn>
                <a:cxn ang="0">
                  <a:pos x="58" y="49"/>
                </a:cxn>
                <a:cxn ang="0">
                  <a:pos x="67" y="33"/>
                </a:cxn>
                <a:cxn ang="0">
                  <a:pos x="70" y="17"/>
                </a:cxn>
                <a:cxn ang="0">
                  <a:pos x="65" y="11"/>
                </a:cxn>
                <a:cxn ang="0">
                  <a:pos x="63" y="5"/>
                </a:cxn>
                <a:cxn ang="0">
                  <a:pos x="55" y="2"/>
                </a:cxn>
                <a:cxn ang="0">
                  <a:pos x="53" y="3"/>
                </a:cxn>
                <a:cxn ang="0">
                  <a:pos x="54" y="3"/>
                </a:cxn>
                <a:cxn ang="0">
                  <a:pos x="51" y="8"/>
                </a:cxn>
                <a:cxn ang="0">
                  <a:pos x="52" y="16"/>
                </a:cxn>
                <a:cxn ang="0">
                  <a:pos x="47" y="16"/>
                </a:cxn>
                <a:cxn ang="0">
                  <a:pos x="38" y="20"/>
                </a:cxn>
                <a:cxn ang="0">
                  <a:pos x="30" y="28"/>
                </a:cxn>
                <a:cxn ang="0">
                  <a:pos x="27" y="42"/>
                </a:cxn>
                <a:cxn ang="0">
                  <a:pos x="23" y="56"/>
                </a:cxn>
                <a:cxn ang="0">
                  <a:pos x="14" y="56"/>
                </a:cxn>
                <a:cxn ang="0">
                  <a:pos x="12" y="67"/>
                </a:cxn>
                <a:cxn ang="0">
                  <a:pos x="9" y="79"/>
                </a:cxn>
                <a:cxn ang="0">
                  <a:pos x="4" y="87"/>
                </a:cxn>
                <a:cxn ang="0">
                  <a:pos x="0" y="91"/>
                </a:cxn>
                <a:cxn ang="0">
                  <a:pos x="10" y="102"/>
                </a:cxn>
                <a:cxn ang="0">
                  <a:pos x="23" y="125"/>
                </a:cxn>
                <a:cxn ang="0">
                  <a:pos x="22" y="143"/>
                </a:cxn>
                <a:cxn ang="0">
                  <a:pos x="26" y="149"/>
                </a:cxn>
                <a:cxn ang="0">
                  <a:pos x="37" y="148"/>
                </a:cxn>
                <a:cxn ang="0">
                  <a:pos x="47" y="136"/>
                </a:cxn>
                <a:cxn ang="0">
                  <a:pos x="53" y="141"/>
                </a:cxn>
                <a:cxn ang="0">
                  <a:pos x="57" y="153"/>
                </a:cxn>
                <a:cxn ang="0">
                  <a:pos x="63" y="178"/>
                </a:cxn>
                <a:cxn ang="0">
                  <a:pos x="67" y="195"/>
                </a:cxn>
                <a:cxn ang="0">
                  <a:pos x="69" y="209"/>
                </a:cxn>
                <a:cxn ang="0">
                  <a:pos x="68" y="212"/>
                </a:cxn>
                <a:cxn ang="0">
                  <a:pos x="78" y="193"/>
                </a:cxn>
              </a:cxnLst>
              <a:rect l="0" t="0" r="r" b="b"/>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0" name="Freeform 61"/>
            <p:cNvSpPr/>
            <p:nvPr/>
          </p:nvSpPr>
          <p:spPr bwMode="auto">
            <a:xfrm>
              <a:off x="6265863" y="2628900"/>
              <a:ext cx="65088" cy="39688"/>
            </a:xfrm>
            <a:custGeom>
              <a:avLst/>
              <a:gdLst/>
              <a:ahLst/>
              <a:cxnLst>
                <a:cxn ang="0">
                  <a:pos x="33" y="7"/>
                </a:cxn>
                <a:cxn ang="0">
                  <a:pos x="20" y="3"/>
                </a:cxn>
                <a:cxn ang="0">
                  <a:pos x="11" y="2"/>
                </a:cxn>
                <a:cxn ang="0">
                  <a:pos x="3" y="9"/>
                </a:cxn>
                <a:cxn ang="0">
                  <a:pos x="0" y="14"/>
                </a:cxn>
                <a:cxn ang="0">
                  <a:pos x="3" y="16"/>
                </a:cxn>
                <a:cxn ang="0">
                  <a:pos x="11" y="18"/>
                </a:cxn>
                <a:cxn ang="0">
                  <a:pos x="21" y="19"/>
                </a:cxn>
                <a:cxn ang="0">
                  <a:pos x="32" y="17"/>
                </a:cxn>
                <a:cxn ang="0">
                  <a:pos x="31" y="8"/>
                </a:cxn>
                <a:cxn ang="0">
                  <a:pos x="33" y="7"/>
                </a:cxn>
              </a:cxnLst>
              <a:rect l="0" t="0" r="r" b="b"/>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1" name="Freeform 62"/>
            <p:cNvSpPr/>
            <p:nvPr/>
          </p:nvSpPr>
          <p:spPr bwMode="auto">
            <a:xfrm>
              <a:off x="6535738" y="2741613"/>
              <a:ext cx="160338" cy="331788"/>
            </a:xfrm>
            <a:custGeom>
              <a:avLst/>
              <a:gdLst/>
              <a:ahLst/>
              <a:cxnLst>
                <a:cxn ang="0">
                  <a:pos x="62" y="22"/>
                </a:cxn>
                <a:cxn ang="0">
                  <a:pos x="51" y="13"/>
                </a:cxn>
                <a:cxn ang="0">
                  <a:pos x="48" y="7"/>
                </a:cxn>
                <a:cxn ang="0">
                  <a:pos x="38" y="2"/>
                </a:cxn>
                <a:cxn ang="0">
                  <a:pos x="29" y="7"/>
                </a:cxn>
                <a:cxn ang="0">
                  <a:pos x="22" y="9"/>
                </a:cxn>
                <a:cxn ang="0">
                  <a:pos x="12" y="9"/>
                </a:cxn>
                <a:cxn ang="0">
                  <a:pos x="4" y="10"/>
                </a:cxn>
                <a:cxn ang="0">
                  <a:pos x="0" y="12"/>
                </a:cxn>
                <a:cxn ang="0">
                  <a:pos x="5" y="18"/>
                </a:cxn>
                <a:cxn ang="0">
                  <a:pos x="10" y="27"/>
                </a:cxn>
                <a:cxn ang="0">
                  <a:pos x="20" y="32"/>
                </a:cxn>
                <a:cxn ang="0">
                  <a:pos x="27" y="34"/>
                </a:cxn>
                <a:cxn ang="0">
                  <a:pos x="31" y="42"/>
                </a:cxn>
                <a:cxn ang="0">
                  <a:pos x="22" y="47"/>
                </a:cxn>
                <a:cxn ang="0">
                  <a:pos x="35" y="58"/>
                </a:cxn>
                <a:cxn ang="0">
                  <a:pos x="40" y="68"/>
                </a:cxn>
                <a:cxn ang="0">
                  <a:pos x="50" y="80"/>
                </a:cxn>
                <a:cxn ang="0">
                  <a:pos x="59" y="89"/>
                </a:cxn>
                <a:cxn ang="0">
                  <a:pos x="61" y="100"/>
                </a:cxn>
                <a:cxn ang="0">
                  <a:pos x="65" y="119"/>
                </a:cxn>
                <a:cxn ang="0">
                  <a:pos x="57" y="132"/>
                </a:cxn>
                <a:cxn ang="0">
                  <a:pos x="47" y="138"/>
                </a:cxn>
                <a:cxn ang="0">
                  <a:pos x="47" y="148"/>
                </a:cxn>
                <a:cxn ang="0">
                  <a:pos x="34" y="148"/>
                </a:cxn>
                <a:cxn ang="0">
                  <a:pos x="27" y="153"/>
                </a:cxn>
                <a:cxn ang="0">
                  <a:pos x="32" y="157"/>
                </a:cxn>
                <a:cxn ang="0">
                  <a:pos x="29" y="167"/>
                </a:cxn>
                <a:cxn ang="0">
                  <a:pos x="34" y="172"/>
                </a:cxn>
                <a:cxn ang="0">
                  <a:pos x="45" y="164"/>
                </a:cxn>
                <a:cxn ang="0">
                  <a:pos x="47" y="159"/>
                </a:cxn>
                <a:cxn ang="0">
                  <a:pos x="50" y="153"/>
                </a:cxn>
                <a:cxn ang="0">
                  <a:pos x="57" y="152"/>
                </a:cxn>
                <a:cxn ang="0">
                  <a:pos x="73" y="145"/>
                </a:cxn>
                <a:cxn ang="0">
                  <a:pos x="81" y="130"/>
                </a:cxn>
                <a:cxn ang="0">
                  <a:pos x="79" y="104"/>
                </a:cxn>
                <a:cxn ang="0">
                  <a:pos x="68" y="86"/>
                </a:cxn>
                <a:cxn ang="0">
                  <a:pos x="50" y="71"/>
                </a:cxn>
                <a:cxn ang="0">
                  <a:pos x="45" y="62"/>
                </a:cxn>
                <a:cxn ang="0">
                  <a:pos x="42" y="47"/>
                </a:cxn>
                <a:cxn ang="0">
                  <a:pos x="50" y="37"/>
                </a:cxn>
                <a:cxn ang="0">
                  <a:pos x="54" y="30"/>
                </a:cxn>
                <a:cxn ang="0">
                  <a:pos x="63" y="24"/>
                </a:cxn>
                <a:cxn ang="0">
                  <a:pos x="64" y="24"/>
                </a:cxn>
                <a:cxn ang="0">
                  <a:pos x="62" y="22"/>
                </a:cxn>
              </a:cxnLst>
              <a:rect l="0" t="0" r="r" b="b"/>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2" name="Freeform 63"/>
            <p:cNvSpPr/>
            <p:nvPr/>
          </p:nvSpPr>
          <p:spPr bwMode="auto">
            <a:xfrm>
              <a:off x="6535738" y="2940050"/>
              <a:ext cx="131763" cy="93663"/>
            </a:xfrm>
            <a:custGeom>
              <a:avLst/>
              <a:gdLst/>
              <a:ahLst/>
              <a:cxnLst>
                <a:cxn ang="0">
                  <a:pos x="34" y="44"/>
                </a:cxn>
                <a:cxn ang="0">
                  <a:pos x="47" y="44"/>
                </a:cxn>
                <a:cxn ang="0">
                  <a:pos x="47" y="34"/>
                </a:cxn>
                <a:cxn ang="0">
                  <a:pos x="57" y="28"/>
                </a:cxn>
                <a:cxn ang="0">
                  <a:pos x="65" y="15"/>
                </a:cxn>
                <a:cxn ang="0">
                  <a:pos x="61" y="1"/>
                </a:cxn>
                <a:cxn ang="0">
                  <a:pos x="53" y="2"/>
                </a:cxn>
                <a:cxn ang="0">
                  <a:pos x="45" y="5"/>
                </a:cxn>
                <a:cxn ang="0">
                  <a:pos x="42" y="8"/>
                </a:cxn>
                <a:cxn ang="0">
                  <a:pos x="35" y="3"/>
                </a:cxn>
                <a:cxn ang="0">
                  <a:pos x="20" y="3"/>
                </a:cxn>
                <a:cxn ang="0">
                  <a:pos x="4" y="10"/>
                </a:cxn>
                <a:cxn ang="0">
                  <a:pos x="5" y="21"/>
                </a:cxn>
                <a:cxn ang="0">
                  <a:pos x="6" y="29"/>
                </a:cxn>
                <a:cxn ang="0">
                  <a:pos x="6" y="30"/>
                </a:cxn>
                <a:cxn ang="0">
                  <a:pos x="9" y="40"/>
                </a:cxn>
                <a:cxn ang="0">
                  <a:pos x="16" y="41"/>
                </a:cxn>
                <a:cxn ang="0">
                  <a:pos x="17" y="47"/>
                </a:cxn>
                <a:cxn ang="0">
                  <a:pos x="26" y="48"/>
                </a:cxn>
                <a:cxn ang="0">
                  <a:pos x="27" y="49"/>
                </a:cxn>
                <a:cxn ang="0">
                  <a:pos x="34" y="44"/>
                </a:cxn>
              </a:cxnLst>
              <a:rect l="0" t="0" r="r" b="b"/>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3" name="Freeform 64"/>
            <p:cNvSpPr/>
            <p:nvPr/>
          </p:nvSpPr>
          <p:spPr bwMode="auto">
            <a:xfrm>
              <a:off x="6492875" y="2762250"/>
              <a:ext cx="160338" cy="195263"/>
            </a:xfrm>
            <a:custGeom>
              <a:avLst/>
              <a:gdLst/>
              <a:ahLst/>
              <a:cxnLst>
                <a:cxn ang="0">
                  <a:pos x="57" y="47"/>
                </a:cxn>
                <a:cxn ang="0">
                  <a:pos x="44" y="36"/>
                </a:cxn>
                <a:cxn ang="0">
                  <a:pos x="53" y="31"/>
                </a:cxn>
                <a:cxn ang="0">
                  <a:pos x="49" y="23"/>
                </a:cxn>
                <a:cxn ang="0">
                  <a:pos x="42" y="21"/>
                </a:cxn>
                <a:cxn ang="0">
                  <a:pos x="32" y="16"/>
                </a:cxn>
                <a:cxn ang="0">
                  <a:pos x="27" y="7"/>
                </a:cxn>
                <a:cxn ang="0">
                  <a:pos x="22" y="1"/>
                </a:cxn>
                <a:cxn ang="0">
                  <a:pos x="18" y="1"/>
                </a:cxn>
                <a:cxn ang="0">
                  <a:pos x="16" y="7"/>
                </a:cxn>
                <a:cxn ang="0">
                  <a:pos x="16" y="16"/>
                </a:cxn>
                <a:cxn ang="0">
                  <a:pos x="10" y="11"/>
                </a:cxn>
                <a:cxn ang="0">
                  <a:pos x="4" y="20"/>
                </a:cxn>
                <a:cxn ang="0">
                  <a:pos x="0" y="23"/>
                </a:cxn>
                <a:cxn ang="0">
                  <a:pos x="2" y="25"/>
                </a:cxn>
                <a:cxn ang="0">
                  <a:pos x="3" y="34"/>
                </a:cxn>
                <a:cxn ang="0">
                  <a:pos x="11" y="37"/>
                </a:cxn>
                <a:cxn ang="0">
                  <a:pos x="10" y="49"/>
                </a:cxn>
                <a:cxn ang="0">
                  <a:pos x="7" y="58"/>
                </a:cxn>
                <a:cxn ang="0">
                  <a:pos x="17" y="54"/>
                </a:cxn>
                <a:cxn ang="0">
                  <a:pos x="26" y="53"/>
                </a:cxn>
                <a:cxn ang="0">
                  <a:pos x="33" y="51"/>
                </a:cxn>
                <a:cxn ang="0">
                  <a:pos x="43" y="51"/>
                </a:cxn>
                <a:cxn ang="0">
                  <a:pos x="52" y="59"/>
                </a:cxn>
                <a:cxn ang="0">
                  <a:pos x="52" y="73"/>
                </a:cxn>
                <a:cxn ang="0">
                  <a:pos x="60" y="85"/>
                </a:cxn>
                <a:cxn ang="0">
                  <a:pos x="59" y="97"/>
                </a:cxn>
                <a:cxn ang="0">
                  <a:pos x="64" y="101"/>
                </a:cxn>
                <a:cxn ang="0">
                  <a:pos x="67" y="98"/>
                </a:cxn>
                <a:cxn ang="0">
                  <a:pos x="75" y="95"/>
                </a:cxn>
                <a:cxn ang="0">
                  <a:pos x="83" y="94"/>
                </a:cxn>
                <a:cxn ang="0">
                  <a:pos x="83" y="89"/>
                </a:cxn>
                <a:cxn ang="0">
                  <a:pos x="81" y="78"/>
                </a:cxn>
                <a:cxn ang="0">
                  <a:pos x="72" y="69"/>
                </a:cxn>
                <a:cxn ang="0">
                  <a:pos x="62" y="57"/>
                </a:cxn>
                <a:cxn ang="0">
                  <a:pos x="57" y="47"/>
                </a:cxn>
              </a:cxnLst>
              <a:rect l="0" t="0" r="r" b="b"/>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4" name="Freeform 65"/>
            <p:cNvSpPr/>
            <p:nvPr/>
          </p:nvSpPr>
          <p:spPr bwMode="auto">
            <a:xfrm>
              <a:off x="6437313" y="2806700"/>
              <a:ext cx="176213" cy="328613"/>
            </a:xfrm>
            <a:custGeom>
              <a:avLst/>
              <a:gdLst/>
              <a:ahLst/>
              <a:cxnLst>
                <a:cxn ang="0">
                  <a:pos x="56" y="91"/>
                </a:cxn>
                <a:cxn ang="0">
                  <a:pos x="55" y="80"/>
                </a:cxn>
                <a:cxn ang="0">
                  <a:pos x="71" y="73"/>
                </a:cxn>
                <a:cxn ang="0">
                  <a:pos x="86" y="73"/>
                </a:cxn>
                <a:cxn ang="0">
                  <a:pos x="88" y="74"/>
                </a:cxn>
                <a:cxn ang="0">
                  <a:pos x="89" y="62"/>
                </a:cxn>
                <a:cxn ang="0">
                  <a:pos x="81" y="50"/>
                </a:cxn>
                <a:cxn ang="0">
                  <a:pos x="81" y="36"/>
                </a:cxn>
                <a:cxn ang="0">
                  <a:pos x="72" y="28"/>
                </a:cxn>
                <a:cxn ang="0">
                  <a:pos x="62" y="28"/>
                </a:cxn>
                <a:cxn ang="0">
                  <a:pos x="55" y="30"/>
                </a:cxn>
                <a:cxn ang="0">
                  <a:pos x="46" y="31"/>
                </a:cxn>
                <a:cxn ang="0">
                  <a:pos x="36" y="35"/>
                </a:cxn>
                <a:cxn ang="0">
                  <a:pos x="39" y="26"/>
                </a:cxn>
                <a:cxn ang="0">
                  <a:pos x="40" y="14"/>
                </a:cxn>
                <a:cxn ang="0">
                  <a:pos x="32" y="11"/>
                </a:cxn>
                <a:cxn ang="0">
                  <a:pos x="31" y="2"/>
                </a:cxn>
                <a:cxn ang="0">
                  <a:pos x="29" y="0"/>
                </a:cxn>
                <a:cxn ang="0">
                  <a:pos x="27" y="2"/>
                </a:cxn>
                <a:cxn ang="0">
                  <a:pos x="17" y="8"/>
                </a:cxn>
                <a:cxn ang="0">
                  <a:pos x="9" y="10"/>
                </a:cxn>
                <a:cxn ang="0">
                  <a:pos x="2" y="14"/>
                </a:cxn>
                <a:cxn ang="0">
                  <a:pos x="0" y="32"/>
                </a:cxn>
                <a:cxn ang="0">
                  <a:pos x="9" y="42"/>
                </a:cxn>
                <a:cxn ang="0">
                  <a:pos x="11" y="50"/>
                </a:cxn>
                <a:cxn ang="0">
                  <a:pos x="10" y="55"/>
                </a:cxn>
                <a:cxn ang="0">
                  <a:pos x="9" y="63"/>
                </a:cxn>
                <a:cxn ang="0">
                  <a:pos x="13" y="75"/>
                </a:cxn>
                <a:cxn ang="0">
                  <a:pos x="17" y="89"/>
                </a:cxn>
                <a:cxn ang="0">
                  <a:pos x="21" y="97"/>
                </a:cxn>
                <a:cxn ang="0">
                  <a:pos x="11" y="116"/>
                </a:cxn>
                <a:cxn ang="0">
                  <a:pos x="8" y="132"/>
                </a:cxn>
                <a:cxn ang="0">
                  <a:pos x="9" y="142"/>
                </a:cxn>
                <a:cxn ang="0">
                  <a:pos x="23" y="157"/>
                </a:cxn>
                <a:cxn ang="0">
                  <a:pos x="27" y="162"/>
                </a:cxn>
                <a:cxn ang="0">
                  <a:pos x="33" y="163"/>
                </a:cxn>
                <a:cxn ang="0">
                  <a:pos x="39" y="170"/>
                </a:cxn>
                <a:cxn ang="0">
                  <a:pos x="48" y="171"/>
                </a:cxn>
                <a:cxn ang="0">
                  <a:pos x="51" y="166"/>
                </a:cxn>
                <a:cxn ang="0">
                  <a:pos x="38" y="159"/>
                </a:cxn>
                <a:cxn ang="0">
                  <a:pos x="30" y="146"/>
                </a:cxn>
                <a:cxn ang="0">
                  <a:pos x="26" y="135"/>
                </a:cxn>
                <a:cxn ang="0">
                  <a:pos x="19" y="130"/>
                </a:cxn>
                <a:cxn ang="0">
                  <a:pos x="20" y="112"/>
                </a:cxn>
                <a:cxn ang="0">
                  <a:pos x="27" y="89"/>
                </a:cxn>
                <a:cxn ang="0">
                  <a:pos x="36" y="86"/>
                </a:cxn>
                <a:cxn ang="0">
                  <a:pos x="45" y="93"/>
                </a:cxn>
                <a:cxn ang="0">
                  <a:pos x="57" y="99"/>
                </a:cxn>
                <a:cxn ang="0">
                  <a:pos x="57" y="100"/>
                </a:cxn>
                <a:cxn ang="0">
                  <a:pos x="57" y="99"/>
                </a:cxn>
                <a:cxn ang="0">
                  <a:pos x="56" y="91"/>
                </a:cxn>
              </a:cxnLst>
              <a:rect l="0" t="0" r="r" b="b"/>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5" name="Freeform 66"/>
            <p:cNvSpPr/>
            <p:nvPr/>
          </p:nvSpPr>
          <p:spPr bwMode="auto">
            <a:xfrm>
              <a:off x="4665663" y="1922463"/>
              <a:ext cx="207963" cy="169863"/>
            </a:xfrm>
            <a:custGeom>
              <a:avLst/>
              <a:gdLst/>
              <a:ahLst/>
              <a:cxnLst>
                <a:cxn ang="0">
                  <a:pos x="2" y="19"/>
                </a:cxn>
                <a:cxn ang="0">
                  <a:pos x="2" y="31"/>
                </a:cxn>
                <a:cxn ang="0">
                  <a:pos x="3" y="36"/>
                </a:cxn>
                <a:cxn ang="0">
                  <a:pos x="5" y="41"/>
                </a:cxn>
                <a:cxn ang="0">
                  <a:pos x="7" y="47"/>
                </a:cxn>
                <a:cxn ang="0">
                  <a:pos x="10" y="56"/>
                </a:cxn>
                <a:cxn ang="0">
                  <a:pos x="10" y="61"/>
                </a:cxn>
                <a:cxn ang="0">
                  <a:pos x="16" y="65"/>
                </a:cxn>
                <a:cxn ang="0">
                  <a:pos x="24" y="70"/>
                </a:cxn>
                <a:cxn ang="0">
                  <a:pos x="30" y="73"/>
                </a:cxn>
                <a:cxn ang="0">
                  <a:pos x="36" y="72"/>
                </a:cxn>
                <a:cxn ang="0">
                  <a:pos x="39" y="76"/>
                </a:cxn>
                <a:cxn ang="0">
                  <a:pos x="47" y="78"/>
                </a:cxn>
                <a:cxn ang="0">
                  <a:pos x="52" y="84"/>
                </a:cxn>
                <a:cxn ang="0">
                  <a:pos x="59" y="83"/>
                </a:cxn>
                <a:cxn ang="0">
                  <a:pos x="68" y="85"/>
                </a:cxn>
                <a:cxn ang="0">
                  <a:pos x="77" y="85"/>
                </a:cxn>
                <a:cxn ang="0">
                  <a:pos x="86" y="88"/>
                </a:cxn>
                <a:cxn ang="0">
                  <a:pos x="93" y="89"/>
                </a:cxn>
                <a:cxn ang="0">
                  <a:pos x="93" y="82"/>
                </a:cxn>
                <a:cxn ang="0">
                  <a:pos x="103" y="71"/>
                </a:cxn>
                <a:cxn ang="0">
                  <a:pos x="108" y="67"/>
                </a:cxn>
                <a:cxn ang="0">
                  <a:pos x="104" y="56"/>
                </a:cxn>
                <a:cxn ang="0">
                  <a:pos x="103" y="46"/>
                </a:cxn>
                <a:cxn ang="0">
                  <a:pos x="99" y="40"/>
                </a:cxn>
                <a:cxn ang="0">
                  <a:pos x="106" y="35"/>
                </a:cxn>
                <a:cxn ang="0">
                  <a:pos x="105" y="25"/>
                </a:cxn>
                <a:cxn ang="0">
                  <a:pos x="103" y="16"/>
                </a:cxn>
                <a:cxn ang="0">
                  <a:pos x="95" y="10"/>
                </a:cxn>
                <a:cxn ang="0">
                  <a:pos x="94" y="9"/>
                </a:cxn>
                <a:cxn ang="0">
                  <a:pos x="65" y="8"/>
                </a:cxn>
                <a:cxn ang="0">
                  <a:pos x="59" y="6"/>
                </a:cxn>
                <a:cxn ang="0">
                  <a:pos x="53" y="9"/>
                </a:cxn>
                <a:cxn ang="0">
                  <a:pos x="48" y="2"/>
                </a:cxn>
                <a:cxn ang="0">
                  <a:pos x="23" y="9"/>
                </a:cxn>
                <a:cxn ang="0">
                  <a:pos x="6" y="15"/>
                </a:cxn>
                <a:cxn ang="0">
                  <a:pos x="2" y="18"/>
                </a:cxn>
                <a:cxn ang="0">
                  <a:pos x="2" y="19"/>
                </a:cxn>
              </a:cxnLst>
              <a:rect l="0" t="0" r="r" b="b"/>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6" name="Freeform 67"/>
            <p:cNvSpPr/>
            <p:nvPr/>
          </p:nvSpPr>
          <p:spPr bwMode="auto">
            <a:xfrm>
              <a:off x="4695825" y="2198688"/>
              <a:ext cx="79375" cy="74613"/>
            </a:xfrm>
            <a:custGeom>
              <a:avLst/>
              <a:gdLst/>
              <a:ahLst/>
              <a:cxnLst>
                <a:cxn ang="0">
                  <a:pos x="31" y="35"/>
                </a:cxn>
                <a:cxn ang="0">
                  <a:pos x="39" y="23"/>
                </a:cxn>
                <a:cxn ang="0">
                  <a:pos x="40" y="8"/>
                </a:cxn>
                <a:cxn ang="0">
                  <a:pos x="30" y="2"/>
                </a:cxn>
                <a:cxn ang="0">
                  <a:pos x="13" y="1"/>
                </a:cxn>
                <a:cxn ang="0">
                  <a:pos x="6" y="2"/>
                </a:cxn>
                <a:cxn ang="0">
                  <a:pos x="1" y="5"/>
                </a:cxn>
                <a:cxn ang="0">
                  <a:pos x="6" y="13"/>
                </a:cxn>
                <a:cxn ang="0">
                  <a:pos x="15" y="24"/>
                </a:cxn>
                <a:cxn ang="0">
                  <a:pos x="24" y="34"/>
                </a:cxn>
                <a:cxn ang="0">
                  <a:pos x="30" y="39"/>
                </a:cxn>
                <a:cxn ang="0">
                  <a:pos x="31" y="35"/>
                </a:cxn>
              </a:cxnLst>
              <a:rect l="0" t="0" r="r" b="b"/>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7" name="Freeform 68"/>
            <p:cNvSpPr/>
            <p:nvPr/>
          </p:nvSpPr>
          <p:spPr bwMode="auto">
            <a:xfrm>
              <a:off x="4657725" y="2165350"/>
              <a:ext cx="114300" cy="98425"/>
            </a:xfrm>
            <a:custGeom>
              <a:avLst/>
              <a:gdLst/>
              <a:ahLst/>
              <a:cxnLst>
                <a:cxn ang="0">
                  <a:pos x="35" y="42"/>
                </a:cxn>
                <a:cxn ang="0">
                  <a:pos x="26" y="31"/>
                </a:cxn>
                <a:cxn ang="0">
                  <a:pos x="21" y="23"/>
                </a:cxn>
                <a:cxn ang="0">
                  <a:pos x="26" y="20"/>
                </a:cxn>
                <a:cxn ang="0">
                  <a:pos x="33" y="19"/>
                </a:cxn>
                <a:cxn ang="0">
                  <a:pos x="50" y="20"/>
                </a:cxn>
                <a:cxn ang="0">
                  <a:pos x="60" y="26"/>
                </a:cxn>
                <a:cxn ang="0">
                  <a:pos x="60" y="23"/>
                </a:cxn>
                <a:cxn ang="0">
                  <a:pos x="56" y="15"/>
                </a:cxn>
                <a:cxn ang="0">
                  <a:pos x="53" y="8"/>
                </a:cxn>
                <a:cxn ang="0">
                  <a:pos x="50" y="9"/>
                </a:cxn>
                <a:cxn ang="0">
                  <a:pos x="38" y="7"/>
                </a:cxn>
                <a:cxn ang="0">
                  <a:pos x="29" y="0"/>
                </a:cxn>
                <a:cxn ang="0">
                  <a:pos x="22" y="4"/>
                </a:cxn>
                <a:cxn ang="0">
                  <a:pos x="19" y="10"/>
                </a:cxn>
                <a:cxn ang="0">
                  <a:pos x="15" y="15"/>
                </a:cxn>
                <a:cxn ang="0">
                  <a:pos x="8" y="15"/>
                </a:cxn>
                <a:cxn ang="0">
                  <a:pos x="0" y="16"/>
                </a:cxn>
                <a:cxn ang="0">
                  <a:pos x="2" y="21"/>
                </a:cxn>
                <a:cxn ang="0">
                  <a:pos x="11" y="25"/>
                </a:cxn>
                <a:cxn ang="0">
                  <a:pos x="21" y="40"/>
                </a:cxn>
                <a:cxn ang="0">
                  <a:pos x="30" y="45"/>
                </a:cxn>
                <a:cxn ang="0">
                  <a:pos x="40" y="50"/>
                </a:cxn>
                <a:cxn ang="0">
                  <a:pos x="44" y="52"/>
                </a:cxn>
                <a:cxn ang="0">
                  <a:pos x="35" y="42"/>
                </a:cxn>
              </a:cxnLst>
              <a:rect l="0" t="0" r="r" b="b"/>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8" name="Freeform 69"/>
            <p:cNvSpPr/>
            <p:nvPr/>
          </p:nvSpPr>
          <p:spPr bwMode="auto">
            <a:xfrm>
              <a:off x="4768850" y="2270125"/>
              <a:ext cx="39688" cy="77788"/>
            </a:xfrm>
            <a:custGeom>
              <a:avLst/>
              <a:gdLst/>
              <a:ahLst/>
              <a:cxnLst>
                <a:cxn ang="0">
                  <a:pos x="14" y="35"/>
                </a:cxn>
                <a:cxn ang="0">
                  <a:pos x="17" y="31"/>
                </a:cxn>
                <a:cxn ang="0">
                  <a:pos x="21" y="24"/>
                </a:cxn>
                <a:cxn ang="0">
                  <a:pos x="21" y="24"/>
                </a:cxn>
                <a:cxn ang="0">
                  <a:pos x="15" y="17"/>
                </a:cxn>
                <a:cxn ang="0">
                  <a:pos x="16" y="5"/>
                </a:cxn>
                <a:cxn ang="0">
                  <a:pos x="6" y="0"/>
                </a:cxn>
                <a:cxn ang="0">
                  <a:pos x="1" y="8"/>
                </a:cxn>
                <a:cxn ang="0">
                  <a:pos x="4" y="15"/>
                </a:cxn>
                <a:cxn ang="0">
                  <a:pos x="3" y="32"/>
                </a:cxn>
                <a:cxn ang="0">
                  <a:pos x="11" y="41"/>
                </a:cxn>
                <a:cxn ang="0">
                  <a:pos x="14" y="35"/>
                </a:cxn>
              </a:cxnLst>
              <a:rect l="0" t="0" r="r" b="b"/>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9" name="Freeform 70"/>
            <p:cNvSpPr/>
            <p:nvPr/>
          </p:nvSpPr>
          <p:spPr bwMode="auto">
            <a:xfrm>
              <a:off x="4570413" y="2095500"/>
              <a:ext cx="160338" cy="71438"/>
            </a:xfrm>
            <a:custGeom>
              <a:avLst/>
              <a:gdLst/>
              <a:ahLst/>
              <a:cxnLst>
                <a:cxn ang="0">
                  <a:pos x="71" y="3"/>
                </a:cxn>
                <a:cxn ang="0">
                  <a:pos x="60" y="0"/>
                </a:cxn>
                <a:cxn ang="0">
                  <a:pos x="58" y="5"/>
                </a:cxn>
                <a:cxn ang="0">
                  <a:pos x="48" y="5"/>
                </a:cxn>
                <a:cxn ang="0">
                  <a:pos x="42" y="10"/>
                </a:cxn>
                <a:cxn ang="0">
                  <a:pos x="38" y="17"/>
                </a:cxn>
                <a:cxn ang="0">
                  <a:pos x="33" y="20"/>
                </a:cxn>
                <a:cxn ang="0">
                  <a:pos x="22" y="22"/>
                </a:cxn>
                <a:cxn ang="0">
                  <a:pos x="15" y="23"/>
                </a:cxn>
                <a:cxn ang="0">
                  <a:pos x="9" y="24"/>
                </a:cxn>
                <a:cxn ang="0">
                  <a:pos x="2" y="22"/>
                </a:cxn>
                <a:cxn ang="0">
                  <a:pos x="1" y="28"/>
                </a:cxn>
                <a:cxn ang="0">
                  <a:pos x="7" y="31"/>
                </a:cxn>
                <a:cxn ang="0">
                  <a:pos x="14" y="32"/>
                </a:cxn>
                <a:cxn ang="0">
                  <a:pos x="21" y="30"/>
                </a:cxn>
                <a:cxn ang="0">
                  <a:pos x="30" y="29"/>
                </a:cxn>
                <a:cxn ang="0">
                  <a:pos x="32" y="34"/>
                </a:cxn>
                <a:cxn ang="0">
                  <a:pos x="42" y="35"/>
                </a:cxn>
                <a:cxn ang="0">
                  <a:pos x="55" y="37"/>
                </a:cxn>
                <a:cxn ang="0">
                  <a:pos x="64" y="34"/>
                </a:cxn>
                <a:cxn ang="0">
                  <a:pos x="72" y="31"/>
                </a:cxn>
                <a:cxn ang="0">
                  <a:pos x="72" y="31"/>
                </a:cxn>
                <a:cxn ang="0">
                  <a:pos x="74" y="29"/>
                </a:cxn>
                <a:cxn ang="0">
                  <a:pos x="76" y="24"/>
                </a:cxn>
                <a:cxn ang="0">
                  <a:pos x="77" y="19"/>
                </a:cxn>
                <a:cxn ang="0">
                  <a:pos x="82" y="16"/>
                </a:cxn>
                <a:cxn ang="0">
                  <a:pos x="84" y="13"/>
                </a:cxn>
                <a:cxn ang="0">
                  <a:pos x="79" y="4"/>
                </a:cxn>
                <a:cxn ang="0">
                  <a:pos x="71" y="3"/>
                </a:cxn>
              </a:cxnLst>
              <a:rect l="0" t="0" r="r" b="b"/>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0" name="Freeform 71"/>
            <p:cNvSpPr/>
            <p:nvPr/>
          </p:nvSpPr>
          <p:spPr bwMode="auto">
            <a:xfrm>
              <a:off x="4706938" y="2103438"/>
              <a:ext cx="142875" cy="80963"/>
            </a:xfrm>
            <a:custGeom>
              <a:avLst/>
              <a:gdLst/>
              <a:ahLst/>
              <a:cxnLst>
                <a:cxn ang="0">
                  <a:pos x="71" y="8"/>
                </a:cxn>
                <a:cxn ang="0">
                  <a:pos x="68" y="7"/>
                </a:cxn>
                <a:cxn ang="0">
                  <a:pos x="61" y="4"/>
                </a:cxn>
                <a:cxn ang="0">
                  <a:pos x="51" y="1"/>
                </a:cxn>
                <a:cxn ang="0">
                  <a:pos x="40" y="7"/>
                </a:cxn>
                <a:cxn ang="0">
                  <a:pos x="28" y="11"/>
                </a:cxn>
                <a:cxn ang="0">
                  <a:pos x="13" y="11"/>
                </a:cxn>
                <a:cxn ang="0">
                  <a:pos x="12" y="9"/>
                </a:cxn>
                <a:cxn ang="0">
                  <a:pos x="10" y="12"/>
                </a:cxn>
                <a:cxn ang="0">
                  <a:pos x="5" y="15"/>
                </a:cxn>
                <a:cxn ang="0">
                  <a:pos x="4" y="20"/>
                </a:cxn>
                <a:cxn ang="0">
                  <a:pos x="2" y="25"/>
                </a:cxn>
                <a:cxn ang="0">
                  <a:pos x="0" y="27"/>
                </a:cxn>
                <a:cxn ang="0">
                  <a:pos x="3" y="32"/>
                </a:cxn>
                <a:cxn ang="0">
                  <a:pos x="3" y="32"/>
                </a:cxn>
                <a:cxn ang="0">
                  <a:pos x="12" y="39"/>
                </a:cxn>
                <a:cxn ang="0">
                  <a:pos x="24" y="41"/>
                </a:cxn>
                <a:cxn ang="0">
                  <a:pos x="39" y="37"/>
                </a:cxn>
                <a:cxn ang="0">
                  <a:pos x="44" y="38"/>
                </a:cxn>
                <a:cxn ang="0">
                  <a:pos x="47" y="39"/>
                </a:cxn>
                <a:cxn ang="0">
                  <a:pos x="54" y="34"/>
                </a:cxn>
                <a:cxn ang="0">
                  <a:pos x="64" y="17"/>
                </a:cxn>
                <a:cxn ang="0">
                  <a:pos x="72" y="12"/>
                </a:cxn>
                <a:cxn ang="0">
                  <a:pos x="71" y="8"/>
                </a:cxn>
              </a:cxnLst>
              <a:rect l="0" t="0" r="r" b="b"/>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1" name="Freeform 72"/>
            <p:cNvSpPr/>
            <p:nvPr/>
          </p:nvSpPr>
          <p:spPr bwMode="auto">
            <a:xfrm>
              <a:off x="4625975" y="2038350"/>
              <a:ext cx="134938" cy="69850"/>
            </a:xfrm>
            <a:custGeom>
              <a:avLst/>
              <a:gdLst/>
              <a:ahLst/>
              <a:cxnLst>
                <a:cxn ang="0">
                  <a:pos x="68" y="17"/>
                </a:cxn>
                <a:cxn ang="0">
                  <a:pos x="60" y="15"/>
                </a:cxn>
                <a:cxn ang="0">
                  <a:pos x="57" y="11"/>
                </a:cxn>
                <a:cxn ang="0">
                  <a:pos x="51" y="12"/>
                </a:cxn>
                <a:cxn ang="0">
                  <a:pos x="45" y="9"/>
                </a:cxn>
                <a:cxn ang="0">
                  <a:pos x="37" y="4"/>
                </a:cxn>
                <a:cxn ang="0">
                  <a:pos x="31" y="0"/>
                </a:cxn>
                <a:cxn ang="0">
                  <a:pos x="30" y="1"/>
                </a:cxn>
                <a:cxn ang="0">
                  <a:pos x="24" y="2"/>
                </a:cxn>
                <a:cxn ang="0">
                  <a:pos x="15" y="6"/>
                </a:cxn>
                <a:cxn ang="0">
                  <a:pos x="3" y="10"/>
                </a:cxn>
                <a:cxn ang="0">
                  <a:pos x="4" y="16"/>
                </a:cxn>
                <a:cxn ang="0">
                  <a:pos x="8" y="26"/>
                </a:cxn>
                <a:cxn ang="0">
                  <a:pos x="20" y="35"/>
                </a:cxn>
                <a:cxn ang="0">
                  <a:pos x="19" y="35"/>
                </a:cxn>
                <a:cxn ang="0">
                  <a:pos x="29" y="35"/>
                </a:cxn>
                <a:cxn ang="0">
                  <a:pos x="31" y="30"/>
                </a:cxn>
                <a:cxn ang="0">
                  <a:pos x="42" y="33"/>
                </a:cxn>
                <a:cxn ang="0">
                  <a:pos x="50" y="34"/>
                </a:cxn>
                <a:cxn ang="0">
                  <a:pos x="51" y="36"/>
                </a:cxn>
                <a:cxn ang="0">
                  <a:pos x="54" y="33"/>
                </a:cxn>
                <a:cxn ang="0">
                  <a:pos x="65" y="27"/>
                </a:cxn>
                <a:cxn ang="0">
                  <a:pos x="71" y="22"/>
                </a:cxn>
                <a:cxn ang="0">
                  <a:pos x="68" y="17"/>
                </a:cxn>
              </a:cxnLst>
              <a:rect l="0" t="0" r="r" b="b"/>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2" name="Freeform 73"/>
            <p:cNvSpPr/>
            <p:nvPr/>
          </p:nvSpPr>
          <p:spPr bwMode="auto">
            <a:xfrm>
              <a:off x="4722813" y="2079625"/>
              <a:ext cx="120650" cy="50800"/>
            </a:xfrm>
            <a:custGeom>
              <a:avLst/>
              <a:gdLst/>
              <a:ahLst/>
              <a:cxnLst>
                <a:cxn ang="0">
                  <a:pos x="47" y="3"/>
                </a:cxn>
                <a:cxn ang="0">
                  <a:pos x="38" y="3"/>
                </a:cxn>
                <a:cxn ang="0">
                  <a:pos x="29" y="1"/>
                </a:cxn>
                <a:cxn ang="0">
                  <a:pos x="22" y="2"/>
                </a:cxn>
                <a:cxn ang="0">
                  <a:pos x="20" y="1"/>
                </a:cxn>
                <a:cxn ang="0">
                  <a:pos x="14" y="6"/>
                </a:cxn>
                <a:cxn ang="0">
                  <a:pos x="3" y="12"/>
                </a:cxn>
                <a:cxn ang="0">
                  <a:pos x="0" y="15"/>
                </a:cxn>
                <a:cxn ang="0">
                  <a:pos x="5" y="24"/>
                </a:cxn>
                <a:cxn ang="0">
                  <a:pos x="20" y="24"/>
                </a:cxn>
                <a:cxn ang="0">
                  <a:pos x="32" y="20"/>
                </a:cxn>
                <a:cxn ang="0">
                  <a:pos x="43" y="14"/>
                </a:cxn>
                <a:cxn ang="0">
                  <a:pos x="53" y="17"/>
                </a:cxn>
                <a:cxn ang="0">
                  <a:pos x="60" y="20"/>
                </a:cxn>
                <a:cxn ang="0">
                  <a:pos x="58" y="16"/>
                </a:cxn>
                <a:cxn ang="0">
                  <a:pos x="63" y="8"/>
                </a:cxn>
                <a:cxn ang="0">
                  <a:pos x="63" y="7"/>
                </a:cxn>
                <a:cxn ang="0">
                  <a:pos x="56" y="6"/>
                </a:cxn>
                <a:cxn ang="0">
                  <a:pos x="47" y="3"/>
                </a:cxn>
              </a:cxnLst>
              <a:rect l="0" t="0" r="r" b="b"/>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3" name="Freeform 74"/>
            <p:cNvSpPr/>
            <p:nvPr/>
          </p:nvSpPr>
          <p:spPr bwMode="auto">
            <a:xfrm>
              <a:off x="4151313" y="2281238"/>
              <a:ext cx="80963" cy="133350"/>
            </a:xfrm>
            <a:custGeom>
              <a:avLst/>
              <a:gdLst/>
              <a:ahLst/>
              <a:cxnLst>
                <a:cxn ang="0">
                  <a:pos x="30" y="57"/>
                </a:cxn>
                <a:cxn ang="0">
                  <a:pos x="28" y="52"/>
                </a:cxn>
                <a:cxn ang="0">
                  <a:pos x="31" y="45"/>
                </a:cxn>
                <a:cxn ang="0">
                  <a:pos x="27" y="39"/>
                </a:cxn>
                <a:cxn ang="0">
                  <a:pos x="30" y="35"/>
                </a:cxn>
                <a:cxn ang="0">
                  <a:pos x="32" y="27"/>
                </a:cxn>
                <a:cxn ang="0">
                  <a:pos x="31" y="17"/>
                </a:cxn>
                <a:cxn ang="0">
                  <a:pos x="39" y="10"/>
                </a:cxn>
                <a:cxn ang="0">
                  <a:pos x="36" y="6"/>
                </a:cxn>
                <a:cxn ang="0">
                  <a:pos x="29" y="4"/>
                </a:cxn>
                <a:cxn ang="0">
                  <a:pos x="25" y="4"/>
                </a:cxn>
                <a:cxn ang="0">
                  <a:pos x="18" y="3"/>
                </a:cxn>
                <a:cxn ang="0">
                  <a:pos x="14" y="2"/>
                </a:cxn>
                <a:cxn ang="0">
                  <a:pos x="11" y="4"/>
                </a:cxn>
                <a:cxn ang="0">
                  <a:pos x="11" y="11"/>
                </a:cxn>
                <a:cxn ang="0">
                  <a:pos x="4" y="38"/>
                </a:cxn>
                <a:cxn ang="0">
                  <a:pos x="8" y="48"/>
                </a:cxn>
                <a:cxn ang="0">
                  <a:pos x="10" y="67"/>
                </a:cxn>
                <a:cxn ang="0">
                  <a:pos x="18" y="70"/>
                </a:cxn>
                <a:cxn ang="0">
                  <a:pos x="27" y="68"/>
                </a:cxn>
                <a:cxn ang="0">
                  <a:pos x="26" y="64"/>
                </a:cxn>
                <a:cxn ang="0">
                  <a:pos x="30" y="57"/>
                </a:cxn>
              </a:cxnLst>
              <a:rect l="0" t="0" r="r" b="b"/>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4" name="Freeform 75"/>
            <p:cNvSpPr/>
            <p:nvPr/>
          </p:nvSpPr>
          <p:spPr bwMode="auto">
            <a:xfrm>
              <a:off x="4430713" y="1968500"/>
              <a:ext cx="88900" cy="76200"/>
            </a:xfrm>
            <a:custGeom>
              <a:avLst/>
              <a:gdLst/>
              <a:ahLst/>
              <a:cxnLst>
                <a:cxn ang="0">
                  <a:pos x="15" y="31"/>
                </a:cxn>
                <a:cxn ang="0">
                  <a:pos x="23" y="32"/>
                </a:cxn>
                <a:cxn ang="0">
                  <a:pos x="31" y="38"/>
                </a:cxn>
                <a:cxn ang="0">
                  <a:pos x="33" y="40"/>
                </a:cxn>
                <a:cxn ang="0">
                  <a:pos x="35" y="32"/>
                </a:cxn>
                <a:cxn ang="0">
                  <a:pos x="35" y="26"/>
                </a:cxn>
                <a:cxn ang="0">
                  <a:pos x="42" y="23"/>
                </a:cxn>
                <a:cxn ang="0">
                  <a:pos x="44" y="20"/>
                </a:cxn>
                <a:cxn ang="0">
                  <a:pos x="40" y="14"/>
                </a:cxn>
                <a:cxn ang="0">
                  <a:pos x="46" y="8"/>
                </a:cxn>
                <a:cxn ang="0">
                  <a:pos x="46" y="1"/>
                </a:cxn>
                <a:cxn ang="0">
                  <a:pos x="43" y="2"/>
                </a:cxn>
                <a:cxn ang="0">
                  <a:pos x="32" y="2"/>
                </a:cxn>
                <a:cxn ang="0">
                  <a:pos x="27" y="10"/>
                </a:cxn>
                <a:cxn ang="0">
                  <a:pos x="22" y="10"/>
                </a:cxn>
                <a:cxn ang="0">
                  <a:pos x="16" y="13"/>
                </a:cxn>
                <a:cxn ang="0">
                  <a:pos x="11" y="22"/>
                </a:cxn>
                <a:cxn ang="0">
                  <a:pos x="2" y="33"/>
                </a:cxn>
                <a:cxn ang="0">
                  <a:pos x="0" y="34"/>
                </a:cxn>
                <a:cxn ang="0">
                  <a:pos x="4" y="35"/>
                </a:cxn>
                <a:cxn ang="0">
                  <a:pos x="15" y="31"/>
                </a:cxn>
              </a:cxnLst>
              <a:rect l="0" t="0" r="r" b="b"/>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5" name="Freeform 76"/>
            <p:cNvSpPr/>
            <p:nvPr/>
          </p:nvSpPr>
          <p:spPr bwMode="auto">
            <a:xfrm>
              <a:off x="4487863" y="2065338"/>
              <a:ext cx="15875" cy="19050"/>
            </a:xfrm>
            <a:custGeom>
              <a:avLst/>
              <a:gdLst/>
              <a:ahLst/>
              <a:cxnLst>
                <a:cxn ang="0">
                  <a:pos x="4" y="0"/>
                </a:cxn>
                <a:cxn ang="0">
                  <a:pos x="0" y="9"/>
                </a:cxn>
                <a:cxn ang="0">
                  <a:pos x="8" y="10"/>
                </a:cxn>
                <a:cxn ang="0">
                  <a:pos x="4" y="1"/>
                </a:cxn>
                <a:cxn ang="0">
                  <a:pos x="4" y="0"/>
                </a:cxn>
              </a:cxnLst>
              <a:rect l="0" t="0" r="r" b="b"/>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6" name="Freeform 77"/>
            <p:cNvSpPr/>
            <p:nvPr/>
          </p:nvSpPr>
          <p:spPr bwMode="auto">
            <a:xfrm>
              <a:off x="4416425" y="2024063"/>
              <a:ext cx="84138" cy="60325"/>
            </a:xfrm>
            <a:custGeom>
              <a:avLst/>
              <a:gdLst/>
              <a:ahLst/>
              <a:cxnLst>
                <a:cxn ang="0">
                  <a:pos x="1" y="9"/>
                </a:cxn>
                <a:cxn ang="0">
                  <a:pos x="5" y="14"/>
                </a:cxn>
                <a:cxn ang="0">
                  <a:pos x="11" y="17"/>
                </a:cxn>
                <a:cxn ang="0">
                  <a:pos x="18" y="21"/>
                </a:cxn>
                <a:cxn ang="0">
                  <a:pos x="21" y="25"/>
                </a:cxn>
                <a:cxn ang="0">
                  <a:pos x="26" y="23"/>
                </a:cxn>
                <a:cxn ang="0">
                  <a:pos x="30" y="28"/>
                </a:cxn>
                <a:cxn ang="0">
                  <a:pos x="35" y="32"/>
                </a:cxn>
                <a:cxn ang="0">
                  <a:pos x="37" y="31"/>
                </a:cxn>
                <a:cxn ang="0">
                  <a:pos x="41" y="22"/>
                </a:cxn>
                <a:cxn ang="0">
                  <a:pos x="43" y="19"/>
                </a:cxn>
                <a:cxn ang="0">
                  <a:pos x="40" y="12"/>
                </a:cxn>
                <a:cxn ang="0">
                  <a:pos x="40" y="11"/>
                </a:cxn>
                <a:cxn ang="0">
                  <a:pos x="38" y="9"/>
                </a:cxn>
                <a:cxn ang="0">
                  <a:pos x="30" y="3"/>
                </a:cxn>
                <a:cxn ang="0">
                  <a:pos x="22" y="2"/>
                </a:cxn>
                <a:cxn ang="0">
                  <a:pos x="11" y="6"/>
                </a:cxn>
                <a:cxn ang="0">
                  <a:pos x="7" y="5"/>
                </a:cxn>
                <a:cxn ang="0">
                  <a:pos x="0" y="8"/>
                </a:cxn>
                <a:cxn ang="0">
                  <a:pos x="1" y="9"/>
                </a:cxn>
              </a:cxnLst>
              <a:rect l="0" t="0" r="r" b="b"/>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7" name="Freeform 78"/>
            <p:cNvSpPr/>
            <p:nvPr/>
          </p:nvSpPr>
          <p:spPr bwMode="auto">
            <a:xfrm>
              <a:off x="4797425" y="2112963"/>
              <a:ext cx="195263" cy="128588"/>
            </a:xfrm>
            <a:custGeom>
              <a:avLst/>
              <a:gdLst/>
              <a:ahLst/>
              <a:cxnLst>
                <a:cxn ang="0">
                  <a:pos x="91" y="45"/>
                </a:cxn>
                <a:cxn ang="0">
                  <a:pos x="87" y="42"/>
                </a:cxn>
                <a:cxn ang="0">
                  <a:pos x="87" y="41"/>
                </a:cxn>
                <a:cxn ang="0">
                  <a:pos x="85" y="29"/>
                </a:cxn>
                <a:cxn ang="0">
                  <a:pos x="78" y="13"/>
                </a:cxn>
                <a:cxn ang="0">
                  <a:pos x="70" y="0"/>
                </a:cxn>
                <a:cxn ang="0">
                  <a:pos x="65" y="3"/>
                </a:cxn>
                <a:cxn ang="0">
                  <a:pos x="59" y="6"/>
                </a:cxn>
                <a:cxn ang="0">
                  <a:pos x="53" y="7"/>
                </a:cxn>
                <a:cxn ang="0">
                  <a:pos x="48" y="8"/>
                </a:cxn>
                <a:cxn ang="0">
                  <a:pos x="41" y="6"/>
                </a:cxn>
                <a:cxn ang="0">
                  <a:pos x="30" y="4"/>
                </a:cxn>
                <a:cxn ang="0">
                  <a:pos x="26" y="5"/>
                </a:cxn>
                <a:cxn ang="0">
                  <a:pos x="25" y="7"/>
                </a:cxn>
                <a:cxn ang="0">
                  <a:pos x="17" y="12"/>
                </a:cxn>
                <a:cxn ang="0">
                  <a:pos x="7" y="29"/>
                </a:cxn>
                <a:cxn ang="0">
                  <a:pos x="0" y="34"/>
                </a:cxn>
                <a:cxn ang="0">
                  <a:pos x="4" y="41"/>
                </a:cxn>
                <a:cxn ang="0">
                  <a:pos x="8" y="45"/>
                </a:cxn>
                <a:cxn ang="0">
                  <a:pos x="9" y="52"/>
                </a:cxn>
                <a:cxn ang="0">
                  <a:pos x="22" y="55"/>
                </a:cxn>
                <a:cxn ang="0">
                  <a:pos x="22" y="60"/>
                </a:cxn>
                <a:cxn ang="0">
                  <a:pos x="29" y="65"/>
                </a:cxn>
                <a:cxn ang="0">
                  <a:pos x="41" y="66"/>
                </a:cxn>
                <a:cxn ang="0">
                  <a:pos x="53" y="66"/>
                </a:cxn>
                <a:cxn ang="0">
                  <a:pos x="61" y="63"/>
                </a:cxn>
                <a:cxn ang="0">
                  <a:pos x="74" y="61"/>
                </a:cxn>
                <a:cxn ang="0">
                  <a:pos x="83" y="63"/>
                </a:cxn>
                <a:cxn ang="0">
                  <a:pos x="90" y="66"/>
                </a:cxn>
                <a:cxn ang="0">
                  <a:pos x="90" y="61"/>
                </a:cxn>
                <a:cxn ang="0">
                  <a:pos x="96" y="51"/>
                </a:cxn>
                <a:cxn ang="0">
                  <a:pos x="101" y="45"/>
                </a:cxn>
                <a:cxn ang="0">
                  <a:pos x="101" y="45"/>
                </a:cxn>
                <a:cxn ang="0">
                  <a:pos x="97" y="42"/>
                </a:cxn>
                <a:cxn ang="0">
                  <a:pos x="91" y="45"/>
                </a:cxn>
              </a:cxnLst>
              <a:rect l="0" t="0" r="r" b="b"/>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8" name="Freeform 79"/>
            <p:cNvSpPr/>
            <p:nvPr/>
          </p:nvSpPr>
          <p:spPr bwMode="auto">
            <a:xfrm>
              <a:off x="4930775" y="2109788"/>
              <a:ext cx="66675" cy="82550"/>
            </a:xfrm>
            <a:custGeom>
              <a:avLst/>
              <a:gdLst/>
              <a:ahLst/>
              <a:cxnLst>
                <a:cxn ang="0">
                  <a:pos x="26" y="11"/>
                </a:cxn>
                <a:cxn ang="0">
                  <a:pos x="18" y="5"/>
                </a:cxn>
                <a:cxn ang="0">
                  <a:pos x="9" y="0"/>
                </a:cxn>
                <a:cxn ang="0">
                  <a:pos x="0" y="2"/>
                </a:cxn>
                <a:cxn ang="0">
                  <a:pos x="8" y="15"/>
                </a:cxn>
                <a:cxn ang="0">
                  <a:pos x="15" y="31"/>
                </a:cxn>
                <a:cxn ang="0">
                  <a:pos x="17" y="43"/>
                </a:cxn>
                <a:cxn ang="0">
                  <a:pos x="23" y="34"/>
                </a:cxn>
                <a:cxn ang="0">
                  <a:pos x="28" y="29"/>
                </a:cxn>
                <a:cxn ang="0">
                  <a:pos x="35" y="30"/>
                </a:cxn>
                <a:cxn ang="0">
                  <a:pos x="33" y="23"/>
                </a:cxn>
                <a:cxn ang="0">
                  <a:pos x="26" y="11"/>
                </a:cxn>
              </a:cxnLst>
              <a:rect l="0" t="0" r="r" b="b"/>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9" name="Freeform 80"/>
            <p:cNvSpPr/>
            <p:nvPr/>
          </p:nvSpPr>
          <p:spPr bwMode="auto">
            <a:xfrm>
              <a:off x="4833938" y="2227263"/>
              <a:ext cx="134938" cy="74613"/>
            </a:xfrm>
            <a:custGeom>
              <a:avLst/>
              <a:gdLst/>
              <a:ahLst/>
              <a:cxnLst>
                <a:cxn ang="0">
                  <a:pos x="55" y="1"/>
                </a:cxn>
                <a:cxn ang="0">
                  <a:pos x="42" y="3"/>
                </a:cxn>
                <a:cxn ang="0">
                  <a:pos x="34" y="6"/>
                </a:cxn>
                <a:cxn ang="0">
                  <a:pos x="22" y="6"/>
                </a:cxn>
                <a:cxn ang="0">
                  <a:pos x="10" y="5"/>
                </a:cxn>
                <a:cxn ang="0">
                  <a:pos x="3" y="0"/>
                </a:cxn>
                <a:cxn ang="0">
                  <a:pos x="2" y="1"/>
                </a:cxn>
                <a:cxn ang="0">
                  <a:pos x="2" y="9"/>
                </a:cxn>
                <a:cxn ang="0">
                  <a:pos x="6" y="16"/>
                </a:cxn>
                <a:cxn ang="0">
                  <a:pos x="2" y="21"/>
                </a:cxn>
                <a:cxn ang="0">
                  <a:pos x="2" y="26"/>
                </a:cxn>
                <a:cxn ang="0">
                  <a:pos x="8" y="34"/>
                </a:cxn>
                <a:cxn ang="0">
                  <a:pos x="11" y="37"/>
                </a:cxn>
                <a:cxn ang="0">
                  <a:pos x="26" y="37"/>
                </a:cxn>
                <a:cxn ang="0">
                  <a:pos x="38" y="39"/>
                </a:cxn>
                <a:cxn ang="0">
                  <a:pos x="42" y="36"/>
                </a:cxn>
                <a:cxn ang="0">
                  <a:pos x="47" y="34"/>
                </a:cxn>
                <a:cxn ang="0">
                  <a:pos x="47" y="31"/>
                </a:cxn>
                <a:cxn ang="0">
                  <a:pos x="59" y="31"/>
                </a:cxn>
                <a:cxn ang="0">
                  <a:pos x="63" y="30"/>
                </a:cxn>
                <a:cxn ang="0">
                  <a:pos x="62" y="27"/>
                </a:cxn>
                <a:cxn ang="0">
                  <a:pos x="60" y="19"/>
                </a:cxn>
                <a:cxn ang="0">
                  <a:pos x="69" y="9"/>
                </a:cxn>
                <a:cxn ang="0">
                  <a:pos x="71" y="6"/>
                </a:cxn>
                <a:cxn ang="0">
                  <a:pos x="64" y="3"/>
                </a:cxn>
                <a:cxn ang="0">
                  <a:pos x="55" y="1"/>
                </a:cxn>
              </a:cxnLst>
              <a:rect l="0" t="0" r="r" b="b"/>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0" name="Freeform 81"/>
            <p:cNvSpPr/>
            <p:nvPr/>
          </p:nvSpPr>
          <p:spPr bwMode="auto">
            <a:xfrm>
              <a:off x="4795838" y="2273300"/>
              <a:ext cx="58738" cy="42863"/>
            </a:xfrm>
            <a:custGeom>
              <a:avLst/>
              <a:gdLst/>
              <a:ahLst/>
              <a:cxnLst>
                <a:cxn ang="0">
                  <a:pos x="7" y="22"/>
                </a:cxn>
                <a:cxn ang="0">
                  <a:pos x="7" y="22"/>
                </a:cxn>
                <a:cxn ang="0">
                  <a:pos x="8" y="22"/>
                </a:cxn>
                <a:cxn ang="0">
                  <a:pos x="8" y="22"/>
                </a:cxn>
                <a:cxn ang="0">
                  <a:pos x="8" y="22"/>
                </a:cxn>
                <a:cxn ang="0">
                  <a:pos x="8" y="22"/>
                </a:cxn>
                <a:cxn ang="0">
                  <a:pos x="12" y="22"/>
                </a:cxn>
                <a:cxn ang="0">
                  <a:pos x="12" y="22"/>
                </a:cxn>
                <a:cxn ang="0">
                  <a:pos x="13" y="21"/>
                </a:cxn>
                <a:cxn ang="0">
                  <a:pos x="13" y="21"/>
                </a:cxn>
                <a:cxn ang="0">
                  <a:pos x="15" y="21"/>
                </a:cxn>
                <a:cxn ang="0">
                  <a:pos x="20" y="18"/>
                </a:cxn>
                <a:cxn ang="0">
                  <a:pos x="30" y="13"/>
                </a:cxn>
                <a:cxn ang="0">
                  <a:pos x="31" y="13"/>
                </a:cxn>
                <a:cxn ang="0">
                  <a:pos x="28" y="10"/>
                </a:cxn>
                <a:cxn ang="0">
                  <a:pos x="22" y="2"/>
                </a:cxn>
                <a:cxn ang="0">
                  <a:pos x="22" y="1"/>
                </a:cxn>
                <a:cxn ang="0">
                  <a:pos x="22" y="1"/>
                </a:cxn>
                <a:cxn ang="0">
                  <a:pos x="22" y="0"/>
                </a:cxn>
                <a:cxn ang="0">
                  <a:pos x="2" y="4"/>
                </a:cxn>
                <a:cxn ang="0">
                  <a:pos x="2" y="3"/>
                </a:cxn>
                <a:cxn ang="0">
                  <a:pos x="1" y="15"/>
                </a:cxn>
                <a:cxn ang="0">
                  <a:pos x="7" y="22"/>
                </a:cxn>
              </a:cxnLst>
              <a:rect l="0" t="0" r="r" b="b"/>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1" name="Freeform 82"/>
            <p:cNvSpPr/>
            <p:nvPr/>
          </p:nvSpPr>
          <p:spPr bwMode="auto">
            <a:xfrm>
              <a:off x="4833938" y="1998663"/>
              <a:ext cx="384175" cy="223838"/>
            </a:xfrm>
            <a:custGeom>
              <a:avLst/>
              <a:gdLst/>
              <a:ahLst/>
              <a:cxnLst>
                <a:cxn ang="0">
                  <a:pos x="187" y="67"/>
                </a:cxn>
                <a:cxn ang="0">
                  <a:pos x="199" y="60"/>
                </a:cxn>
                <a:cxn ang="0">
                  <a:pos x="200" y="53"/>
                </a:cxn>
                <a:cxn ang="0">
                  <a:pos x="201" y="45"/>
                </a:cxn>
                <a:cxn ang="0">
                  <a:pos x="185" y="39"/>
                </a:cxn>
                <a:cxn ang="0">
                  <a:pos x="170" y="31"/>
                </a:cxn>
                <a:cxn ang="0">
                  <a:pos x="158" y="32"/>
                </a:cxn>
                <a:cxn ang="0">
                  <a:pos x="149" y="28"/>
                </a:cxn>
                <a:cxn ang="0">
                  <a:pos x="135" y="17"/>
                </a:cxn>
                <a:cxn ang="0">
                  <a:pos x="131" y="2"/>
                </a:cxn>
                <a:cxn ang="0">
                  <a:pos x="115" y="1"/>
                </a:cxn>
                <a:cxn ang="0">
                  <a:pos x="106" y="3"/>
                </a:cxn>
                <a:cxn ang="0">
                  <a:pos x="92" y="12"/>
                </a:cxn>
                <a:cxn ang="0">
                  <a:pos x="80" y="15"/>
                </a:cxn>
                <a:cxn ang="0">
                  <a:pos x="65" y="12"/>
                </a:cxn>
                <a:cxn ang="0">
                  <a:pos x="47" y="9"/>
                </a:cxn>
                <a:cxn ang="0">
                  <a:pos x="21" y="11"/>
                </a:cxn>
                <a:cxn ang="0">
                  <a:pos x="16" y="16"/>
                </a:cxn>
                <a:cxn ang="0">
                  <a:pos x="15" y="31"/>
                </a:cxn>
                <a:cxn ang="0">
                  <a:pos x="5" y="50"/>
                </a:cxn>
                <a:cxn ang="0">
                  <a:pos x="5" y="63"/>
                </a:cxn>
                <a:cxn ang="0">
                  <a:pos x="11" y="64"/>
                </a:cxn>
                <a:cxn ang="0">
                  <a:pos x="29" y="68"/>
                </a:cxn>
                <a:cxn ang="0">
                  <a:pos x="40" y="66"/>
                </a:cxn>
                <a:cxn ang="0">
                  <a:pos x="60" y="58"/>
                </a:cxn>
                <a:cxn ang="0">
                  <a:pos x="77" y="69"/>
                </a:cxn>
                <a:cxn ang="0">
                  <a:pos x="86" y="88"/>
                </a:cxn>
                <a:cxn ang="0">
                  <a:pos x="74" y="92"/>
                </a:cxn>
                <a:cxn ang="0">
                  <a:pos x="72" y="105"/>
                </a:cxn>
                <a:cxn ang="0">
                  <a:pos x="82" y="105"/>
                </a:cxn>
                <a:cxn ang="0">
                  <a:pos x="97" y="85"/>
                </a:cxn>
                <a:cxn ang="0">
                  <a:pos x="111" y="90"/>
                </a:cxn>
                <a:cxn ang="0">
                  <a:pos x="114" y="101"/>
                </a:cxn>
                <a:cxn ang="0">
                  <a:pos x="126" y="115"/>
                </a:cxn>
                <a:cxn ang="0">
                  <a:pos x="146" y="108"/>
                </a:cxn>
                <a:cxn ang="0">
                  <a:pos x="150" y="103"/>
                </a:cxn>
                <a:cxn ang="0">
                  <a:pos x="155" y="85"/>
                </a:cxn>
                <a:cxn ang="0">
                  <a:pos x="178" y="78"/>
                </a:cxn>
              </a:cxnLst>
              <a:rect l="0" t="0" r="r" b="b"/>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2" name="Freeform 83"/>
            <p:cNvSpPr/>
            <p:nvPr/>
          </p:nvSpPr>
          <p:spPr bwMode="auto">
            <a:xfrm>
              <a:off x="4854575" y="1884363"/>
              <a:ext cx="203200" cy="146050"/>
            </a:xfrm>
            <a:custGeom>
              <a:avLst/>
              <a:gdLst/>
              <a:ahLst/>
              <a:cxnLst>
                <a:cxn ang="0">
                  <a:pos x="99" y="38"/>
                </a:cxn>
                <a:cxn ang="0">
                  <a:pos x="93" y="32"/>
                </a:cxn>
                <a:cxn ang="0">
                  <a:pos x="88" y="25"/>
                </a:cxn>
                <a:cxn ang="0">
                  <a:pos x="86" y="17"/>
                </a:cxn>
                <a:cxn ang="0">
                  <a:pos x="85" y="9"/>
                </a:cxn>
                <a:cxn ang="0">
                  <a:pos x="75" y="6"/>
                </a:cxn>
                <a:cxn ang="0">
                  <a:pos x="69" y="6"/>
                </a:cxn>
                <a:cxn ang="0">
                  <a:pos x="63" y="3"/>
                </a:cxn>
                <a:cxn ang="0">
                  <a:pos x="57" y="1"/>
                </a:cxn>
                <a:cxn ang="0">
                  <a:pos x="57" y="0"/>
                </a:cxn>
                <a:cxn ang="0">
                  <a:pos x="53" y="2"/>
                </a:cxn>
                <a:cxn ang="0">
                  <a:pos x="49" y="6"/>
                </a:cxn>
                <a:cxn ang="0">
                  <a:pos x="41" y="7"/>
                </a:cxn>
                <a:cxn ang="0">
                  <a:pos x="38" y="13"/>
                </a:cxn>
                <a:cxn ang="0">
                  <a:pos x="37" y="17"/>
                </a:cxn>
                <a:cxn ang="0">
                  <a:pos x="33" y="20"/>
                </a:cxn>
                <a:cxn ang="0">
                  <a:pos x="27" y="26"/>
                </a:cxn>
                <a:cxn ang="0">
                  <a:pos x="26" y="31"/>
                </a:cxn>
                <a:cxn ang="0">
                  <a:pos x="18" y="33"/>
                </a:cxn>
                <a:cxn ang="0">
                  <a:pos x="13" y="36"/>
                </a:cxn>
                <a:cxn ang="0">
                  <a:pos x="4" y="35"/>
                </a:cxn>
                <a:cxn ang="0">
                  <a:pos x="4" y="36"/>
                </a:cxn>
                <a:cxn ang="0">
                  <a:pos x="6" y="45"/>
                </a:cxn>
                <a:cxn ang="0">
                  <a:pos x="7" y="55"/>
                </a:cxn>
                <a:cxn ang="0">
                  <a:pos x="0" y="60"/>
                </a:cxn>
                <a:cxn ang="0">
                  <a:pos x="4" y="66"/>
                </a:cxn>
                <a:cxn ang="0">
                  <a:pos x="4" y="72"/>
                </a:cxn>
                <a:cxn ang="0">
                  <a:pos x="10" y="71"/>
                </a:cxn>
                <a:cxn ang="0">
                  <a:pos x="17" y="67"/>
                </a:cxn>
                <a:cxn ang="0">
                  <a:pos x="36" y="69"/>
                </a:cxn>
                <a:cxn ang="0">
                  <a:pos x="47" y="71"/>
                </a:cxn>
                <a:cxn ang="0">
                  <a:pos x="54" y="72"/>
                </a:cxn>
                <a:cxn ang="0">
                  <a:pos x="62" y="72"/>
                </a:cxn>
                <a:cxn ang="0">
                  <a:pos x="69" y="75"/>
                </a:cxn>
                <a:cxn ang="0">
                  <a:pos x="79" y="75"/>
                </a:cxn>
                <a:cxn ang="0">
                  <a:pos x="81" y="72"/>
                </a:cxn>
                <a:cxn ang="0">
                  <a:pos x="88" y="64"/>
                </a:cxn>
                <a:cxn ang="0">
                  <a:pos x="95" y="63"/>
                </a:cxn>
                <a:cxn ang="0">
                  <a:pos x="94" y="58"/>
                </a:cxn>
                <a:cxn ang="0">
                  <a:pos x="92" y="48"/>
                </a:cxn>
                <a:cxn ang="0">
                  <a:pos x="100" y="49"/>
                </a:cxn>
                <a:cxn ang="0">
                  <a:pos x="106" y="44"/>
                </a:cxn>
                <a:cxn ang="0">
                  <a:pos x="99" y="38"/>
                </a:cxn>
              </a:cxnLst>
              <a:rect l="0" t="0" r="r" b="b"/>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3" name="Freeform 84"/>
            <p:cNvSpPr/>
            <p:nvPr/>
          </p:nvSpPr>
          <p:spPr bwMode="auto">
            <a:xfrm>
              <a:off x="4803775" y="1827213"/>
              <a:ext cx="160338" cy="74613"/>
            </a:xfrm>
            <a:custGeom>
              <a:avLst/>
              <a:gdLst/>
              <a:ahLst/>
              <a:cxnLst>
                <a:cxn ang="0">
                  <a:pos x="29" y="27"/>
                </a:cxn>
                <a:cxn ang="0">
                  <a:pos x="43" y="27"/>
                </a:cxn>
                <a:cxn ang="0">
                  <a:pos x="49" y="30"/>
                </a:cxn>
                <a:cxn ang="0">
                  <a:pos x="60" y="36"/>
                </a:cxn>
                <a:cxn ang="0">
                  <a:pos x="66" y="39"/>
                </a:cxn>
                <a:cxn ang="0">
                  <a:pos x="68" y="37"/>
                </a:cxn>
                <a:cxn ang="0">
                  <a:pos x="76" y="36"/>
                </a:cxn>
                <a:cxn ang="0">
                  <a:pos x="80" y="32"/>
                </a:cxn>
                <a:cxn ang="0">
                  <a:pos x="84" y="30"/>
                </a:cxn>
                <a:cxn ang="0">
                  <a:pos x="81" y="24"/>
                </a:cxn>
                <a:cxn ang="0">
                  <a:pos x="78" y="17"/>
                </a:cxn>
                <a:cxn ang="0">
                  <a:pos x="76" y="11"/>
                </a:cxn>
                <a:cxn ang="0">
                  <a:pos x="74" y="8"/>
                </a:cxn>
                <a:cxn ang="0">
                  <a:pos x="64" y="7"/>
                </a:cxn>
                <a:cxn ang="0">
                  <a:pos x="52" y="1"/>
                </a:cxn>
                <a:cxn ang="0">
                  <a:pos x="40" y="1"/>
                </a:cxn>
                <a:cxn ang="0">
                  <a:pos x="39" y="12"/>
                </a:cxn>
                <a:cxn ang="0">
                  <a:pos x="30" y="16"/>
                </a:cxn>
                <a:cxn ang="0">
                  <a:pos x="20" y="5"/>
                </a:cxn>
                <a:cxn ang="0">
                  <a:pos x="9" y="10"/>
                </a:cxn>
                <a:cxn ang="0">
                  <a:pos x="5" y="19"/>
                </a:cxn>
                <a:cxn ang="0">
                  <a:pos x="3" y="29"/>
                </a:cxn>
                <a:cxn ang="0">
                  <a:pos x="3" y="30"/>
                </a:cxn>
                <a:cxn ang="0">
                  <a:pos x="12" y="27"/>
                </a:cxn>
                <a:cxn ang="0">
                  <a:pos x="29" y="27"/>
                </a:cxn>
              </a:cxnLst>
              <a:rect l="0" t="0" r="r" b="b"/>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4" name="Freeform 85"/>
            <p:cNvSpPr/>
            <p:nvPr/>
          </p:nvSpPr>
          <p:spPr bwMode="auto">
            <a:xfrm>
              <a:off x="4803775" y="1874838"/>
              <a:ext cx="125413" cy="79375"/>
            </a:xfrm>
            <a:custGeom>
              <a:avLst/>
              <a:gdLst/>
              <a:ahLst/>
              <a:cxnLst>
                <a:cxn ang="0">
                  <a:pos x="10" y="21"/>
                </a:cxn>
                <a:cxn ang="0">
                  <a:pos x="16" y="23"/>
                </a:cxn>
                <a:cxn ang="0">
                  <a:pos x="23" y="27"/>
                </a:cxn>
                <a:cxn ang="0">
                  <a:pos x="23" y="35"/>
                </a:cxn>
                <a:cxn ang="0">
                  <a:pos x="31" y="40"/>
                </a:cxn>
                <a:cxn ang="0">
                  <a:pos x="40" y="41"/>
                </a:cxn>
                <a:cxn ang="0">
                  <a:pos x="45" y="38"/>
                </a:cxn>
                <a:cxn ang="0">
                  <a:pos x="53" y="36"/>
                </a:cxn>
                <a:cxn ang="0">
                  <a:pos x="54" y="31"/>
                </a:cxn>
                <a:cxn ang="0">
                  <a:pos x="60" y="25"/>
                </a:cxn>
                <a:cxn ang="0">
                  <a:pos x="64" y="22"/>
                </a:cxn>
                <a:cxn ang="0">
                  <a:pos x="65" y="18"/>
                </a:cxn>
                <a:cxn ang="0">
                  <a:pos x="66" y="14"/>
                </a:cxn>
                <a:cxn ang="0">
                  <a:pos x="60" y="11"/>
                </a:cxn>
                <a:cxn ang="0">
                  <a:pos x="49" y="5"/>
                </a:cxn>
                <a:cxn ang="0">
                  <a:pos x="43" y="2"/>
                </a:cxn>
                <a:cxn ang="0">
                  <a:pos x="29" y="2"/>
                </a:cxn>
                <a:cxn ang="0">
                  <a:pos x="12" y="2"/>
                </a:cxn>
                <a:cxn ang="0">
                  <a:pos x="3" y="5"/>
                </a:cxn>
                <a:cxn ang="0">
                  <a:pos x="2" y="17"/>
                </a:cxn>
                <a:cxn ang="0">
                  <a:pos x="3" y="20"/>
                </a:cxn>
                <a:cxn ang="0">
                  <a:pos x="10" y="21"/>
                </a:cxn>
              </a:cxnLst>
              <a:rect l="0" t="0" r="r" b="b"/>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5" name="Freeform 86"/>
            <p:cNvSpPr/>
            <p:nvPr/>
          </p:nvSpPr>
          <p:spPr bwMode="auto">
            <a:xfrm>
              <a:off x="4495800" y="2132013"/>
              <a:ext cx="96838" cy="55563"/>
            </a:xfrm>
            <a:custGeom>
              <a:avLst/>
              <a:gdLst/>
              <a:ahLst/>
              <a:cxnLst>
                <a:cxn ang="0">
                  <a:pos x="46" y="12"/>
                </a:cxn>
                <a:cxn ang="0">
                  <a:pos x="40" y="9"/>
                </a:cxn>
                <a:cxn ang="0">
                  <a:pos x="40" y="4"/>
                </a:cxn>
                <a:cxn ang="0">
                  <a:pos x="33" y="1"/>
                </a:cxn>
                <a:cxn ang="0">
                  <a:pos x="26" y="2"/>
                </a:cxn>
                <a:cxn ang="0">
                  <a:pos x="16" y="2"/>
                </a:cxn>
                <a:cxn ang="0">
                  <a:pos x="15" y="4"/>
                </a:cxn>
                <a:cxn ang="0">
                  <a:pos x="9" y="8"/>
                </a:cxn>
                <a:cxn ang="0">
                  <a:pos x="2" y="17"/>
                </a:cxn>
                <a:cxn ang="0">
                  <a:pos x="3" y="21"/>
                </a:cxn>
                <a:cxn ang="0">
                  <a:pos x="8" y="22"/>
                </a:cxn>
                <a:cxn ang="0">
                  <a:pos x="10" y="27"/>
                </a:cxn>
                <a:cxn ang="0">
                  <a:pos x="10" y="27"/>
                </a:cxn>
                <a:cxn ang="0">
                  <a:pos x="20" y="27"/>
                </a:cxn>
                <a:cxn ang="0">
                  <a:pos x="25" y="19"/>
                </a:cxn>
                <a:cxn ang="0">
                  <a:pos x="32" y="26"/>
                </a:cxn>
                <a:cxn ang="0">
                  <a:pos x="35" y="22"/>
                </a:cxn>
                <a:cxn ang="0">
                  <a:pos x="39" y="20"/>
                </a:cxn>
                <a:cxn ang="0">
                  <a:pos x="44" y="19"/>
                </a:cxn>
                <a:cxn ang="0">
                  <a:pos x="47" y="17"/>
                </a:cxn>
                <a:cxn ang="0">
                  <a:pos x="49" y="15"/>
                </a:cxn>
                <a:cxn ang="0">
                  <a:pos x="51" y="12"/>
                </a:cxn>
                <a:cxn ang="0">
                  <a:pos x="46" y="12"/>
                </a:cxn>
              </a:cxnLst>
              <a:rect l="0" t="0" r="r" b="b"/>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6" name="Freeform 87"/>
            <p:cNvSpPr/>
            <p:nvPr/>
          </p:nvSpPr>
          <p:spPr bwMode="auto">
            <a:xfrm>
              <a:off x="4494213" y="1927225"/>
              <a:ext cx="192088" cy="219075"/>
            </a:xfrm>
            <a:custGeom>
              <a:avLst/>
              <a:gdLst/>
              <a:ahLst/>
              <a:cxnLst>
                <a:cxn ang="0">
                  <a:pos x="13" y="29"/>
                </a:cxn>
                <a:cxn ang="0">
                  <a:pos x="7" y="35"/>
                </a:cxn>
                <a:cxn ang="0">
                  <a:pos x="11" y="41"/>
                </a:cxn>
                <a:cxn ang="0">
                  <a:pos x="9" y="44"/>
                </a:cxn>
                <a:cxn ang="0">
                  <a:pos x="2" y="47"/>
                </a:cxn>
                <a:cxn ang="0">
                  <a:pos x="2" y="53"/>
                </a:cxn>
                <a:cxn ang="0">
                  <a:pos x="0" y="62"/>
                </a:cxn>
                <a:cxn ang="0">
                  <a:pos x="3" y="69"/>
                </a:cxn>
                <a:cxn ang="0">
                  <a:pos x="1" y="73"/>
                </a:cxn>
                <a:cxn ang="0">
                  <a:pos x="5" y="82"/>
                </a:cxn>
                <a:cxn ang="0">
                  <a:pos x="7" y="84"/>
                </a:cxn>
                <a:cxn ang="0">
                  <a:pos x="14" y="87"/>
                </a:cxn>
                <a:cxn ang="0">
                  <a:pos x="20" y="89"/>
                </a:cxn>
                <a:cxn ang="0">
                  <a:pos x="23" y="93"/>
                </a:cxn>
                <a:cxn ang="0">
                  <a:pos x="18" y="102"/>
                </a:cxn>
                <a:cxn ang="0">
                  <a:pos x="17" y="109"/>
                </a:cxn>
                <a:cxn ang="0">
                  <a:pos x="27" y="109"/>
                </a:cxn>
                <a:cxn ang="0">
                  <a:pos x="34" y="108"/>
                </a:cxn>
                <a:cxn ang="0">
                  <a:pos x="41" y="111"/>
                </a:cxn>
                <a:cxn ang="0">
                  <a:pos x="42" y="110"/>
                </a:cxn>
                <a:cxn ang="0">
                  <a:pos x="49" y="112"/>
                </a:cxn>
                <a:cxn ang="0">
                  <a:pos x="55" y="111"/>
                </a:cxn>
                <a:cxn ang="0">
                  <a:pos x="62" y="110"/>
                </a:cxn>
                <a:cxn ang="0">
                  <a:pos x="73" y="108"/>
                </a:cxn>
                <a:cxn ang="0">
                  <a:pos x="78" y="105"/>
                </a:cxn>
                <a:cxn ang="0">
                  <a:pos x="82" y="98"/>
                </a:cxn>
                <a:cxn ang="0">
                  <a:pos x="89" y="93"/>
                </a:cxn>
                <a:cxn ang="0">
                  <a:pos x="77" y="84"/>
                </a:cxn>
                <a:cxn ang="0">
                  <a:pos x="73" y="74"/>
                </a:cxn>
                <a:cxn ang="0">
                  <a:pos x="72" y="68"/>
                </a:cxn>
                <a:cxn ang="0">
                  <a:pos x="84" y="64"/>
                </a:cxn>
                <a:cxn ang="0">
                  <a:pos x="93" y="60"/>
                </a:cxn>
                <a:cxn ang="0">
                  <a:pos x="99" y="59"/>
                </a:cxn>
                <a:cxn ang="0">
                  <a:pos x="100" y="53"/>
                </a:cxn>
                <a:cxn ang="0">
                  <a:pos x="97" y="44"/>
                </a:cxn>
                <a:cxn ang="0">
                  <a:pos x="95" y="38"/>
                </a:cxn>
                <a:cxn ang="0">
                  <a:pos x="93" y="33"/>
                </a:cxn>
                <a:cxn ang="0">
                  <a:pos x="92" y="28"/>
                </a:cxn>
                <a:cxn ang="0">
                  <a:pos x="92" y="16"/>
                </a:cxn>
                <a:cxn ang="0">
                  <a:pos x="92" y="15"/>
                </a:cxn>
                <a:cxn ang="0">
                  <a:pos x="91" y="14"/>
                </a:cxn>
                <a:cxn ang="0">
                  <a:pos x="85" y="10"/>
                </a:cxn>
                <a:cxn ang="0">
                  <a:pos x="86" y="3"/>
                </a:cxn>
                <a:cxn ang="0">
                  <a:pos x="76" y="6"/>
                </a:cxn>
                <a:cxn ang="0">
                  <a:pos x="63" y="13"/>
                </a:cxn>
                <a:cxn ang="0">
                  <a:pos x="57" y="9"/>
                </a:cxn>
                <a:cxn ang="0">
                  <a:pos x="53" y="7"/>
                </a:cxn>
                <a:cxn ang="0">
                  <a:pos x="45" y="3"/>
                </a:cxn>
                <a:cxn ang="0">
                  <a:pos x="44" y="0"/>
                </a:cxn>
                <a:cxn ang="0">
                  <a:pos x="40" y="1"/>
                </a:cxn>
                <a:cxn ang="0">
                  <a:pos x="30" y="0"/>
                </a:cxn>
                <a:cxn ang="0">
                  <a:pos x="32" y="5"/>
                </a:cxn>
                <a:cxn ang="0">
                  <a:pos x="35" y="15"/>
                </a:cxn>
                <a:cxn ang="0">
                  <a:pos x="30" y="19"/>
                </a:cxn>
                <a:cxn ang="0">
                  <a:pos x="22" y="18"/>
                </a:cxn>
                <a:cxn ang="0">
                  <a:pos x="13" y="19"/>
                </a:cxn>
                <a:cxn ang="0">
                  <a:pos x="13" y="22"/>
                </a:cxn>
                <a:cxn ang="0">
                  <a:pos x="13" y="29"/>
                </a:cxn>
              </a:cxnLst>
              <a:rect l="0" t="0" r="r" b="b"/>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7" name="Freeform 88"/>
            <p:cNvSpPr/>
            <p:nvPr/>
          </p:nvSpPr>
          <p:spPr bwMode="auto">
            <a:xfrm>
              <a:off x="4808538" y="1404938"/>
              <a:ext cx="225425" cy="360363"/>
            </a:xfrm>
            <a:custGeom>
              <a:avLst/>
              <a:gdLst/>
              <a:ahLst/>
              <a:cxnLst>
                <a:cxn ang="0">
                  <a:pos x="100" y="158"/>
                </a:cxn>
                <a:cxn ang="0">
                  <a:pos x="117" y="142"/>
                </a:cxn>
                <a:cxn ang="0">
                  <a:pos x="114" y="133"/>
                </a:cxn>
                <a:cxn ang="0">
                  <a:pos x="100" y="122"/>
                </a:cxn>
                <a:cxn ang="0">
                  <a:pos x="107" y="116"/>
                </a:cxn>
                <a:cxn ang="0">
                  <a:pos x="101" y="110"/>
                </a:cxn>
                <a:cxn ang="0">
                  <a:pos x="102" y="104"/>
                </a:cxn>
                <a:cxn ang="0">
                  <a:pos x="97" y="101"/>
                </a:cxn>
                <a:cxn ang="0">
                  <a:pos x="99" y="97"/>
                </a:cxn>
                <a:cxn ang="0">
                  <a:pos x="98" y="89"/>
                </a:cxn>
                <a:cxn ang="0">
                  <a:pos x="101" y="82"/>
                </a:cxn>
                <a:cxn ang="0">
                  <a:pos x="91" y="65"/>
                </a:cxn>
                <a:cxn ang="0">
                  <a:pos x="94" y="58"/>
                </a:cxn>
                <a:cxn ang="0">
                  <a:pos x="101" y="50"/>
                </a:cxn>
                <a:cxn ang="0">
                  <a:pos x="93" y="42"/>
                </a:cxn>
                <a:cxn ang="0">
                  <a:pos x="86" y="38"/>
                </a:cxn>
                <a:cxn ang="0">
                  <a:pos x="84" y="31"/>
                </a:cxn>
                <a:cxn ang="0">
                  <a:pos x="86" y="25"/>
                </a:cxn>
                <a:cxn ang="0">
                  <a:pos x="90" y="22"/>
                </a:cxn>
                <a:cxn ang="0">
                  <a:pos x="93" y="18"/>
                </a:cxn>
                <a:cxn ang="0">
                  <a:pos x="93" y="11"/>
                </a:cxn>
                <a:cxn ang="0">
                  <a:pos x="81" y="3"/>
                </a:cxn>
                <a:cxn ang="0">
                  <a:pos x="72" y="3"/>
                </a:cxn>
                <a:cxn ang="0">
                  <a:pos x="61" y="6"/>
                </a:cxn>
                <a:cxn ang="0">
                  <a:pos x="54" y="14"/>
                </a:cxn>
                <a:cxn ang="0">
                  <a:pos x="52" y="23"/>
                </a:cxn>
                <a:cxn ang="0">
                  <a:pos x="47" y="30"/>
                </a:cxn>
                <a:cxn ang="0">
                  <a:pos x="40" y="28"/>
                </a:cxn>
                <a:cxn ang="0">
                  <a:pos x="32" y="28"/>
                </a:cxn>
                <a:cxn ang="0">
                  <a:pos x="19" y="27"/>
                </a:cxn>
                <a:cxn ang="0">
                  <a:pos x="7" y="18"/>
                </a:cxn>
                <a:cxn ang="0">
                  <a:pos x="0" y="23"/>
                </a:cxn>
                <a:cxn ang="0">
                  <a:pos x="12" y="32"/>
                </a:cxn>
                <a:cxn ang="0">
                  <a:pos x="28" y="42"/>
                </a:cxn>
                <a:cxn ang="0">
                  <a:pos x="29" y="53"/>
                </a:cxn>
                <a:cxn ang="0">
                  <a:pos x="31" y="63"/>
                </a:cxn>
                <a:cxn ang="0">
                  <a:pos x="31" y="73"/>
                </a:cxn>
                <a:cxn ang="0">
                  <a:pos x="33" y="78"/>
                </a:cxn>
                <a:cxn ang="0">
                  <a:pos x="34" y="84"/>
                </a:cxn>
                <a:cxn ang="0">
                  <a:pos x="44" y="88"/>
                </a:cxn>
                <a:cxn ang="0">
                  <a:pos x="48" y="96"/>
                </a:cxn>
                <a:cxn ang="0">
                  <a:pos x="46" y="100"/>
                </a:cxn>
                <a:cxn ang="0">
                  <a:pos x="39" y="105"/>
                </a:cxn>
                <a:cxn ang="0">
                  <a:pos x="28" y="117"/>
                </a:cxn>
                <a:cxn ang="0">
                  <a:pos x="21" y="122"/>
                </a:cxn>
                <a:cxn ang="0">
                  <a:pos x="15" y="128"/>
                </a:cxn>
                <a:cxn ang="0">
                  <a:pos x="7" y="132"/>
                </a:cxn>
                <a:cxn ang="0">
                  <a:pos x="2" y="139"/>
                </a:cxn>
                <a:cxn ang="0">
                  <a:pos x="3" y="146"/>
                </a:cxn>
                <a:cxn ang="0">
                  <a:pos x="4" y="153"/>
                </a:cxn>
                <a:cxn ang="0">
                  <a:pos x="6" y="166"/>
                </a:cxn>
                <a:cxn ang="0">
                  <a:pos x="3" y="178"/>
                </a:cxn>
                <a:cxn ang="0">
                  <a:pos x="13" y="182"/>
                </a:cxn>
                <a:cxn ang="0">
                  <a:pos x="20" y="186"/>
                </a:cxn>
                <a:cxn ang="0">
                  <a:pos x="33" y="188"/>
                </a:cxn>
                <a:cxn ang="0">
                  <a:pos x="68" y="180"/>
                </a:cxn>
                <a:cxn ang="0">
                  <a:pos x="78" y="179"/>
                </a:cxn>
                <a:cxn ang="0">
                  <a:pos x="83" y="172"/>
                </a:cxn>
                <a:cxn ang="0">
                  <a:pos x="100" y="158"/>
                </a:cxn>
              </a:cxnLst>
              <a:rect l="0" t="0" r="r" b="b"/>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8" name="Freeform 89"/>
            <p:cNvSpPr/>
            <p:nvPr/>
          </p:nvSpPr>
          <p:spPr bwMode="auto">
            <a:xfrm>
              <a:off x="5097463" y="2533650"/>
              <a:ext cx="455613" cy="363538"/>
            </a:xfrm>
            <a:custGeom>
              <a:avLst/>
              <a:gdLst/>
              <a:ahLst/>
              <a:cxnLst>
                <a:cxn ang="0">
                  <a:pos x="142" y="40"/>
                </a:cxn>
                <a:cxn ang="0">
                  <a:pos x="122" y="38"/>
                </a:cxn>
                <a:cxn ang="0">
                  <a:pos x="109" y="33"/>
                </a:cxn>
                <a:cxn ang="0">
                  <a:pos x="82" y="13"/>
                </a:cxn>
                <a:cxn ang="0">
                  <a:pos x="59" y="0"/>
                </a:cxn>
                <a:cxn ang="0">
                  <a:pos x="50" y="0"/>
                </a:cxn>
                <a:cxn ang="0">
                  <a:pos x="38" y="4"/>
                </a:cxn>
                <a:cxn ang="0">
                  <a:pos x="27" y="11"/>
                </a:cxn>
                <a:cxn ang="0">
                  <a:pos x="36" y="21"/>
                </a:cxn>
                <a:cxn ang="0">
                  <a:pos x="29" y="26"/>
                </a:cxn>
                <a:cxn ang="0">
                  <a:pos x="22" y="29"/>
                </a:cxn>
                <a:cxn ang="0">
                  <a:pos x="13" y="36"/>
                </a:cxn>
                <a:cxn ang="0">
                  <a:pos x="2" y="31"/>
                </a:cxn>
                <a:cxn ang="0">
                  <a:pos x="1" y="34"/>
                </a:cxn>
                <a:cxn ang="0">
                  <a:pos x="0" y="37"/>
                </a:cxn>
                <a:cxn ang="0">
                  <a:pos x="2" y="50"/>
                </a:cxn>
                <a:cxn ang="0">
                  <a:pos x="11" y="61"/>
                </a:cxn>
                <a:cxn ang="0">
                  <a:pos x="28" y="87"/>
                </a:cxn>
                <a:cxn ang="0">
                  <a:pos x="36" y="99"/>
                </a:cxn>
                <a:cxn ang="0">
                  <a:pos x="47" y="112"/>
                </a:cxn>
                <a:cxn ang="0">
                  <a:pos x="49" y="124"/>
                </a:cxn>
                <a:cxn ang="0">
                  <a:pos x="59" y="143"/>
                </a:cxn>
                <a:cxn ang="0">
                  <a:pos x="72" y="158"/>
                </a:cxn>
                <a:cxn ang="0">
                  <a:pos x="82" y="175"/>
                </a:cxn>
                <a:cxn ang="0">
                  <a:pos x="86" y="184"/>
                </a:cxn>
                <a:cxn ang="0">
                  <a:pos x="89" y="190"/>
                </a:cxn>
                <a:cxn ang="0">
                  <a:pos x="95" y="188"/>
                </a:cxn>
                <a:cxn ang="0">
                  <a:pos x="94" y="181"/>
                </a:cxn>
                <a:cxn ang="0">
                  <a:pos x="99" y="177"/>
                </a:cxn>
                <a:cxn ang="0">
                  <a:pos x="107" y="179"/>
                </a:cxn>
                <a:cxn ang="0">
                  <a:pos x="121" y="180"/>
                </a:cxn>
                <a:cxn ang="0">
                  <a:pos x="137" y="182"/>
                </a:cxn>
                <a:cxn ang="0">
                  <a:pos x="145" y="179"/>
                </a:cxn>
                <a:cxn ang="0">
                  <a:pos x="162" y="164"/>
                </a:cxn>
                <a:cxn ang="0">
                  <a:pos x="184" y="163"/>
                </a:cxn>
                <a:cxn ang="0">
                  <a:pos x="230" y="148"/>
                </a:cxn>
                <a:cxn ang="0">
                  <a:pos x="238" y="125"/>
                </a:cxn>
                <a:cxn ang="0">
                  <a:pos x="232" y="117"/>
                </a:cxn>
                <a:cxn ang="0">
                  <a:pos x="203" y="113"/>
                </a:cxn>
                <a:cxn ang="0">
                  <a:pos x="195" y="101"/>
                </a:cxn>
                <a:cxn ang="0">
                  <a:pos x="190" y="94"/>
                </a:cxn>
                <a:cxn ang="0">
                  <a:pos x="181" y="88"/>
                </a:cxn>
                <a:cxn ang="0">
                  <a:pos x="175" y="76"/>
                </a:cxn>
                <a:cxn ang="0">
                  <a:pos x="170" y="63"/>
                </a:cxn>
                <a:cxn ang="0">
                  <a:pos x="158" y="50"/>
                </a:cxn>
                <a:cxn ang="0">
                  <a:pos x="157" y="45"/>
                </a:cxn>
                <a:cxn ang="0">
                  <a:pos x="148" y="45"/>
                </a:cxn>
                <a:cxn ang="0">
                  <a:pos x="142" y="40"/>
                </a:cxn>
              </a:cxnLst>
              <a:rect l="0" t="0" r="r" b="b"/>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9" name="Freeform 90"/>
            <p:cNvSpPr/>
            <p:nvPr/>
          </p:nvSpPr>
          <p:spPr bwMode="auto">
            <a:xfrm>
              <a:off x="5470525" y="2700338"/>
              <a:ext cx="174625" cy="192088"/>
            </a:xfrm>
            <a:custGeom>
              <a:avLst/>
              <a:gdLst/>
              <a:ahLst/>
              <a:cxnLst>
                <a:cxn ang="0">
                  <a:pos x="45" y="3"/>
                </a:cxn>
                <a:cxn ang="0">
                  <a:pos x="45" y="11"/>
                </a:cxn>
                <a:cxn ang="0">
                  <a:pos x="38" y="20"/>
                </a:cxn>
                <a:cxn ang="0">
                  <a:pos x="35" y="30"/>
                </a:cxn>
                <a:cxn ang="0">
                  <a:pos x="37" y="30"/>
                </a:cxn>
                <a:cxn ang="0">
                  <a:pos x="43" y="38"/>
                </a:cxn>
                <a:cxn ang="0">
                  <a:pos x="35" y="61"/>
                </a:cxn>
                <a:cxn ang="0">
                  <a:pos x="0" y="73"/>
                </a:cxn>
                <a:cxn ang="0">
                  <a:pos x="14" y="101"/>
                </a:cxn>
                <a:cxn ang="0">
                  <a:pos x="17" y="100"/>
                </a:cxn>
                <a:cxn ang="0">
                  <a:pos x="35" y="97"/>
                </a:cxn>
                <a:cxn ang="0">
                  <a:pos x="40" y="88"/>
                </a:cxn>
                <a:cxn ang="0">
                  <a:pos x="52" y="86"/>
                </a:cxn>
                <a:cxn ang="0">
                  <a:pos x="59" y="76"/>
                </a:cxn>
                <a:cxn ang="0">
                  <a:pos x="67" y="72"/>
                </a:cxn>
                <a:cxn ang="0">
                  <a:pos x="70" y="57"/>
                </a:cxn>
                <a:cxn ang="0">
                  <a:pos x="80" y="51"/>
                </a:cxn>
                <a:cxn ang="0">
                  <a:pos x="89" y="37"/>
                </a:cxn>
                <a:cxn ang="0">
                  <a:pos x="88" y="31"/>
                </a:cxn>
                <a:cxn ang="0">
                  <a:pos x="79" y="19"/>
                </a:cxn>
                <a:cxn ang="0">
                  <a:pos x="60" y="12"/>
                </a:cxn>
                <a:cxn ang="0">
                  <a:pos x="54" y="0"/>
                </a:cxn>
                <a:cxn ang="0">
                  <a:pos x="50" y="3"/>
                </a:cxn>
                <a:cxn ang="0">
                  <a:pos x="45" y="3"/>
                </a:cxn>
              </a:cxnLst>
              <a:rect l="0" t="0" r="r" b="b"/>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90" name="Freeform 91"/>
            <p:cNvSpPr/>
            <p:nvPr/>
          </p:nvSpPr>
          <p:spPr bwMode="auto">
            <a:xfrm>
              <a:off x="5443538" y="2676525"/>
              <a:ext cx="25400" cy="38100"/>
            </a:xfrm>
            <a:custGeom>
              <a:avLst/>
              <a:gdLst/>
              <a:ahLst/>
              <a:cxnLst>
                <a:cxn ang="0">
                  <a:pos x="9" y="19"/>
                </a:cxn>
                <a:cxn ang="0">
                  <a:pos x="10" y="16"/>
                </a:cxn>
                <a:cxn ang="0">
                  <a:pos x="8" y="2"/>
                </a:cxn>
                <a:cxn ang="0">
                  <a:pos x="1" y="13"/>
                </a:cxn>
                <a:cxn ang="0">
                  <a:pos x="0" y="13"/>
                </a:cxn>
                <a:cxn ang="0">
                  <a:pos x="9" y="19"/>
                </a:cxn>
              </a:cxnLst>
              <a:rect l="0" t="0" r="r" b="b"/>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91" name="Freeform 92"/>
            <p:cNvSpPr/>
            <p:nvPr/>
          </p:nvSpPr>
          <p:spPr bwMode="auto">
            <a:xfrm>
              <a:off x="5470525" y="2673350"/>
              <a:ext cx="103188" cy="84138"/>
            </a:xfrm>
            <a:custGeom>
              <a:avLst/>
              <a:gdLst/>
              <a:ahLst/>
              <a:cxnLst>
                <a:cxn ang="0">
                  <a:pos x="8" y="40"/>
                </a:cxn>
                <a:cxn ang="0">
                  <a:pos x="35" y="44"/>
                </a:cxn>
                <a:cxn ang="0">
                  <a:pos x="38" y="34"/>
                </a:cxn>
                <a:cxn ang="0">
                  <a:pos x="45" y="25"/>
                </a:cxn>
                <a:cxn ang="0">
                  <a:pos x="45" y="17"/>
                </a:cxn>
                <a:cxn ang="0">
                  <a:pos x="50" y="17"/>
                </a:cxn>
                <a:cxn ang="0">
                  <a:pos x="54" y="14"/>
                </a:cxn>
                <a:cxn ang="0">
                  <a:pos x="51" y="0"/>
                </a:cxn>
                <a:cxn ang="0">
                  <a:pos x="37" y="16"/>
                </a:cxn>
                <a:cxn ang="0">
                  <a:pos x="16" y="26"/>
                </a:cxn>
                <a:cxn ang="0">
                  <a:pos x="2" y="29"/>
                </a:cxn>
                <a:cxn ang="0">
                  <a:pos x="0" y="28"/>
                </a:cxn>
                <a:cxn ang="0">
                  <a:pos x="8" y="40"/>
                </a:cxn>
              </a:cxnLst>
              <a:rect l="0" t="0" r="r" b="b"/>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92" name="Freeform 93"/>
            <p:cNvSpPr>
              <a:spLocks noEditPoints="1"/>
            </p:cNvSpPr>
            <p:nvPr/>
          </p:nvSpPr>
          <p:spPr bwMode="auto">
            <a:xfrm>
              <a:off x="6489700" y="3114675"/>
              <a:ext cx="419100" cy="130175"/>
            </a:xfrm>
            <a:custGeom>
              <a:avLst/>
              <a:gdLst/>
              <a:ahLst/>
              <a:cxnLst>
                <a:cxn ang="0">
                  <a:pos x="39" y="24"/>
                </a:cxn>
                <a:cxn ang="0">
                  <a:pos x="31" y="12"/>
                </a:cxn>
                <a:cxn ang="0">
                  <a:pos x="25" y="7"/>
                </a:cxn>
                <a:cxn ang="0">
                  <a:pos x="24" y="5"/>
                </a:cxn>
                <a:cxn ang="0">
                  <a:pos x="21" y="10"/>
                </a:cxn>
                <a:cxn ang="0">
                  <a:pos x="12" y="9"/>
                </a:cxn>
                <a:cxn ang="0">
                  <a:pos x="6" y="2"/>
                </a:cxn>
                <a:cxn ang="0">
                  <a:pos x="0" y="1"/>
                </a:cxn>
                <a:cxn ang="0">
                  <a:pos x="3" y="19"/>
                </a:cxn>
                <a:cxn ang="0">
                  <a:pos x="14" y="40"/>
                </a:cxn>
                <a:cxn ang="0">
                  <a:pos x="25" y="51"/>
                </a:cxn>
                <a:cxn ang="0">
                  <a:pos x="47" y="62"/>
                </a:cxn>
                <a:cxn ang="0">
                  <a:pos x="39" y="46"/>
                </a:cxn>
                <a:cxn ang="0">
                  <a:pos x="39" y="24"/>
                </a:cxn>
                <a:cxn ang="0">
                  <a:pos x="210" y="11"/>
                </a:cxn>
                <a:cxn ang="0">
                  <a:pos x="200" y="9"/>
                </a:cxn>
                <a:cxn ang="0">
                  <a:pos x="189" y="0"/>
                </a:cxn>
                <a:cxn ang="0">
                  <a:pos x="180" y="11"/>
                </a:cxn>
                <a:cxn ang="0">
                  <a:pos x="174" y="19"/>
                </a:cxn>
                <a:cxn ang="0">
                  <a:pos x="172" y="22"/>
                </a:cxn>
                <a:cxn ang="0">
                  <a:pos x="172" y="29"/>
                </a:cxn>
                <a:cxn ang="0">
                  <a:pos x="165" y="31"/>
                </a:cxn>
                <a:cxn ang="0">
                  <a:pos x="159" y="23"/>
                </a:cxn>
                <a:cxn ang="0">
                  <a:pos x="158" y="23"/>
                </a:cxn>
                <a:cxn ang="0">
                  <a:pos x="148" y="39"/>
                </a:cxn>
                <a:cxn ang="0">
                  <a:pos x="132" y="44"/>
                </a:cxn>
                <a:cxn ang="0">
                  <a:pos x="125" y="58"/>
                </a:cxn>
                <a:cxn ang="0">
                  <a:pos x="108" y="54"/>
                </a:cxn>
                <a:cxn ang="0">
                  <a:pos x="111" y="61"/>
                </a:cxn>
                <a:cxn ang="0">
                  <a:pos x="121" y="66"/>
                </a:cxn>
                <a:cxn ang="0">
                  <a:pos x="135" y="65"/>
                </a:cxn>
                <a:cxn ang="0">
                  <a:pos x="147" y="60"/>
                </a:cxn>
                <a:cxn ang="0">
                  <a:pos x="157" y="62"/>
                </a:cxn>
                <a:cxn ang="0">
                  <a:pos x="167" y="55"/>
                </a:cxn>
                <a:cxn ang="0">
                  <a:pos x="171" y="45"/>
                </a:cxn>
                <a:cxn ang="0">
                  <a:pos x="177" y="35"/>
                </a:cxn>
                <a:cxn ang="0">
                  <a:pos x="195" y="27"/>
                </a:cxn>
                <a:cxn ang="0">
                  <a:pos x="200" y="29"/>
                </a:cxn>
                <a:cxn ang="0">
                  <a:pos x="207" y="22"/>
                </a:cxn>
                <a:cxn ang="0">
                  <a:pos x="217" y="18"/>
                </a:cxn>
                <a:cxn ang="0">
                  <a:pos x="210" y="11"/>
                </a:cxn>
              </a:cxnLst>
              <a:rect l="0" t="0" r="r" b="b"/>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93" name="Freeform 94"/>
            <p:cNvSpPr/>
            <p:nvPr/>
          </p:nvSpPr>
          <p:spPr bwMode="auto">
            <a:xfrm>
              <a:off x="6792913" y="3155950"/>
              <a:ext cx="28575" cy="17463"/>
            </a:xfrm>
            <a:custGeom>
              <a:avLst/>
              <a:gdLst/>
              <a:ahLst/>
              <a:cxnLst>
                <a:cxn ang="0">
                  <a:pos x="6" y="9"/>
                </a:cxn>
                <a:cxn ang="0">
                  <a:pos x="13" y="7"/>
                </a:cxn>
                <a:cxn ang="0">
                  <a:pos x="13" y="0"/>
                </a:cxn>
                <a:cxn ang="0">
                  <a:pos x="7" y="3"/>
                </a:cxn>
                <a:cxn ang="0">
                  <a:pos x="0" y="1"/>
                </a:cxn>
                <a:cxn ang="0">
                  <a:pos x="6" y="9"/>
                </a:cxn>
              </a:cxnLst>
              <a:rect l="0" t="0" r="r" b="b"/>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94" name="Freeform 95"/>
            <p:cNvSpPr/>
            <p:nvPr/>
          </p:nvSpPr>
          <p:spPr bwMode="auto">
            <a:xfrm>
              <a:off x="5187950" y="2401888"/>
              <a:ext cx="209550" cy="206375"/>
            </a:xfrm>
            <a:custGeom>
              <a:avLst/>
              <a:gdLst/>
              <a:ahLst/>
              <a:cxnLst>
                <a:cxn ang="0">
                  <a:pos x="93" y="98"/>
                </a:cxn>
                <a:cxn ang="0">
                  <a:pos x="98" y="94"/>
                </a:cxn>
                <a:cxn ang="0">
                  <a:pos x="106" y="98"/>
                </a:cxn>
                <a:cxn ang="0">
                  <a:pos x="110" y="95"/>
                </a:cxn>
                <a:cxn ang="0">
                  <a:pos x="104" y="87"/>
                </a:cxn>
                <a:cxn ang="0">
                  <a:pos x="100" y="79"/>
                </a:cxn>
                <a:cxn ang="0">
                  <a:pos x="101" y="71"/>
                </a:cxn>
                <a:cxn ang="0">
                  <a:pos x="96" y="65"/>
                </a:cxn>
                <a:cxn ang="0">
                  <a:pos x="83" y="56"/>
                </a:cxn>
                <a:cxn ang="0">
                  <a:pos x="78" y="50"/>
                </a:cxn>
                <a:cxn ang="0">
                  <a:pos x="76" y="40"/>
                </a:cxn>
                <a:cxn ang="0">
                  <a:pos x="81" y="31"/>
                </a:cxn>
                <a:cxn ang="0">
                  <a:pos x="82" y="24"/>
                </a:cxn>
                <a:cxn ang="0">
                  <a:pos x="78" y="20"/>
                </a:cxn>
                <a:cxn ang="0">
                  <a:pos x="72" y="14"/>
                </a:cxn>
                <a:cxn ang="0">
                  <a:pos x="68" y="5"/>
                </a:cxn>
                <a:cxn ang="0">
                  <a:pos x="56" y="3"/>
                </a:cxn>
                <a:cxn ang="0">
                  <a:pos x="46" y="1"/>
                </a:cxn>
                <a:cxn ang="0">
                  <a:pos x="41" y="5"/>
                </a:cxn>
                <a:cxn ang="0">
                  <a:pos x="41" y="5"/>
                </a:cxn>
                <a:cxn ang="0">
                  <a:pos x="34" y="10"/>
                </a:cxn>
                <a:cxn ang="0">
                  <a:pos x="27" y="15"/>
                </a:cxn>
                <a:cxn ang="0">
                  <a:pos x="28" y="24"/>
                </a:cxn>
                <a:cxn ang="0">
                  <a:pos x="27" y="33"/>
                </a:cxn>
                <a:cxn ang="0">
                  <a:pos x="24" y="40"/>
                </a:cxn>
                <a:cxn ang="0">
                  <a:pos x="0" y="53"/>
                </a:cxn>
                <a:cxn ang="0">
                  <a:pos x="1" y="58"/>
                </a:cxn>
                <a:cxn ang="0">
                  <a:pos x="4" y="69"/>
                </a:cxn>
                <a:cxn ang="0">
                  <a:pos x="12" y="69"/>
                </a:cxn>
                <a:cxn ang="0">
                  <a:pos x="35" y="82"/>
                </a:cxn>
                <a:cxn ang="0">
                  <a:pos x="62" y="102"/>
                </a:cxn>
                <a:cxn ang="0">
                  <a:pos x="75" y="107"/>
                </a:cxn>
                <a:cxn ang="0">
                  <a:pos x="88" y="108"/>
                </a:cxn>
                <a:cxn ang="0">
                  <a:pos x="93" y="98"/>
                </a:cxn>
              </a:cxnLst>
              <a:rect l="0" t="0" r="r" b="b"/>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95" name="Freeform 96"/>
            <p:cNvSpPr/>
            <p:nvPr/>
          </p:nvSpPr>
          <p:spPr bwMode="auto">
            <a:xfrm>
              <a:off x="5356225" y="2581275"/>
              <a:ext cx="41275" cy="38100"/>
            </a:xfrm>
            <a:custGeom>
              <a:avLst/>
              <a:gdLst/>
              <a:ahLst/>
              <a:cxnLst>
                <a:cxn ang="0">
                  <a:pos x="7" y="15"/>
                </a:cxn>
                <a:cxn ang="0">
                  <a:pos x="13" y="20"/>
                </a:cxn>
                <a:cxn ang="0">
                  <a:pos x="22" y="20"/>
                </a:cxn>
                <a:cxn ang="0">
                  <a:pos x="17" y="6"/>
                </a:cxn>
                <a:cxn ang="0">
                  <a:pos x="18" y="4"/>
                </a:cxn>
                <a:cxn ang="0">
                  <a:pos x="10" y="0"/>
                </a:cxn>
                <a:cxn ang="0">
                  <a:pos x="5" y="4"/>
                </a:cxn>
                <a:cxn ang="0">
                  <a:pos x="0" y="14"/>
                </a:cxn>
                <a:cxn ang="0">
                  <a:pos x="7" y="15"/>
                </a:cxn>
              </a:cxnLst>
              <a:rect l="0" t="0" r="r" b="b"/>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96" name="Freeform 97"/>
            <p:cNvSpPr>
              <a:spLocks noEditPoints="1"/>
            </p:cNvSpPr>
            <p:nvPr/>
          </p:nvSpPr>
          <p:spPr bwMode="auto">
            <a:xfrm>
              <a:off x="4256088" y="2038350"/>
              <a:ext cx="315913" cy="261938"/>
            </a:xfrm>
            <a:custGeom>
              <a:avLst/>
              <a:gdLst/>
              <a:ahLst/>
              <a:cxnLst>
                <a:cxn ang="0">
                  <a:pos x="144" y="31"/>
                </a:cxn>
                <a:cxn ang="0">
                  <a:pos x="138" y="29"/>
                </a:cxn>
                <a:cxn ang="0">
                  <a:pos x="131" y="26"/>
                </a:cxn>
                <a:cxn ang="0">
                  <a:pos x="119" y="24"/>
                </a:cxn>
                <a:cxn ang="0">
                  <a:pos x="114" y="20"/>
                </a:cxn>
                <a:cxn ang="0">
                  <a:pos x="110" y="15"/>
                </a:cxn>
                <a:cxn ang="0">
                  <a:pos x="105" y="17"/>
                </a:cxn>
                <a:cxn ang="0">
                  <a:pos x="102" y="13"/>
                </a:cxn>
                <a:cxn ang="0">
                  <a:pos x="95" y="9"/>
                </a:cxn>
                <a:cxn ang="0">
                  <a:pos x="89" y="6"/>
                </a:cxn>
                <a:cxn ang="0">
                  <a:pos x="85" y="1"/>
                </a:cxn>
                <a:cxn ang="0">
                  <a:pos x="84" y="0"/>
                </a:cxn>
                <a:cxn ang="0">
                  <a:pos x="81" y="0"/>
                </a:cxn>
                <a:cxn ang="0">
                  <a:pos x="75" y="10"/>
                </a:cxn>
                <a:cxn ang="0">
                  <a:pos x="63" y="18"/>
                </a:cxn>
                <a:cxn ang="0">
                  <a:pos x="56" y="26"/>
                </a:cxn>
                <a:cxn ang="0">
                  <a:pos x="41" y="21"/>
                </a:cxn>
                <a:cxn ang="0">
                  <a:pos x="35" y="25"/>
                </a:cxn>
                <a:cxn ang="0">
                  <a:pos x="36" y="37"/>
                </a:cxn>
                <a:cxn ang="0">
                  <a:pos x="27" y="37"/>
                </a:cxn>
                <a:cxn ang="0">
                  <a:pos x="20" y="33"/>
                </a:cxn>
                <a:cxn ang="0">
                  <a:pos x="9" y="34"/>
                </a:cxn>
                <a:cxn ang="0">
                  <a:pos x="2" y="40"/>
                </a:cxn>
                <a:cxn ang="0">
                  <a:pos x="3" y="47"/>
                </a:cxn>
                <a:cxn ang="0">
                  <a:pos x="18" y="52"/>
                </a:cxn>
                <a:cxn ang="0">
                  <a:pos x="28" y="54"/>
                </a:cxn>
                <a:cxn ang="0">
                  <a:pos x="32" y="59"/>
                </a:cxn>
                <a:cxn ang="0">
                  <a:pos x="40" y="69"/>
                </a:cxn>
                <a:cxn ang="0">
                  <a:pos x="43" y="78"/>
                </a:cxn>
                <a:cxn ang="0">
                  <a:pos x="42" y="91"/>
                </a:cxn>
                <a:cxn ang="0">
                  <a:pos x="36" y="112"/>
                </a:cxn>
                <a:cxn ang="0">
                  <a:pos x="36" y="112"/>
                </a:cxn>
                <a:cxn ang="0">
                  <a:pos x="42" y="115"/>
                </a:cxn>
                <a:cxn ang="0">
                  <a:pos x="53" y="120"/>
                </a:cxn>
                <a:cxn ang="0">
                  <a:pos x="62" y="119"/>
                </a:cxn>
                <a:cxn ang="0">
                  <a:pos x="67" y="121"/>
                </a:cxn>
                <a:cxn ang="0">
                  <a:pos x="81" y="124"/>
                </a:cxn>
                <a:cxn ang="0">
                  <a:pos x="92" y="124"/>
                </a:cxn>
                <a:cxn ang="0">
                  <a:pos x="92" y="121"/>
                </a:cxn>
                <a:cxn ang="0">
                  <a:pos x="101" y="110"/>
                </a:cxn>
                <a:cxn ang="0">
                  <a:pos x="122" y="115"/>
                </a:cxn>
                <a:cxn ang="0">
                  <a:pos x="135" y="110"/>
                </a:cxn>
                <a:cxn ang="0">
                  <a:pos x="142" y="106"/>
                </a:cxn>
                <a:cxn ang="0">
                  <a:pos x="143" y="102"/>
                </a:cxn>
                <a:cxn ang="0">
                  <a:pos x="138" y="100"/>
                </a:cxn>
                <a:cxn ang="0">
                  <a:pos x="135" y="95"/>
                </a:cxn>
                <a:cxn ang="0">
                  <a:pos x="132" y="89"/>
                </a:cxn>
                <a:cxn ang="0">
                  <a:pos x="134" y="86"/>
                </a:cxn>
                <a:cxn ang="0">
                  <a:pos x="136" y="82"/>
                </a:cxn>
                <a:cxn ang="0">
                  <a:pos x="135" y="76"/>
                </a:cxn>
                <a:cxn ang="0">
                  <a:pos x="133" y="71"/>
                </a:cxn>
                <a:cxn ang="0">
                  <a:pos x="128" y="70"/>
                </a:cxn>
                <a:cxn ang="0">
                  <a:pos x="127" y="66"/>
                </a:cxn>
                <a:cxn ang="0">
                  <a:pos x="134" y="57"/>
                </a:cxn>
                <a:cxn ang="0">
                  <a:pos x="140" y="53"/>
                </a:cxn>
                <a:cxn ang="0">
                  <a:pos x="142" y="44"/>
                </a:cxn>
                <a:cxn ang="0">
                  <a:pos x="147" y="35"/>
                </a:cxn>
                <a:cxn ang="0">
                  <a:pos x="144" y="31"/>
                </a:cxn>
                <a:cxn ang="0">
                  <a:pos x="162" y="116"/>
                </a:cxn>
                <a:cxn ang="0">
                  <a:pos x="155" y="122"/>
                </a:cxn>
                <a:cxn ang="0">
                  <a:pos x="160" y="137"/>
                </a:cxn>
                <a:cxn ang="0">
                  <a:pos x="162" y="116"/>
                </a:cxn>
              </a:cxnLst>
              <a:rect l="0" t="0" r="r" b="b"/>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97" name="Freeform 98"/>
            <p:cNvSpPr/>
            <p:nvPr/>
          </p:nvSpPr>
          <p:spPr bwMode="auto">
            <a:xfrm>
              <a:off x="2403475" y="2941638"/>
              <a:ext cx="50800" cy="26988"/>
            </a:xfrm>
            <a:custGeom>
              <a:avLst/>
              <a:gdLst/>
              <a:ahLst/>
              <a:cxnLst>
                <a:cxn ang="0">
                  <a:pos x="26" y="5"/>
                </a:cxn>
                <a:cxn ang="0">
                  <a:pos x="14" y="2"/>
                </a:cxn>
                <a:cxn ang="0">
                  <a:pos x="9" y="0"/>
                </a:cxn>
                <a:cxn ang="0">
                  <a:pos x="8" y="0"/>
                </a:cxn>
                <a:cxn ang="0">
                  <a:pos x="0" y="7"/>
                </a:cxn>
                <a:cxn ang="0">
                  <a:pos x="22" y="14"/>
                </a:cxn>
                <a:cxn ang="0">
                  <a:pos x="26" y="13"/>
                </a:cxn>
                <a:cxn ang="0">
                  <a:pos x="26" y="5"/>
                </a:cxn>
              </a:cxnLst>
              <a:rect l="0" t="0" r="r" b="b"/>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98" name="Freeform 99"/>
            <p:cNvSpPr/>
            <p:nvPr/>
          </p:nvSpPr>
          <p:spPr bwMode="auto">
            <a:xfrm>
              <a:off x="2420938" y="2901950"/>
              <a:ext cx="131763" cy="73025"/>
            </a:xfrm>
            <a:custGeom>
              <a:avLst/>
              <a:gdLst/>
              <a:ahLst/>
              <a:cxnLst>
                <a:cxn ang="0">
                  <a:pos x="29" y="34"/>
                </a:cxn>
                <a:cxn ang="0">
                  <a:pos x="32" y="27"/>
                </a:cxn>
                <a:cxn ang="0">
                  <a:pos x="45" y="22"/>
                </a:cxn>
                <a:cxn ang="0">
                  <a:pos x="55" y="19"/>
                </a:cxn>
                <a:cxn ang="0">
                  <a:pos x="69" y="14"/>
                </a:cxn>
                <a:cxn ang="0">
                  <a:pos x="56" y="5"/>
                </a:cxn>
                <a:cxn ang="0">
                  <a:pos x="32" y="5"/>
                </a:cxn>
                <a:cxn ang="0">
                  <a:pos x="11" y="6"/>
                </a:cxn>
                <a:cxn ang="0">
                  <a:pos x="11" y="6"/>
                </a:cxn>
                <a:cxn ang="0">
                  <a:pos x="5" y="12"/>
                </a:cxn>
                <a:cxn ang="0">
                  <a:pos x="0" y="21"/>
                </a:cxn>
                <a:cxn ang="0">
                  <a:pos x="5" y="23"/>
                </a:cxn>
                <a:cxn ang="0">
                  <a:pos x="17" y="26"/>
                </a:cxn>
                <a:cxn ang="0">
                  <a:pos x="17" y="34"/>
                </a:cxn>
                <a:cxn ang="0">
                  <a:pos x="20" y="34"/>
                </a:cxn>
                <a:cxn ang="0">
                  <a:pos x="21" y="38"/>
                </a:cxn>
                <a:cxn ang="0">
                  <a:pos x="25" y="37"/>
                </a:cxn>
                <a:cxn ang="0">
                  <a:pos x="29" y="34"/>
                </a:cxn>
              </a:cxnLst>
              <a:rect l="0" t="0" r="r" b="b"/>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99" name="Freeform 100"/>
            <p:cNvSpPr/>
            <p:nvPr/>
          </p:nvSpPr>
          <p:spPr bwMode="auto">
            <a:xfrm>
              <a:off x="1820863" y="2522538"/>
              <a:ext cx="657225" cy="406400"/>
            </a:xfrm>
            <a:custGeom>
              <a:avLst/>
              <a:gdLst/>
              <a:ahLst/>
              <a:cxnLst>
                <a:cxn ang="0">
                  <a:pos x="301" y="199"/>
                </a:cxn>
                <a:cxn ang="0">
                  <a:pos x="296" y="180"/>
                </a:cxn>
                <a:cxn ang="0">
                  <a:pos x="324" y="173"/>
                </a:cxn>
                <a:cxn ang="0">
                  <a:pos x="334" y="161"/>
                </a:cxn>
                <a:cxn ang="0">
                  <a:pos x="343" y="139"/>
                </a:cxn>
                <a:cxn ang="0">
                  <a:pos x="315" y="137"/>
                </a:cxn>
                <a:cxn ang="0">
                  <a:pos x="297" y="161"/>
                </a:cxn>
                <a:cxn ang="0">
                  <a:pos x="281" y="170"/>
                </a:cxn>
                <a:cxn ang="0">
                  <a:pos x="242" y="169"/>
                </a:cxn>
                <a:cxn ang="0">
                  <a:pos x="224" y="143"/>
                </a:cxn>
                <a:cxn ang="0">
                  <a:pos x="223" y="90"/>
                </a:cxn>
                <a:cxn ang="0">
                  <a:pos x="219" y="83"/>
                </a:cxn>
                <a:cxn ang="0">
                  <a:pos x="200" y="71"/>
                </a:cxn>
                <a:cxn ang="0">
                  <a:pos x="187" y="47"/>
                </a:cxn>
                <a:cxn ang="0">
                  <a:pos x="158" y="46"/>
                </a:cxn>
                <a:cxn ang="0">
                  <a:pos x="141" y="32"/>
                </a:cxn>
                <a:cxn ang="0">
                  <a:pos x="121" y="11"/>
                </a:cxn>
                <a:cxn ang="0">
                  <a:pos x="100" y="16"/>
                </a:cxn>
                <a:cxn ang="0">
                  <a:pos x="39" y="6"/>
                </a:cxn>
                <a:cxn ang="0">
                  <a:pos x="0" y="3"/>
                </a:cxn>
                <a:cxn ang="0">
                  <a:pos x="16" y="35"/>
                </a:cxn>
                <a:cxn ang="0">
                  <a:pos x="35" y="61"/>
                </a:cxn>
                <a:cxn ang="0">
                  <a:pos x="40" y="72"/>
                </a:cxn>
                <a:cxn ang="0">
                  <a:pos x="56" y="94"/>
                </a:cxn>
                <a:cxn ang="0">
                  <a:pos x="81" y="120"/>
                </a:cxn>
                <a:cxn ang="0">
                  <a:pos x="84" y="107"/>
                </a:cxn>
                <a:cxn ang="0">
                  <a:pos x="71" y="93"/>
                </a:cxn>
                <a:cxn ang="0">
                  <a:pos x="52" y="60"/>
                </a:cxn>
                <a:cxn ang="0">
                  <a:pos x="44" y="42"/>
                </a:cxn>
                <a:cxn ang="0">
                  <a:pos x="29" y="29"/>
                </a:cxn>
                <a:cxn ang="0">
                  <a:pos x="29" y="11"/>
                </a:cxn>
                <a:cxn ang="0">
                  <a:pos x="39" y="16"/>
                </a:cxn>
                <a:cxn ang="0">
                  <a:pos x="49" y="32"/>
                </a:cxn>
                <a:cxn ang="0">
                  <a:pos x="56" y="47"/>
                </a:cxn>
                <a:cxn ang="0">
                  <a:pos x="73" y="60"/>
                </a:cxn>
                <a:cxn ang="0">
                  <a:pos x="87" y="74"/>
                </a:cxn>
                <a:cxn ang="0">
                  <a:pos x="95" y="89"/>
                </a:cxn>
                <a:cxn ang="0">
                  <a:pos x="129" y="125"/>
                </a:cxn>
                <a:cxn ang="0">
                  <a:pos x="134" y="145"/>
                </a:cxn>
                <a:cxn ang="0">
                  <a:pos x="139" y="163"/>
                </a:cxn>
                <a:cxn ang="0">
                  <a:pos x="174" y="180"/>
                </a:cxn>
                <a:cxn ang="0">
                  <a:pos x="221" y="202"/>
                </a:cxn>
                <a:cxn ang="0">
                  <a:pos x="265" y="204"/>
                </a:cxn>
                <a:cxn ang="0">
                  <a:pos x="286" y="201"/>
                </a:cxn>
              </a:cxnLst>
              <a:rect l="0" t="0" r="r" b="b"/>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00" name="Freeform 101"/>
            <p:cNvSpPr/>
            <p:nvPr/>
          </p:nvSpPr>
          <p:spPr bwMode="auto">
            <a:xfrm>
              <a:off x="2349500" y="2865438"/>
              <a:ext cx="92075" cy="90488"/>
            </a:xfrm>
            <a:custGeom>
              <a:avLst/>
              <a:gdLst/>
              <a:ahLst/>
              <a:cxnLst>
                <a:cxn ang="0">
                  <a:pos x="42" y="31"/>
                </a:cxn>
                <a:cxn ang="0">
                  <a:pos x="48" y="25"/>
                </a:cxn>
                <a:cxn ang="0">
                  <a:pos x="43" y="22"/>
                </a:cxn>
                <a:cxn ang="0">
                  <a:pos x="38" y="23"/>
                </a:cxn>
                <a:cxn ang="0">
                  <a:pos x="38" y="0"/>
                </a:cxn>
                <a:cxn ang="0">
                  <a:pos x="19" y="0"/>
                </a:cxn>
                <a:cxn ang="0">
                  <a:pos x="16" y="8"/>
                </a:cxn>
                <a:cxn ang="0">
                  <a:pos x="24" y="19"/>
                </a:cxn>
                <a:cxn ang="0">
                  <a:pos x="9" y="21"/>
                </a:cxn>
                <a:cxn ang="0">
                  <a:pos x="0" y="33"/>
                </a:cxn>
                <a:cxn ang="0">
                  <a:pos x="12" y="44"/>
                </a:cxn>
                <a:cxn ang="0">
                  <a:pos x="28" y="47"/>
                </a:cxn>
                <a:cxn ang="0">
                  <a:pos x="28" y="47"/>
                </a:cxn>
                <a:cxn ang="0">
                  <a:pos x="36" y="40"/>
                </a:cxn>
                <a:cxn ang="0">
                  <a:pos x="42" y="31"/>
                </a:cxn>
              </a:cxnLst>
              <a:rect l="0" t="0" r="r" b="b"/>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01" name="Freeform 102"/>
            <p:cNvSpPr/>
            <p:nvPr/>
          </p:nvSpPr>
          <p:spPr bwMode="auto">
            <a:xfrm>
              <a:off x="2422525" y="2852738"/>
              <a:ext cx="26988" cy="57150"/>
            </a:xfrm>
            <a:custGeom>
              <a:avLst/>
              <a:gdLst/>
              <a:ahLst/>
              <a:cxnLst>
                <a:cxn ang="0">
                  <a:pos x="2" y="7"/>
                </a:cxn>
                <a:cxn ang="0">
                  <a:pos x="0" y="7"/>
                </a:cxn>
                <a:cxn ang="0">
                  <a:pos x="0" y="30"/>
                </a:cxn>
                <a:cxn ang="0">
                  <a:pos x="5" y="29"/>
                </a:cxn>
                <a:cxn ang="0">
                  <a:pos x="9" y="24"/>
                </a:cxn>
                <a:cxn ang="0">
                  <a:pos x="12" y="5"/>
                </a:cxn>
                <a:cxn ang="0">
                  <a:pos x="14" y="3"/>
                </a:cxn>
                <a:cxn ang="0">
                  <a:pos x="9" y="0"/>
                </a:cxn>
                <a:cxn ang="0">
                  <a:pos x="2" y="7"/>
                </a:cxn>
              </a:cxnLst>
              <a:rect l="0" t="0" r="r" b="b"/>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02" name="Freeform 103"/>
            <p:cNvSpPr/>
            <p:nvPr/>
          </p:nvSpPr>
          <p:spPr bwMode="auto">
            <a:xfrm>
              <a:off x="2738438" y="2809875"/>
              <a:ext cx="65088" cy="55563"/>
            </a:xfrm>
            <a:custGeom>
              <a:avLst/>
              <a:gdLst/>
              <a:ahLst/>
              <a:cxnLst>
                <a:cxn ang="0">
                  <a:pos x="16" y="3"/>
                </a:cxn>
                <a:cxn ang="0">
                  <a:pos x="23" y="19"/>
                </a:cxn>
                <a:cxn ang="0">
                  <a:pos x="1" y="23"/>
                </a:cxn>
                <a:cxn ang="0">
                  <a:pos x="16" y="26"/>
                </a:cxn>
                <a:cxn ang="0">
                  <a:pos x="31" y="28"/>
                </a:cxn>
                <a:cxn ang="0">
                  <a:pos x="34" y="6"/>
                </a:cxn>
                <a:cxn ang="0">
                  <a:pos x="16" y="3"/>
                </a:cxn>
              </a:cxnLst>
              <a:rect l="0" t="0" r="r" b="b"/>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03" name="Freeform 104"/>
            <p:cNvSpPr/>
            <p:nvPr/>
          </p:nvSpPr>
          <p:spPr bwMode="auto">
            <a:xfrm>
              <a:off x="2797175" y="2819400"/>
              <a:ext cx="74613" cy="50800"/>
            </a:xfrm>
            <a:custGeom>
              <a:avLst/>
              <a:gdLst/>
              <a:ahLst/>
              <a:cxnLst>
                <a:cxn ang="0">
                  <a:pos x="15" y="19"/>
                </a:cxn>
                <a:cxn ang="0">
                  <a:pos x="39" y="14"/>
                </a:cxn>
                <a:cxn ang="0">
                  <a:pos x="9" y="2"/>
                </a:cxn>
                <a:cxn ang="0">
                  <a:pos x="3" y="1"/>
                </a:cxn>
                <a:cxn ang="0">
                  <a:pos x="0" y="23"/>
                </a:cxn>
                <a:cxn ang="0">
                  <a:pos x="1" y="24"/>
                </a:cxn>
                <a:cxn ang="0">
                  <a:pos x="15" y="19"/>
                </a:cxn>
              </a:cxnLst>
              <a:rect l="0" t="0" r="r" b="b"/>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04" name="Freeform 105"/>
            <p:cNvSpPr/>
            <p:nvPr/>
          </p:nvSpPr>
          <p:spPr bwMode="auto">
            <a:xfrm>
              <a:off x="2460625" y="2928938"/>
              <a:ext cx="92075" cy="93663"/>
            </a:xfrm>
            <a:custGeom>
              <a:avLst/>
              <a:gdLst/>
              <a:ahLst/>
              <a:cxnLst>
                <a:cxn ang="0">
                  <a:pos x="26" y="46"/>
                </a:cxn>
                <a:cxn ang="0">
                  <a:pos x="37" y="48"/>
                </a:cxn>
                <a:cxn ang="0">
                  <a:pos x="42" y="49"/>
                </a:cxn>
                <a:cxn ang="0">
                  <a:pos x="41" y="47"/>
                </a:cxn>
                <a:cxn ang="0">
                  <a:pos x="44" y="32"/>
                </a:cxn>
                <a:cxn ang="0">
                  <a:pos x="45" y="13"/>
                </a:cxn>
                <a:cxn ang="0">
                  <a:pos x="48" y="1"/>
                </a:cxn>
                <a:cxn ang="0">
                  <a:pos x="48" y="0"/>
                </a:cxn>
                <a:cxn ang="0">
                  <a:pos x="34" y="5"/>
                </a:cxn>
                <a:cxn ang="0">
                  <a:pos x="24" y="8"/>
                </a:cxn>
                <a:cxn ang="0">
                  <a:pos x="11" y="13"/>
                </a:cxn>
                <a:cxn ang="0">
                  <a:pos x="8" y="20"/>
                </a:cxn>
                <a:cxn ang="0">
                  <a:pos x="4" y="23"/>
                </a:cxn>
                <a:cxn ang="0">
                  <a:pos x="0" y="24"/>
                </a:cxn>
                <a:cxn ang="0">
                  <a:pos x="2" y="28"/>
                </a:cxn>
                <a:cxn ang="0">
                  <a:pos x="16" y="42"/>
                </a:cxn>
                <a:cxn ang="0">
                  <a:pos x="19" y="46"/>
                </a:cxn>
                <a:cxn ang="0">
                  <a:pos x="26" y="46"/>
                </a:cxn>
              </a:cxnLst>
              <a:rect l="0" t="0" r="r" b="b"/>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05" name="Freeform 106"/>
            <p:cNvSpPr/>
            <p:nvPr/>
          </p:nvSpPr>
          <p:spPr bwMode="auto">
            <a:xfrm>
              <a:off x="2751138" y="3143250"/>
              <a:ext cx="860425" cy="877888"/>
            </a:xfrm>
            <a:custGeom>
              <a:avLst/>
              <a:gdLst/>
              <a:ahLst/>
              <a:cxnLst>
                <a:cxn ang="0">
                  <a:pos x="253" y="427"/>
                </a:cxn>
                <a:cxn ang="0">
                  <a:pos x="260" y="429"/>
                </a:cxn>
                <a:cxn ang="0">
                  <a:pos x="289" y="379"/>
                </a:cxn>
                <a:cxn ang="0">
                  <a:pos x="307" y="343"/>
                </a:cxn>
                <a:cxn ang="0">
                  <a:pos x="337" y="326"/>
                </a:cxn>
                <a:cxn ang="0">
                  <a:pos x="372" y="316"/>
                </a:cxn>
                <a:cxn ang="0">
                  <a:pos x="386" y="290"/>
                </a:cxn>
                <a:cxn ang="0">
                  <a:pos x="397" y="264"/>
                </a:cxn>
                <a:cxn ang="0">
                  <a:pos x="401" y="211"/>
                </a:cxn>
                <a:cxn ang="0">
                  <a:pos x="409" y="206"/>
                </a:cxn>
                <a:cxn ang="0">
                  <a:pos x="445" y="158"/>
                </a:cxn>
                <a:cxn ang="0">
                  <a:pos x="406" y="104"/>
                </a:cxn>
                <a:cxn ang="0">
                  <a:pos x="336" y="96"/>
                </a:cxn>
                <a:cxn ang="0">
                  <a:pos x="295" y="74"/>
                </a:cxn>
                <a:cxn ang="0">
                  <a:pos x="291" y="67"/>
                </a:cxn>
                <a:cxn ang="0">
                  <a:pos x="264" y="60"/>
                </a:cxn>
                <a:cxn ang="0">
                  <a:pos x="258" y="13"/>
                </a:cxn>
                <a:cxn ang="0">
                  <a:pos x="222" y="32"/>
                </a:cxn>
                <a:cxn ang="0">
                  <a:pos x="191" y="39"/>
                </a:cxn>
                <a:cxn ang="0">
                  <a:pos x="165" y="40"/>
                </a:cxn>
                <a:cxn ang="0">
                  <a:pos x="157" y="1"/>
                </a:cxn>
                <a:cxn ang="0">
                  <a:pos x="129" y="17"/>
                </a:cxn>
                <a:cxn ang="0">
                  <a:pos x="107" y="15"/>
                </a:cxn>
                <a:cxn ang="0">
                  <a:pos x="120" y="32"/>
                </a:cxn>
                <a:cxn ang="0">
                  <a:pos x="105" y="46"/>
                </a:cxn>
                <a:cxn ang="0">
                  <a:pos x="84" y="49"/>
                </a:cxn>
                <a:cxn ang="0">
                  <a:pos x="48" y="42"/>
                </a:cxn>
                <a:cxn ang="0">
                  <a:pos x="45" y="59"/>
                </a:cxn>
                <a:cxn ang="0">
                  <a:pos x="46" y="108"/>
                </a:cxn>
                <a:cxn ang="0">
                  <a:pos x="12" y="120"/>
                </a:cxn>
                <a:cxn ang="0">
                  <a:pos x="2" y="144"/>
                </a:cxn>
                <a:cxn ang="0">
                  <a:pos x="15" y="168"/>
                </a:cxn>
                <a:cxn ang="0">
                  <a:pos x="38" y="172"/>
                </a:cxn>
                <a:cxn ang="0">
                  <a:pos x="65" y="184"/>
                </a:cxn>
                <a:cxn ang="0">
                  <a:pos x="99" y="174"/>
                </a:cxn>
                <a:cxn ang="0">
                  <a:pos x="124" y="206"/>
                </a:cxn>
                <a:cxn ang="0">
                  <a:pos x="150" y="217"/>
                </a:cxn>
                <a:cxn ang="0">
                  <a:pos x="158" y="242"/>
                </a:cxn>
                <a:cxn ang="0">
                  <a:pos x="186" y="265"/>
                </a:cxn>
                <a:cxn ang="0">
                  <a:pos x="182" y="293"/>
                </a:cxn>
                <a:cxn ang="0">
                  <a:pos x="199" y="317"/>
                </a:cxn>
                <a:cxn ang="0">
                  <a:pos x="222" y="337"/>
                </a:cxn>
                <a:cxn ang="0">
                  <a:pos x="230" y="375"/>
                </a:cxn>
                <a:cxn ang="0">
                  <a:pos x="187" y="415"/>
                </a:cxn>
                <a:cxn ang="0">
                  <a:pos x="205" y="426"/>
                </a:cxn>
                <a:cxn ang="0">
                  <a:pos x="232" y="443"/>
                </a:cxn>
              </a:cxnLst>
              <a:rect l="0" t="0" r="r" b="b"/>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06" name="Freeform 107"/>
            <p:cNvSpPr/>
            <p:nvPr/>
          </p:nvSpPr>
          <p:spPr bwMode="auto">
            <a:xfrm>
              <a:off x="3090863" y="3932238"/>
              <a:ext cx="106363" cy="117475"/>
            </a:xfrm>
            <a:custGeom>
              <a:avLst/>
              <a:gdLst/>
              <a:ahLst/>
              <a:cxnLst>
                <a:cxn ang="0">
                  <a:pos x="55" y="30"/>
                </a:cxn>
                <a:cxn ang="0">
                  <a:pos x="47" y="21"/>
                </a:cxn>
                <a:cxn ang="0">
                  <a:pos x="35" y="11"/>
                </a:cxn>
                <a:cxn ang="0">
                  <a:pos x="28" y="13"/>
                </a:cxn>
                <a:cxn ang="0">
                  <a:pos x="23" y="5"/>
                </a:cxn>
                <a:cxn ang="0">
                  <a:pos x="14" y="2"/>
                </a:cxn>
                <a:cxn ang="0">
                  <a:pos x="10" y="2"/>
                </a:cxn>
                <a:cxn ang="0">
                  <a:pos x="7" y="8"/>
                </a:cxn>
                <a:cxn ang="0">
                  <a:pos x="3" y="27"/>
                </a:cxn>
                <a:cxn ang="0">
                  <a:pos x="0" y="42"/>
                </a:cxn>
                <a:cxn ang="0">
                  <a:pos x="3" y="49"/>
                </a:cxn>
                <a:cxn ang="0">
                  <a:pos x="2" y="54"/>
                </a:cxn>
                <a:cxn ang="0">
                  <a:pos x="7" y="56"/>
                </a:cxn>
                <a:cxn ang="0">
                  <a:pos x="21" y="60"/>
                </a:cxn>
                <a:cxn ang="0">
                  <a:pos x="30" y="60"/>
                </a:cxn>
                <a:cxn ang="0">
                  <a:pos x="47" y="57"/>
                </a:cxn>
                <a:cxn ang="0">
                  <a:pos x="56" y="47"/>
                </a:cxn>
                <a:cxn ang="0">
                  <a:pos x="55" y="30"/>
                </a:cxn>
              </a:cxnLst>
              <a:rect l="0" t="0" r="r" b="b"/>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07" name="Freeform 108"/>
            <p:cNvSpPr>
              <a:spLocks noEditPoints="1"/>
            </p:cNvSpPr>
            <p:nvPr/>
          </p:nvSpPr>
          <p:spPr bwMode="auto">
            <a:xfrm>
              <a:off x="2757488" y="3736975"/>
              <a:ext cx="436563" cy="860425"/>
            </a:xfrm>
            <a:custGeom>
              <a:avLst/>
              <a:gdLst/>
              <a:ahLst/>
              <a:cxnLst>
                <a:cxn ang="0">
                  <a:pos x="65" y="427"/>
                </a:cxn>
                <a:cxn ang="0">
                  <a:pos x="60" y="417"/>
                </a:cxn>
                <a:cxn ang="0">
                  <a:pos x="56" y="448"/>
                </a:cxn>
                <a:cxn ang="0">
                  <a:pos x="80" y="449"/>
                </a:cxn>
                <a:cxn ang="0">
                  <a:pos x="87" y="441"/>
                </a:cxn>
                <a:cxn ang="0">
                  <a:pos x="218" y="46"/>
                </a:cxn>
                <a:cxn ang="0">
                  <a:pos x="212" y="64"/>
                </a:cxn>
                <a:cxn ang="0">
                  <a:pos x="194" y="70"/>
                </a:cxn>
                <a:cxn ang="0">
                  <a:pos x="172" y="67"/>
                </a:cxn>
                <a:cxn ang="0">
                  <a:pos x="185" y="44"/>
                </a:cxn>
                <a:cxn ang="0">
                  <a:pos x="151" y="27"/>
                </a:cxn>
                <a:cxn ang="0">
                  <a:pos x="123" y="3"/>
                </a:cxn>
                <a:cxn ang="0">
                  <a:pos x="105" y="10"/>
                </a:cxn>
                <a:cxn ang="0">
                  <a:pos x="82" y="5"/>
                </a:cxn>
                <a:cxn ang="0">
                  <a:pos x="72" y="25"/>
                </a:cxn>
                <a:cxn ang="0">
                  <a:pos x="58" y="43"/>
                </a:cxn>
                <a:cxn ang="0">
                  <a:pos x="60" y="63"/>
                </a:cxn>
                <a:cxn ang="0">
                  <a:pos x="49" y="78"/>
                </a:cxn>
                <a:cxn ang="0">
                  <a:pos x="41" y="94"/>
                </a:cxn>
                <a:cxn ang="0">
                  <a:pos x="37" y="115"/>
                </a:cxn>
                <a:cxn ang="0">
                  <a:pos x="40" y="138"/>
                </a:cxn>
                <a:cxn ang="0">
                  <a:pos x="40" y="157"/>
                </a:cxn>
                <a:cxn ang="0">
                  <a:pos x="37" y="180"/>
                </a:cxn>
                <a:cxn ang="0">
                  <a:pos x="28" y="206"/>
                </a:cxn>
                <a:cxn ang="0">
                  <a:pos x="25" y="216"/>
                </a:cxn>
                <a:cxn ang="0">
                  <a:pos x="21" y="232"/>
                </a:cxn>
                <a:cxn ang="0">
                  <a:pos x="20" y="248"/>
                </a:cxn>
                <a:cxn ang="0">
                  <a:pos x="18" y="272"/>
                </a:cxn>
                <a:cxn ang="0">
                  <a:pos x="21" y="285"/>
                </a:cxn>
                <a:cxn ang="0">
                  <a:pos x="26" y="296"/>
                </a:cxn>
                <a:cxn ang="0">
                  <a:pos x="23" y="305"/>
                </a:cxn>
                <a:cxn ang="0">
                  <a:pos x="21" y="323"/>
                </a:cxn>
                <a:cxn ang="0">
                  <a:pos x="13" y="338"/>
                </a:cxn>
                <a:cxn ang="0">
                  <a:pos x="9" y="355"/>
                </a:cxn>
                <a:cxn ang="0">
                  <a:pos x="3" y="373"/>
                </a:cxn>
                <a:cxn ang="0">
                  <a:pos x="15" y="384"/>
                </a:cxn>
                <a:cxn ang="0">
                  <a:pos x="21" y="401"/>
                </a:cxn>
                <a:cxn ang="0">
                  <a:pos x="47" y="404"/>
                </a:cxn>
                <a:cxn ang="0">
                  <a:pos x="52" y="395"/>
                </a:cxn>
                <a:cxn ang="0">
                  <a:pos x="53" y="376"/>
                </a:cxn>
                <a:cxn ang="0">
                  <a:pos x="66" y="364"/>
                </a:cxn>
                <a:cxn ang="0">
                  <a:pos x="87" y="340"/>
                </a:cxn>
                <a:cxn ang="0">
                  <a:pos x="78" y="326"/>
                </a:cxn>
                <a:cxn ang="0">
                  <a:pos x="89" y="299"/>
                </a:cxn>
                <a:cxn ang="0">
                  <a:pos x="95" y="285"/>
                </a:cxn>
                <a:cxn ang="0">
                  <a:pos x="102" y="270"/>
                </a:cxn>
                <a:cxn ang="0">
                  <a:pos x="109" y="269"/>
                </a:cxn>
                <a:cxn ang="0">
                  <a:pos x="106" y="262"/>
                </a:cxn>
                <a:cxn ang="0">
                  <a:pos x="98" y="251"/>
                </a:cxn>
                <a:cxn ang="0">
                  <a:pos x="115" y="245"/>
                </a:cxn>
                <a:cxn ang="0">
                  <a:pos x="129" y="228"/>
                </a:cxn>
                <a:cxn ang="0">
                  <a:pos x="133" y="215"/>
                </a:cxn>
                <a:cxn ang="0">
                  <a:pos x="183" y="203"/>
                </a:cxn>
                <a:cxn ang="0">
                  <a:pos x="189" y="181"/>
                </a:cxn>
                <a:cxn ang="0">
                  <a:pos x="180" y="164"/>
                </a:cxn>
                <a:cxn ang="0">
                  <a:pos x="176" y="156"/>
                </a:cxn>
                <a:cxn ang="0">
                  <a:pos x="174" y="144"/>
                </a:cxn>
                <a:cxn ang="0">
                  <a:pos x="181" y="110"/>
                </a:cxn>
                <a:cxn ang="0">
                  <a:pos x="214" y="71"/>
                </a:cxn>
                <a:cxn ang="0">
                  <a:pos x="225" y="47"/>
                </a:cxn>
              </a:cxnLst>
              <a:rect l="0" t="0" r="r" b="b"/>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08" name="Freeform 109"/>
            <p:cNvSpPr/>
            <p:nvPr/>
          </p:nvSpPr>
          <p:spPr bwMode="auto">
            <a:xfrm>
              <a:off x="2709863" y="3640138"/>
              <a:ext cx="190500" cy="973138"/>
            </a:xfrm>
            <a:custGeom>
              <a:avLst/>
              <a:gdLst/>
              <a:ahLst/>
              <a:cxnLst>
                <a:cxn ang="0">
                  <a:pos x="40" y="435"/>
                </a:cxn>
                <a:cxn ang="0">
                  <a:pos x="27" y="413"/>
                </a:cxn>
                <a:cxn ang="0">
                  <a:pos x="38" y="389"/>
                </a:cxn>
                <a:cxn ang="0">
                  <a:pos x="46" y="365"/>
                </a:cxn>
                <a:cxn ang="0">
                  <a:pos x="51" y="347"/>
                </a:cxn>
                <a:cxn ang="0">
                  <a:pos x="44" y="329"/>
                </a:cxn>
                <a:cxn ang="0">
                  <a:pos x="45" y="299"/>
                </a:cxn>
                <a:cxn ang="0">
                  <a:pos x="49" y="276"/>
                </a:cxn>
                <a:cxn ang="0">
                  <a:pos x="53" y="257"/>
                </a:cxn>
                <a:cxn ang="0">
                  <a:pos x="62" y="216"/>
                </a:cxn>
                <a:cxn ang="0">
                  <a:pos x="65" y="189"/>
                </a:cxn>
                <a:cxn ang="0">
                  <a:pos x="66" y="157"/>
                </a:cxn>
                <a:cxn ang="0">
                  <a:pos x="74" y="129"/>
                </a:cxn>
                <a:cxn ang="0">
                  <a:pos x="84" y="107"/>
                </a:cxn>
                <a:cxn ang="0">
                  <a:pos x="97" y="76"/>
                </a:cxn>
                <a:cxn ang="0">
                  <a:pos x="89" y="53"/>
                </a:cxn>
                <a:cxn ang="0">
                  <a:pos x="84" y="25"/>
                </a:cxn>
                <a:cxn ang="0">
                  <a:pos x="71" y="2"/>
                </a:cxn>
                <a:cxn ang="0">
                  <a:pos x="64" y="23"/>
                </a:cxn>
                <a:cxn ang="0">
                  <a:pos x="62" y="75"/>
                </a:cxn>
                <a:cxn ang="0">
                  <a:pos x="53" y="128"/>
                </a:cxn>
                <a:cxn ang="0">
                  <a:pos x="48" y="163"/>
                </a:cxn>
                <a:cxn ang="0">
                  <a:pos x="41" y="210"/>
                </a:cxn>
                <a:cxn ang="0">
                  <a:pos x="26" y="251"/>
                </a:cxn>
                <a:cxn ang="0">
                  <a:pos x="24" y="286"/>
                </a:cxn>
                <a:cxn ang="0">
                  <a:pos x="17" y="319"/>
                </a:cxn>
                <a:cxn ang="0">
                  <a:pos x="32" y="302"/>
                </a:cxn>
                <a:cxn ang="0">
                  <a:pos x="34" y="320"/>
                </a:cxn>
                <a:cxn ang="0">
                  <a:pos x="30" y="342"/>
                </a:cxn>
                <a:cxn ang="0">
                  <a:pos x="25" y="357"/>
                </a:cxn>
                <a:cxn ang="0">
                  <a:pos x="23" y="354"/>
                </a:cxn>
                <a:cxn ang="0">
                  <a:pos x="15" y="357"/>
                </a:cxn>
                <a:cxn ang="0">
                  <a:pos x="2" y="374"/>
                </a:cxn>
                <a:cxn ang="0">
                  <a:pos x="17" y="376"/>
                </a:cxn>
                <a:cxn ang="0">
                  <a:pos x="25" y="389"/>
                </a:cxn>
                <a:cxn ang="0">
                  <a:pos x="11" y="393"/>
                </a:cxn>
                <a:cxn ang="0">
                  <a:pos x="13" y="400"/>
                </a:cxn>
                <a:cxn ang="0">
                  <a:pos x="6" y="412"/>
                </a:cxn>
                <a:cxn ang="0">
                  <a:pos x="15" y="416"/>
                </a:cxn>
                <a:cxn ang="0">
                  <a:pos x="16" y="427"/>
                </a:cxn>
                <a:cxn ang="0">
                  <a:pos x="9" y="441"/>
                </a:cxn>
                <a:cxn ang="0">
                  <a:pos x="23" y="444"/>
                </a:cxn>
                <a:cxn ang="0">
                  <a:pos x="28" y="448"/>
                </a:cxn>
                <a:cxn ang="0">
                  <a:pos x="22" y="462"/>
                </a:cxn>
                <a:cxn ang="0">
                  <a:pos x="41" y="462"/>
                </a:cxn>
                <a:cxn ang="0">
                  <a:pos x="28" y="472"/>
                </a:cxn>
                <a:cxn ang="0">
                  <a:pos x="42" y="470"/>
                </a:cxn>
                <a:cxn ang="0">
                  <a:pos x="26" y="481"/>
                </a:cxn>
                <a:cxn ang="0">
                  <a:pos x="41" y="483"/>
                </a:cxn>
                <a:cxn ang="0">
                  <a:pos x="64" y="461"/>
                </a:cxn>
                <a:cxn ang="0">
                  <a:pos x="71" y="473"/>
                </a:cxn>
                <a:cxn ang="0">
                  <a:pos x="61" y="477"/>
                </a:cxn>
                <a:cxn ang="0">
                  <a:pos x="50" y="486"/>
                </a:cxn>
                <a:cxn ang="0">
                  <a:pos x="58" y="503"/>
                </a:cxn>
                <a:cxn ang="0">
                  <a:pos x="74" y="500"/>
                </a:cxn>
                <a:cxn ang="0">
                  <a:pos x="91" y="501"/>
                </a:cxn>
                <a:cxn ang="0">
                  <a:pos x="81" y="499"/>
                </a:cxn>
                <a:cxn ang="0">
                  <a:pos x="71" y="457"/>
                </a:cxn>
                <a:cxn ang="0">
                  <a:pos x="46" y="452"/>
                </a:cxn>
              </a:cxnLst>
              <a:rect l="0" t="0" r="r" b="b"/>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09" name="Freeform 110"/>
            <p:cNvSpPr/>
            <p:nvPr/>
          </p:nvSpPr>
          <p:spPr bwMode="auto">
            <a:xfrm>
              <a:off x="2992438" y="3683000"/>
              <a:ext cx="192088" cy="192088"/>
            </a:xfrm>
            <a:custGeom>
              <a:avLst/>
              <a:gdLst/>
              <a:ahLst/>
              <a:cxnLst>
                <a:cxn ang="0">
                  <a:pos x="96" y="54"/>
                </a:cxn>
                <a:cxn ang="0">
                  <a:pos x="87" y="56"/>
                </a:cxn>
                <a:cxn ang="0">
                  <a:pos x="81" y="43"/>
                </a:cxn>
                <a:cxn ang="0">
                  <a:pos x="73" y="34"/>
                </a:cxn>
                <a:cxn ang="0">
                  <a:pos x="64" y="33"/>
                </a:cxn>
                <a:cxn ang="0">
                  <a:pos x="58" y="24"/>
                </a:cxn>
                <a:cxn ang="0">
                  <a:pos x="56" y="10"/>
                </a:cxn>
                <a:cxn ang="0">
                  <a:pos x="55" y="4"/>
                </a:cxn>
                <a:cxn ang="0">
                  <a:pos x="53" y="5"/>
                </a:cxn>
                <a:cxn ang="0">
                  <a:pos x="43" y="0"/>
                </a:cxn>
                <a:cxn ang="0">
                  <a:pos x="30" y="1"/>
                </a:cxn>
                <a:cxn ang="0">
                  <a:pos x="16" y="4"/>
                </a:cxn>
                <a:cxn ang="0">
                  <a:pos x="7" y="14"/>
                </a:cxn>
                <a:cxn ang="0">
                  <a:pos x="4" y="32"/>
                </a:cxn>
                <a:cxn ang="0">
                  <a:pos x="0" y="31"/>
                </a:cxn>
                <a:cxn ang="0">
                  <a:pos x="16" y="47"/>
                </a:cxn>
                <a:cxn ang="0">
                  <a:pos x="28" y="55"/>
                </a:cxn>
                <a:cxn ang="0">
                  <a:pos x="41" y="62"/>
                </a:cxn>
                <a:cxn ang="0">
                  <a:pos x="62" y="72"/>
                </a:cxn>
                <a:cxn ang="0">
                  <a:pos x="53" y="87"/>
                </a:cxn>
                <a:cxn ang="0">
                  <a:pos x="49" y="95"/>
                </a:cxn>
                <a:cxn ang="0">
                  <a:pos x="60" y="97"/>
                </a:cxn>
                <a:cxn ang="0">
                  <a:pos x="71" y="98"/>
                </a:cxn>
                <a:cxn ang="0">
                  <a:pos x="80" y="96"/>
                </a:cxn>
                <a:cxn ang="0">
                  <a:pos x="89" y="92"/>
                </a:cxn>
                <a:cxn ang="0">
                  <a:pos x="95" y="75"/>
                </a:cxn>
                <a:cxn ang="0">
                  <a:pos x="96" y="54"/>
                </a:cxn>
              </a:cxnLst>
              <a:rect l="0" t="0" r="r" b="b"/>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10" name="Freeform 111"/>
            <p:cNvSpPr/>
            <p:nvPr/>
          </p:nvSpPr>
          <p:spPr bwMode="auto">
            <a:xfrm>
              <a:off x="2492375" y="3016250"/>
              <a:ext cx="71438" cy="57150"/>
            </a:xfrm>
            <a:custGeom>
              <a:avLst/>
              <a:gdLst/>
              <a:ahLst/>
              <a:cxnLst>
                <a:cxn ang="0">
                  <a:pos x="36" y="24"/>
                </a:cxn>
                <a:cxn ang="0">
                  <a:pos x="38" y="17"/>
                </a:cxn>
                <a:cxn ang="0">
                  <a:pos x="26" y="3"/>
                </a:cxn>
                <a:cxn ang="0">
                  <a:pos x="21" y="2"/>
                </a:cxn>
                <a:cxn ang="0">
                  <a:pos x="10" y="0"/>
                </a:cxn>
                <a:cxn ang="0">
                  <a:pos x="3" y="0"/>
                </a:cxn>
                <a:cxn ang="0">
                  <a:pos x="3" y="5"/>
                </a:cxn>
                <a:cxn ang="0">
                  <a:pos x="6" y="14"/>
                </a:cxn>
                <a:cxn ang="0">
                  <a:pos x="12" y="13"/>
                </a:cxn>
                <a:cxn ang="0">
                  <a:pos x="17" y="17"/>
                </a:cxn>
                <a:cxn ang="0">
                  <a:pos x="25" y="24"/>
                </a:cxn>
                <a:cxn ang="0">
                  <a:pos x="32" y="30"/>
                </a:cxn>
                <a:cxn ang="0">
                  <a:pos x="34" y="30"/>
                </a:cxn>
                <a:cxn ang="0">
                  <a:pos x="36" y="24"/>
                </a:cxn>
              </a:cxnLst>
              <a:rect l="0" t="0" r="r" b="b"/>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11" name="Freeform 112"/>
            <p:cNvSpPr/>
            <p:nvPr/>
          </p:nvSpPr>
          <p:spPr bwMode="auto">
            <a:xfrm>
              <a:off x="2557463" y="3044825"/>
              <a:ext cx="125413" cy="60325"/>
            </a:xfrm>
            <a:custGeom>
              <a:avLst/>
              <a:gdLst/>
              <a:ahLst/>
              <a:cxnLst>
                <a:cxn ang="0">
                  <a:pos x="59" y="9"/>
                </a:cxn>
                <a:cxn ang="0">
                  <a:pos x="43" y="2"/>
                </a:cxn>
                <a:cxn ang="0">
                  <a:pos x="27" y="8"/>
                </a:cxn>
                <a:cxn ang="0">
                  <a:pos x="9" y="7"/>
                </a:cxn>
                <a:cxn ang="0">
                  <a:pos x="4" y="2"/>
                </a:cxn>
                <a:cxn ang="0">
                  <a:pos x="2" y="9"/>
                </a:cxn>
                <a:cxn ang="0">
                  <a:pos x="0" y="15"/>
                </a:cxn>
                <a:cxn ang="0">
                  <a:pos x="15" y="22"/>
                </a:cxn>
                <a:cxn ang="0">
                  <a:pos x="23" y="27"/>
                </a:cxn>
                <a:cxn ang="0">
                  <a:pos x="32" y="25"/>
                </a:cxn>
                <a:cxn ang="0">
                  <a:pos x="29" y="19"/>
                </a:cxn>
                <a:cxn ang="0">
                  <a:pos x="35" y="13"/>
                </a:cxn>
                <a:cxn ang="0">
                  <a:pos x="47" y="9"/>
                </a:cxn>
                <a:cxn ang="0">
                  <a:pos x="50" y="17"/>
                </a:cxn>
                <a:cxn ang="0">
                  <a:pos x="57" y="29"/>
                </a:cxn>
                <a:cxn ang="0">
                  <a:pos x="65" y="21"/>
                </a:cxn>
                <a:cxn ang="0">
                  <a:pos x="66" y="18"/>
                </a:cxn>
                <a:cxn ang="0">
                  <a:pos x="59" y="9"/>
                </a:cxn>
              </a:cxnLst>
              <a:rect l="0" t="0" r="r" b="b"/>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12" name="Freeform 113"/>
            <p:cNvSpPr/>
            <p:nvPr/>
          </p:nvSpPr>
          <p:spPr bwMode="auto">
            <a:xfrm>
              <a:off x="2643188" y="2982913"/>
              <a:ext cx="257175" cy="366713"/>
            </a:xfrm>
            <a:custGeom>
              <a:avLst/>
              <a:gdLst/>
              <a:ahLst/>
              <a:cxnLst>
                <a:cxn ang="0">
                  <a:pos x="21" y="140"/>
                </a:cxn>
                <a:cxn ang="0">
                  <a:pos x="30" y="140"/>
                </a:cxn>
                <a:cxn ang="0">
                  <a:pos x="38" y="146"/>
                </a:cxn>
                <a:cxn ang="0">
                  <a:pos x="38" y="147"/>
                </a:cxn>
                <a:cxn ang="0">
                  <a:pos x="48" y="147"/>
                </a:cxn>
                <a:cxn ang="0">
                  <a:pos x="55" y="156"/>
                </a:cxn>
                <a:cxn ang="0">
                  <a:pos x="62" y="163"/>
                </a:cxn>
                <a:cxn ang="0">
                  <a:pos x="66" y="170"/>
                </a:cxn>
                <a:cxn ang="0">
                  <a:pos x="79" y="172"/>
                </a:cxn>
                <a:cxn ang="0">
                  <a:pos x="86" y="171"/>
                </a:cxn>
                <a:cxn ang="0">
                  <a:pos x="93" y="170"/>
                </a:cxn>
                <a:cxn ang="0">
                  <a:pos x="101" y="177"/>
                </a:cxn>
                <a:cxn ang="0">
                  <a:pos x="95" y="187"/>
                </a:cxn>
                <a:cxn ang="0">
                  <a:pos x="102" y="192"/>
                </a:cxn>
                <a:cxn ang="0">
                  <a:pos x="103" y="192"/>
                </a:cxn>
                <a:cxn ang="0">
                  <a:pos x="107" y="177"/>
                </a:cxn>
                <a:cxn ang="0">
                  <a:pos x="109" y="161"/>
                </a:cxn>
                <a:cxn ang="0">
                  <a:pos x="102" y="143"/>
                </a:cxn>
                <a:cxn ang="0">
                  <a:pos x="110" y="137"/>
                </a:cxn>
                <a:cxn ang="0">
                  <a:pos x="108" y="132"/>
                </a:cxn>
                <a:cxn ang="0">
                  <a:pos x="105" y="126"/>
                </a:cxn>
                <a:cxn ang="0">
                  <a:pos x="122" y="125"/>
                </a:cxn>
                <a:cxn ang="0">
                  <a:pos x="134" y="121"/>
                </a:cxn>
                <a:cxn ang="0">
                  <a:pos x="132" y="115"/>
                </a:cxn>
                <a:cxn ang="0">
                  <a:pos x="133" y="106"/>
                </a:cxn>
                <a:cxn ang="0">
                  <a:pos x="128" y="98"/>
                </a:cxn>
                <a:cxn ang="0">
                  <a:pos x="131" y="77"/>
                </a:cxn>
                <a:cxn ang="0">
                  <a:pos x="118" y="74"/>
                </a:cxn>
                <a:cxn ang="0">
                  <a:pos x="102" y="67"/>
                </a:cxn>
                <a:cxn ang="0">
                  <a:pos x="83" y="65"/>
                </a:cxn>
                <a:cxn ang="0">
                  <a:pos x="75" y="50"/>
                </a:cxn>
                <a:cxn ang="0">
                  <a:pos x="70" y="43"/>
                </a:cxn>
                <a:cxn ang="0">
                  <a:pos x="65" y="40"/>
                </a:cxn>
                <a:cxn ang="0">
                  <a:pos x="67" y="35"/>
                </a:cxn>
                <a:cxn ang="0">
                  <a:pos x="69" y="27"/>
                </a:cxn>
                <a:cxn ang="0">
                  <a:pos x="78" y="14"/>
                </a:cxn>
                <a:cxn ang="0">
                  <a:pos x="82" y="12"/>
                </a:cxn>
                <a:cxn ang="0">
                  <a:pos x="85" y="10"/>
                </a:cxn>
                <a:cxn ang="0">
                  <a:pos x="87" y="3"/>
                </a:cxn>
                <a:cxn ang="0">
                  <a:pos x="75" y="9"/>
                </a:cxn>
                <a:cxn ang="0">
                  <a:pos x="65" y="14"/>
                </a:cxn>
                <a:cxn ang="0">
                  <a:pos x="55" y="18"/>
                </a:cxn>
                <a:cxn ang="0">
                  <a:pos x="49" y="17"/>
                </a:cxn>
                <a:cxn ang="0">
                  <a:pos x="39" y="27"/>
                </a:cxn>
                <a:cxn ang="0">
                  <a:pos x="35" y="37"/>
                </a:cxn>
                <a:cxn ang="0">
                  <a:pos x="24" y="50"/>
                </a:cxn>
                <a:cxn ang="0">
                  <a:pos x="21" y="51"/>
                </a:cxn>
                <a:cxn ang="0">
                  <a:pos x="20" y="54"/>
                </a:cxn>
                <a:cxn ang="0">
                  <a:pos x="12" y="62"/>
                </a:cxn>
                <a:cxn ang="0">
                  <a:pos x="16" y="65"/>
                </a:cxn>
                <a:cxn ang="0">
                  <a:pos x="18" y="74"/>
                </a:cxn>
                <a:cxn ang="0">
                  <a:pos x="18" y="80"/>
                </a:cxn>
                <a:cxn ang="0">
                  <a:pos x="20" y="98"/>
                </a:cxn>
                <a:cxn ang="0">
                  <a:pos x="17" y="108"/>
                </a:cxn>
                <a:cxn ang="0">
                  <a:pos x="8" y="115"/>
                </a:cxn>
                <a:cxn ang="0">
                  <a:pos x="2" y="122"/>
                </a:cxn>
                <a:cxn ang="0">
                  <a:pos x="0" y="127"/>
                </a:cxn>
                <a:cxn ang="0">
                  <a:pos x="14" y="135"/>
                </a:cxn>
                <a:cxn ang="0">
                  <a:pos x="21" y="140"/>
                </a:cxn>
              </a:cxnLst>
              <a:rect l="0" t="0" r="r" b="b"/>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13" name="Freeform 114"/>
            <p:cNvSpPr/>
            <p:nvPr/>
          </p:nvSpPr>
          <p:spPr bwMode="auto">
            <a:xfrm>
              <a:off x="2844800" y="3470275"/>
              <a:ext cx="266700" cy="300038"/>
            </a:xfrm>
            <a:custGeom>
              <a:avLst/>
              <a:gdLst/>
              <a:ahLst/>
              <a:cxnLst>
                <a:cxn ang="0">
                  <a:pos x="137" y="94"/>
                </a:cxn>
                <a:cxn ang="0">
                  <a:pos x="130" y="83"/>
                </a:cxn>
                <a:cxn ang="0">
                  <a:pos x="121" y="77"/>
                </a:cxn>
                <a:cxn ang="0">
                  <a:pos x="109" y="71"/>
                </a:cxn>
                <a:cxn ang="0">
                  <a:pos x="107" y="62"/>
                </a:cxn>
                <a:cxn ang="0">
                  <a:pos x="106" y="53"/>
                </a:cxn>
                <a:cxn ang="0">
                  <a:pos x="101" y="46"/>
                </a:cxn>
                <a:cxn ang="0">
                  <a:pos x="89" y="43"/>
                </a:cxn>
                <a:cxn ang="0">
                  <a:pos x="80" y="39"/>
                </a:cxn>
                <a:cxn ang="0">
                  <a:pos x="75" y="35"/>
                </a:cxn>
                <a:cxn ang="0">
                  <a:pos x="67" y="33"/>
                </a:cxn>
                <a:cxn ang="0">
                  <a:pos x="54" y="25"/>
                </a:cxn>
                <a:cxn ang="0">
                  <a:pos x="50" y="3"/>
                </a:cxn>
                <a:cxn ang="0">
                  <a:pos x="39" y="2"/>
                </a:cxn>
                <a:cxn ang="0">
                  <a:pos x="26" y="8"/>
                </a:cxn>
                <a:cxn ang="0">
                  <a:pos x="16" y="13"/>
                </a:cxn>
                <a:cxn ang="0">
                  <a:pos x="7" y="16"/>
                </a:cxn>
                <a:cxn ang="0">
                  <a:pos x="3" y="15"/>
                </a:cxn>
                <a:cxn ang="0">
                  <a:pos x="11" y="31"/>
                </a:cxn>
                <a:cxn ang="0">
                  <a:pos x="8" y="37"/>
                </a:cxn>
                <a:cxn ang="0">
                  <a:pos x="9" y="53"/>
                </a:cxn>
                <a:cxn ang="0">
                  <a:pos x="6" y="62"/>
                </a:cxn>
                <a:cxn ang="0">
                  <a:pos x="3" y="72"/>
                </a:cxn>
                <a:cxn ang="0">
                  <a:pos x="8" y="77"/>
                </a:cxn>
                <a:cxn ang="0">
                  <a:pos x="2" y="86"/>
                </a:cxn>
                <a:cxn ang="0">
                  <a:pos x="1" y="90"/>
                </a:cxn>
                <a:cxn ang="0">
                  <a:pos x="5" y="96"/>
                </a:cxn>
                <a:cxn ang="0">
                  <a:pos x="8" y="108"/>
                </a:cxn>
                <a:cxn ang="0">
                  <a:pos x="13" y="114"/>
                </a:cxn>
                <a:cxn ang="0">
                  <a:pos x="10" y="122"/>
                </a:cxn>
                <a:cxn ang="0">
                  <a:pos x="14" y="132"/>
                </a:cxn>
                <a:cxn ang="0">
                  <a:pos x="18" y="142"/>
                </a:cxn>
                <a:cxn ang="0">
                  <a:pos x="21" y="154"/>
                </a:cxn>
                <a:cxn ang="0">
                  <a:pos x="36" y="145"/>
                </a:cxn>
                <a:cxn ang="0">
                  <a:pos x="46" y="145"/>
                </a:cxn>
                <a:cxn ang="0">
                  <a:pos x="59" y="150"/>
                </a:cxn>
                <a:cxn ang="0">
                  <a:pos x="66" y="144"/>
                </a:cxn>
                <a:cxn ang="0">
                  <a:pos x="81" y="144"/>
                </a:cxn>
                <a:cxn ang="0">
                  <a:pos x="84" y="126"/>
                </a:cxn>
                <a:cxn ang="0">
                  <a:pos x="93" y="116"/>
                </a:cxn>
                <a:cxn ang="0">
                  <a:pos x="107" y="113"/>
                </a:cxn>
                <a:cxn ang="0">
                  <a:pos x="120" y="112"/>
                </a:cxn>
                <a:cxn ang="0">
                  <a:pos x="130" y="117"/>
                </a:cxn>
                <a:cxn ang="0">
                  <a:pos x="136" y="108"/>
                </a:cxn>
                <a:cxn ang="0">
                  <a:pos x="137" y="94"/>
                </a:cxn>
              </a:cxnLst>
              <a:rect l="0" t="0" r="r" b="b"/>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14" name="Freeform 115"/>
            <p:cNvSpPr/>
            <p:nvPr/>
          </p:nvSpPr>
          <p:spPr bwMode="auto">
            <a:xfrm>
              <a:off x="2589213" y="3259138"/>
              <a:ext cx="279400" cy="404813"/>
            </a:xfrm>
            <a:custGeom>
              <a:avLst/>
              <a:gdLst/>
              <a:ahLst/>
              <a:cxnLst>
                <a:cxn ang="0">
                  <a:pos x="134" y="201"/>
                </a:cxn>
                <a:cxn ang="0">
                  <a:pos x="135" y="200"/>
                </a:cxn>
                <a:cxn ang="0">
                  <a:pos x="136" y="196"/>
                </a:cxn>
                <a:cxn ang="0">
                  <a:pos x="142" y="187"/>
                </a:cxn>
                <a:cxn ang="0">
                  <a:pos x="137" y="182"/>
                </a:cxn>
                <a:cxn ang="0">
                  <a:pos x="140" y="172"/>
                </a:cxn>
                <a:cxn ang="0">
                  <a:pos x="143" y="163"/>
                </a:cxn>
                <a:cxn ang="0">
                  <a:pos x="142" y="147"/>
                </a:cxn>
                <a:cxn ang="0">
                  <a:pos x="145" y="141"/>
                </a:cxn>
                <a:cxn ang="0">
                  <a:pos x="137" y="125"/>
                </a:cxn>
                <a:cxn ang="0">
                  <a:pos x="126" y="125"/>
                </a:cxn>
                <a:cxn ang="0">
                  <a:pos x="123" y="111"/>
                </a:cxn>
                <a:cxn ang="0">
                  <a:pos x="118" y="112"/>
                </a:cxn>
                <a:cxn ang="0">
                  <a:pos x="106" y="113"/>
                </a:cxn>
                <a:cxn ang="0">
                  <a:pos x="100" y="107"/>
                </a:cxn>
                <a:cxn ang="0">
                  <a:pos x="95" y="103"/>
                </a:cxn>
                <a:cxn ang="0">
                  <a:pos x="90" y="93"/>
                </a:cxn>
                <a:cxn ang="0">
                  <a:pos x="87" y="83"/>
                </a:cxn>
                <a:cxn ang="0">
                  <a:pos x="89" y="76"/>
                </a:cxn>
                <a:cxn ang="0">
                  <a:pos x="94" y="70"/>
                </a:cxn>
                <a:cxn ang="0">
                  <a:pos x="97" y="59"/>
                </a:cxn>
                <a:cxn ang="0">
                  <a:pos x="107" y="53"/>
                </a:cxn>
                <a:cxn ang="0">
                  <a:pos x="121" y="48"/>
                </a:cxn>
                <a:cxn ang="0">
                  <a:pos x="130" y="47"/>
                </a:cxn>
                <a:cxn ang="0">
                  <a:pos x="123" y="42"/>
                </a:cxn>
                <a:cxn ang="0">
                  <a:pos x="129" y="32"/>
                </a:cxn>
                <a:cxn ang="0">
                  <a:pos x="121" y="25"/>
                </a:cxn>
                <a:cxn ang="0">
                  <a:pos x="114" y="26"/>
                </a:cxn>
                <a:cxn ang="0">
                  <a:pos x="107" y="27"/>
                </a:cxn>
                <a:cxn ang="0">
                  <a:pos x="94" y="25"/>
                </a:cxn>
                <a:cxn ang="0">
                  <a:pos x="90" y="18"/>
                </a:cxn>
                <a:cxn ang="0">
                  <a:pos x="83" y="11"/>
                </a:cxn>
                <a:cxn ang="0">
                  <a:pos x="76" y="2"/>
                </a:cxn>
                <a:cxn ang="0">
                  <a:pos x="66" y="2"/>
                </a:cxn>
                <a:cxn ang="0">
                  <a:pos x="69" y="10"/>
                </a:cxn>
                <a:cxn ang="0">
                  <a:pos x="63" y="21"/>
                </a:cxn>
                <a:cxn ang="0">
                  <a:pos x="40" y="33"/>
                </a:cxn>
                <a:cxn ang="0">
                  <a:pos x="30" y="51"/>
                </a:cxn>
                <a:cxn ang="0">
                  <a:pos x="22" y="52"/>
                </a:cxn>
                <a:cxn ang="0">
                  <a:pos x="14" y="49"/>
                </a:cxn>
                <a:cxn ang="0">
                  <a:pos x="14" y="44"/>
                </a:cxn>
                <a:cxn ang="0">
                  <a:pos x="11" y="38"/>
                </a:cxn>
                <a:cxn ang="0">
                  <a:pos x="2" y="48"/>
                </a:cxn>
                <a:cxn ang="0">
                  <a:pos x="6" y="63"/>
                </a:cxn>
                <a:cxn ang="0">
                  <a:pos x="3" y="66"/>
                </a:cxn>
                <a:cxn ang="0">
                  <a:pos x="15" y="76"/>
                </a:cxn>
                <a:cxn ang="0">
                  <a:pos x="26" y="92"/>
                </a:cxn>
                <a:cxn ang="0">
                  <a:pos x="34" y="109"/>
                </a:cxn>
                <a:cxn ang="0">
                  <a:pos x="52" y="142"/>
                </a:cxn>
                <a:cxn ang="0">
                  <a:pos x="59" y="157"/>
                </a:cxn>
                <a:cxn ang="0">
                  <a:pos x="63" y="167"/>
                </a:cxn>
                <a:cxn ang="0">
                  <a:pos x="81" y="179"/>
                </a:cxn>
                <a:cxn ang="0">
                  <a:pos x="113" y="199"/>
                </a:cxn>
                <a:cxn ang="0">
                  <a:pos x="127" y="210"/>
                </a:cxn>
                <a:cxn ang="0">
                  <a:pos x="127" y="212"/>
                </a:cxn>
                <a:cxn ang="0">
                  <a:pos x="130" y="210"/>
                </a:cxn>
                <a:cxn ang="0">
                  <a:pos x="134" y="201"/>
                </a:cxn>
              </a:cxnLst>
              <a:rect l="0" t="0" r="r" b="b"/>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15" name="Freeform 116"/>
            <p:cNvSpPr/>
            <p:nvPr/>
          </p:nvSpPr>
          <p:spPr bwMode="auto">
            <a:xfrm>
              <a:off x="2763838" y="2994025"/>
              <a:ext cx="296863" cy="250825"/>
            </a:xfrm>
            <a:custGeom>
              <a:avLst/>
              <a:gdLst/>
              <a:ahLst/>
              <a:cxnLst>
                <a:cxn ang="0">
                  <a:pos x="15" y="8"/>
                </a:cxn>
                <a:cxn ang="0">
                  <a:pos x="6" y="21"/>
                </a:cxn>
                <a:cxn ang="0">
                  <a:pos x="4" y="29"/>
                </a:cxn>
                <a:cxn ang="0">
                  <a:pos x="2" y="34"/>
                </a:cxn>
                <a:cxn ang="0">
                  <a:pos x="7" y="37"/>
                </a:cxn>
                <a:cxn ang="0">
                  <a:pos x="12" y="44"/>
                </a:cxn>
                <a:cxn ang="0">
                  <a:pos x="20" y="59"/>
                </a:cxn>
                <a:cxn ang="0">
                  <a:pos x="39" y="61"/>
                </a:cxn>
                <a:cxn ang="0">
                  <a:pos x="55" y="68"/>
                </a:cxn>
                <a:cxn ang="0">
                  <a:pos x="68" y="71"/>
                </a:cxn>
                <a:cxn ang="0">
                  <a:pos x="65" y="92"/>
                </a:cxn>
                <a:cxn ang="0">
                  <a:pos x="70" y="100"/>
                </a:cxn>
                <a:cxn ang="0">
                  <a:pos x="69" y="109"/>
                </a:cxn>
                <a:cxn ang="0">
                  <a:pos x="71" y="115"/>
                </a:cxn>
                <a:cxn ang="0">
                  <a:pos x="70" y="115"/>
                </a:cxn>
                <a:cxn ang="0">
                  <a:pos x="78" y="127"/>
                </a:cxn>
                <a:cxn ang="0">
                  <a:pos x="85" y="130"/>
                </a:cxn>
                <a:cxn ang="0">
                  <a:pos x="91" y="129"/>
                </a:cxn>
                <a:cxn ang="0">
                  <a:pos x="99" y="124"/>
                </a:cxn>
                <a:cxn ang="0">
                  <a:pos x="106" y="121"/>
                </a:cxn>
                <a:cxn ang="0">
                  <a:pos x="113" y="115"/>
                </a:cxn>
                <a:cxn ang="0">
                  <a:pos x="114" y="110"/>
                </a:cxn>
                <a:cxn ang="0">
                  <a:pos x="108" y="109"/>
                </a:cxn>
                <a:cxn ang="0">
                  <a:pos x="105" y="101"/>
                </a:cxn>
                <a:cxn ang="0">
                  <a:pos x="101" y="93"/>
                </a:cxn>
                <a:cxn ang="0">
                  <a:pos x="108" y="92"/>
                </a:cxn>
                <a:cxn ang="0">
                  <a:pos x="118" y="95"/>
                </a:cxn>
                <a:cxn ang="0">
                  <a:pos x="123" y="95"/>
                </a:cxn>
                <a:cxn ang="0">
                  <a:pos x="130" y="91"/>
                </a:cxn>
                <a:cxn ang="0">
                  <a:pos x="144" y="86"/>
                </a:cxn>
                <a:cxn ang="0">
                  <a:pos x="147" y="82"/>
                </a:cxn>
                <a:cxn ang="0">
                  <a:pos x="140" y="72"/>
                </a:cxn>
                <a:cxn ang="0">
                  <a:pos x="141" y="66"/>
                </a:cxn>
                <a:cxn ang="0">
                  <a:pos x="146" y="61"/>
                </a:cxn>
                <a:cxn ang="0">
                  <a:pos x="148" y="55"/>
                </a:cxn>
                <a:cxn ang="0">
                  <a:pos x="152" y="47"/>
                </a:cxn>
                <a:cxn ang="0">
                  <a:pos x="156" y="42"/>
                </a:cxn>
                <a:cxn ang="0">
                  <a:pos x="140" y="40"/>
                </a:cxn>
                <a:cxn ang="0">
                  <a:pos x="143" y="31"/>
                </a:cxn>
                <a:cxn ang="0">
                  <a:pos x="126" y="25"/>
                </a:cxn>
                <a:cxn ang="0">
                  <a:pos x="128" y="19"/>
                </a:cxn>
                <a:cxn ang="0">
                  <a:pos x="118" y="16"/>
                </a:cxn>
                <a:cxn ang="0">
                  <a:pos x="96" y="24"/>
                </a:cxn>
                <a:cxn ang="0">
                  <a:pos x="75" y="17"/>
                </a:cxn>
                <a:cxn ang="0">
                  <a:pos x="60" y="15"/>
                </a:cxn>
                <a:cxn ang="0">
                  <a:pos x="52" y="6"/>
                </a:cxn>
                <a:cxn ang="0">
                  <a:pos x="42" y="0"/>
                </a:cxn>
                <a:cxn ang="0">
                  <a:pos x="39" y="7"/>
                </a:cxn>
                <a:cxn ang="0">
                  <a:pos x="24" y="16"/>
                </a:cxn>
                <a:cxn ang="0">
                  <a:pos x="27" y="32"/>
                </a:cxn>
                <a:cxn ang="0">
                  <a:pos x="15" y="28"/>
                </a:cxn>
                <a:cxn ang="0">
                  <a:pos x="20" y="14"/>
                </a:cxn>
                <a:cxn ang="0">
                  <a:pos x="19" y="6"/>
                </a:cxn>
                <a:cxn ang="0">
                  <a:pos x="15" y="8"/>
                </a:cxn>
              </a:cxnLst>
              <a:rect l="0" t="0" r="r" b="b"/>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16" name="Freeform 117"/>
            <p:cNvSpPr/>
            <p:nvPr/>
          </p:nvSpPr>
          <p:spPr bwMode="auto">
            <a:xfrm>
              <a:off x="3097213" y="3122613"/>
              <a:ext cx="92075" cy="96838"/>
            </a:xfrm>
            <a:custGeom>
              <a:avLst/>
              <a:gdLst/>
              <a:ahLst/>
              <a:cxnLst>
                <a:cxn ang="0">
                  <a:pos x="11" y="10"/>
                </a:cxn>
                <a:cxn ang="0">
                  <a:pos x="6" y="16"/>
                </a:cxn>
                <a:cxn ang="0">
                  <a:pos x="2" y="25"/>
                </a:cxn>
                <a:cxn ang="0">
                  <a:pos x="11" y="37"/>
                </a:cxn>
                <a:cxn ang="0">
                  <a:pos x="18" y="50"/>
                </a:cxn>
                <a:cxn ang="0">
                  <a:pos x="23" y="50"/>
                </a:cxn>
                <a:cxn ang="0">
                  <a:pos x="28" y="43"/>
                </a:cxn>
                <a:cxn ang="0">
                  <a:pos x="41" y="43"/>
                </a:cxn>
                <a:cxn ang="0">
                  <a:pos x="42" y="45"/>
                </a:cxn>
                <a:cxn ang="0">
                  <a:pos x="45" y="39"/>
                </a:cxn>
                <a:cxn ang="0">
                  <a:pos x="44" y="24"/>
                </a:cxn>
                <a:cxn ang="0">
                  <a:pos x="46" y="11"/>
                </a:cxn>
                <a:cxn ang="0">
                  <a:pos x="48" y="5"/>
                </a:cxn>
                <a:cxn ang="0">
                  <a:pos x="37" y="3"/>
                </a:cxn>
                <a:cxn ang="0">
                  <a:pos x="22" y="3"/>
                </a:cxn>
                <a:cxn ang="0">
                  <a:pos x="14" y="3"/>
                </a:cxn>
                <a:cxn ang="0">
                  <a:pos x="13" y="3"/>
                </a:cxn>
                <a:cxn ang="0">
                  <a:pos x="11" y="10"/>
                </a:cxn>
              </a:cxnLst>
              <a:rect l="0" t="0" r="r" b="b"/>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17" name="Freeform 118"/>
            <p:cNvSpPr/>
            <p:nvPr/>
          </p:nvSpPr>
          <p:spPr bwMode="auto">
            <a:xfrm>
              <a:off x="3025775" y="3073400"/>
              <a:ext cx="106363" cy="158750"/>
            </a:xfrm>
            <a:custGeom>
              <a:avLst/>
              <a:gdLst/>
              <a:ahLst/>
              <a:cxnLst>
                <a:cxn ang="0">
                  <a:pos x="15" y="5"/>
                </a:cxn>
                <a:cxn ang="0">
                  <a:pos x="11" y="13"/>
                </a:cxn>
                <a:cxn ang="0">
                  <a:pos x="9" y="19"/>
                </a:cxn>
                <a:cxn ang="0">
                  <a:pos x="4" y="24"/>
                </a:cxn>
                <a:cxn ang="0">
                  <a:pos x="3" y="30"/>
                </a:cxn>
                <a:cxn ang="0">
                  <a:pos x="10" y="40"/>
                </a:cxn>
                <a:cxn ang="0">
                  <a:pos x="14" y="37"/>
                </a:cxn>
                <a:cxn ang="0">
                  <a:pos x="19" y="47"/>
                </a:cxn>
                <a:cxn ang="0">
                  <a:pos x="20" y="56"/>
                </a:cxn>
                <a:cxn ang="0">
                  <a:pos x="22" y="76"/>
                </a:cxn>
                <a:cxn ang="0">
                  <a:pos x="35" y="80"/>
                </a:cxn>
                <a:cxn ang="0">
                  <a:pos x="42" y="77"/>
                </a:cxn>
                <a:cxn ang="0">
                  <a:pos x="48" y="75"/>
                </a:cxn>
                <a:cxn ang="0">
                  <a:pos x="56" y="75"/>
                </a:cxn>
                <a:cxn ang="0">
                  <a:pos x="49" y="62"/>
                </a:cxn>
                <a:cxn ang="0">
                  <a:pos x="40" y="50"/>
                </a:cxn>
                <a:cxn ang="0">
                  <a:pos x="44" y="41"/>
                </a:cxn>
                <a:cxn ang="0">
                  <a:pos x="49" y="35"/>
                </a:cxn>
                <a:cxn ang="0">
                  <a:pos x="51" y="28"/>
                </a:cxn>
                <a:cxn ang="0">
                  <a:pos x="40" y="19"/>
                </a:cxn>
                <a:cxn ang="0">
                  <a:pos x="35" y="12"/>
                </a:cxn>
                <a:cxn ang="0">
                  <a:pos x="23" y="3"/>
                </a:cxn>
                <a:cxn ang="0">
                  <a:pos x="19" y="0"/>
                </a:cxn>
                <a:cxn ang="0">
                  <a:pos x="15" y="5"/>
                </a:cxn>
              </a:cxnLst>
              <a:rect l="0" t="0" r="r" b="b"/>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18" name="Freeform 119"/>
            <p:cNvSpPr/>
            <p:nvPr/>
          </p:nvSpPr>
          <p:spPr bwMode="auto">
            <a:xfrm>
              <a:off x="3178175" y="3132138"/>
              <a:ext cx="66675" cy="84138"/>
            </a:xfrm>
            <a:custGeom>
              <a:avLst/>
              <a:gdLst/>
              <a:ahLst/>
              <a:cxnLst>
                <a:cxn ang="0">
                  <a:pos x="2" y="19"/>
                </a:cxn>
                <a:cxn ang="0">
                  <a:pos x="3" y="34"/>
                </a:cxn>
                <a:cxn ang="0">
                  <a:pos x="0" y="40"/>
                </a:cxn>
                <a:cxn ang="0">
                  <a:pos x="10" y="42"/>
                </a:cxn>
                <a:cxn ang="0">
                  <a:pos x="22" y="37"/>
                </a:cxn>
                <a:cxn ang="0">
                  <a:pos x="35" y="19"/>
                </a:cxn>
                <a:cxn ang="0">
                  <a:pos x="35" y="19"/>
                </a:cxn>
                <a:cxn ang="0">
                  <a:pos x="16" y="4"/>
                </a:cxn>
                <a:cxn ang="0">
                  <a:pos x="6" y="0"/>
                </a:cxn>
                <a:cxn ang="0">
                  <a:pos x="4" y="6"/>
                </a:cxn>
                <a:cxn ang="0">
                  <a:pos x="2" y="19"/>
                </a:cxn>
              </a:cxnLst>
              <a:rect l="0" t="0" r="r" b="b"/>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19" name="Freeform 120"/>
            <p:cNvSpPr/>
            <p:nvPr/>
          </p:nvSpPr>
          <p:spPr bwMode="auto">
            <a:xfrm>
              <a:off x="2520950" y="2738438"/>
              <a:ext cx="227013" cy="80963"/>
            </a:xfrm>
            <a:custGeom>
              <a:avLst/>
              <a:gdLst/>
              <a:ahLst/>
              <a:cxnLst>
                <a:cxn ang="0">
                  <a:pos x="96" y="27"/>
                </a:cxn>
                <a:cxn ang="0">
                  <a:pos x="42" y="5"/>
                </a:cxn>
                <a:cxn ang="0">
                  <a:pos x="2" y="19"/>
                </a:cxn>
                <a:cxn ang="0">
                  <a:pos x="21" y="10"/>
                </a:cxn>
                <a:cxn ang="0">
                  <a:pos x="32" y="15"/>
                </a:cxn>
                <a:cxn ang="0">
                  <a:pos x="51" y="19"/>
                </a:cxn>
                <a:cxn ang="0">
                  <a:pos x="75" y="32"/>
                </a:cxn>
                <a:cxn ang="0">
                  <a:pos x="81" y="41"/>
                </a:cxn>
                <a:cxn ang="0">
                  <a:pos x="117" y="40"/>
                </a:cxn>
                <a:cxn ang="0">
                  <a:pos x="96" y="27"/>
                </a:cxn>
              </a:cxnLst>
              <a:rect l="0" t="0" r="r" b="b"/>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20" name="Freeform 121"/>
            <p:cNvSpPr/>
            <p:nvPr/>
          </p:nvSpPr>
          <p:spPr bwMode="auto">
            <a:xfrm>
              <a:off x="2651125" y="2846388"/>
              <a:ext cx="52388" cy="25400"/>
            </a:xfrm>
            <a:custGeom>
              <a:avLst/>
              <a:gdLst/>
              <a:ahLst/>
              <a:cxnLst>
                <a:cxn ang="0">
                  <a:pos x="3" y="5"/>
                </a:cxn>
                <a:cxn ang="0">
                  <a:pos x="26" y="9"/>
                </a:cxn>
                <a:cxn ang="0">
                  <a:pos x="3" y="5"/>
                </a:cxn>
              </a:cxnLst>
              <a:rect l="0" t="0" r="r" b="b"/>
              <a:pathLst>
                <a:path w="28" h="13">
                  <a:moveTo>
                    <a:pt x="3" y="5"/>
                  </a:moveTo>
                  <a:cubicBezTo>
                    <a:pt x="5" y="8"/>
                    <a:pt x="24" y="13"/>
                    <a:pt x="26" y="9"/>
                  </a:cubicBezTo>
                  <a:cubicBezTo>
                    <a:pt x="28" y="4"/>
                    <a:pt x="0" y="0"/>
                    <a:pt x="3" y="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21" name="Freeform 122"/>
            <p:cNvSpPr/>
            <p:nvPr/>
          </p:nvSpPr>
          <p:spPr bwMode="auto">
            <a:xfrm>
              <a:off x="2894013" y="2844800"/>
              <a:ext cx="47625" cy="26988"/>
            </a:xfrm>
            <a:custGeom>
              <a:avLst/>
              <a:gdLst/>
              <a:ahLst/>
              <a:cxnLst>
                <a:cxn ang="0">
                  <a:pos x="4" y="7"/>
                </a:cxn>
                <a:cxn ang="0">
                  <a:pos x="23" y="7"/>
                </a:cxn>
                <a:cxn ang="0">
                  <a:pos x="4" y="7"/>
                </a:cxn>
              </a:cxnLst>
              <a:rect l="0" t="0" r="r" b="b"/>
              <a:pathLst>
                <a:path w="25" h="14">
                  <a:moveTo>
                    <a:pt x="4" y="7"/>
                  </a:moveTo>
                  <a:cubicBezTo>
                    <a:pt x="9" y="14"/>
                    <a:pt x="22" y="9"/>
                    <a:pt x="23" y="7"/>
                  </a:cubicBezTo>
                  <a:cubicBezTo>
                    <a:pt x="25" y="2"/>
                    <a:pt x="0" y="0"/>
                    <a:pt x="4" y="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22" name="Freeform 123"/>
            <p:cNvSpPr>
              <a:spLocks noEditPoints="1"/>
            </p:cNvSpPr>
            <p:nvPr/>
          </p:nvSpPr>
          <p:spPr bwMode="auto">
            <a:xfrm>
              <a:off x="2779713" y="785813"/>
              <a:ext cx="1322388" cy="985838"/>
            </a:xfrm>
            <a:custGeom>
              <a:avLst/>
              <a:gdLst/>
              <a:ahLst/>
              <a:cxnLst>
                <a:cxn ang="0">
                  <a:pos x="606" y="59"/>
                </a:cxn>
                <a:cxn ang="0">
                  <a:pos x="555" y="83"/>
                </a:cxn>
                <a:cxn ang="0">
                  <a:pos x="552" y="52"/>
                </a:cxn>
                <a:cxn ang="0">
                  <a:pos x="494" y="47"/>
                </a:cxn>
                <a:cxn ang="0">
                  <a:pos x="551" y="38"/>
                </a:cxn>
                <a:cxn ang="0">
                  <a:pos x="546" y="17"/>
                </a:cxn>
                <a:cxn ang="0">
                  <a:pos x="467" y="1"/>
                </a:cxn>
                <a:cxn ang="0">
                  <a:pos x="393" y="10"/>
                </a:cxn>
                <a:cxn ang="0">
                  <a:pos x="337" y="11"/>
                </a:cxn>
                <a:cxn ang="0">
                  <a:pos x="291" y="31"/>
                </a:cxn>
                <a:cxn ang="0">
                  <a:pos x="280" y="37"/>
                </a:cxn>
                <a:cxn ang="0">
                  <a:pos x="247" y="47"/>
                </a:cxn>
                <a:cxn ang="0">
                  <a:pos x="216" y="58"/>
                </a:cxn>
                <a:cxn ang="0">
                  <a:pos x="162" y="47"/>
                </a:cxn>
                <a:cxn ang="0">
                  <a:pos x="133" y="70"/>
                </a:cxn>
                <a:cxn ang="0">
                  <a:pos x="88" y="99"/>
                </a:cxn>
                <a:cxn ang="0">
                  <a:pos x="0" y="142"/>
                </a:cxn>
                <a:cxn ang="0">
                  <a:pos x="56" y="158"/>
                </a:cxn>
                <a:cxn ang="0">
                  <a:pos x="16" y="172"/>
                </a:cxn>
                <a:cxn ang="0">
                  <a:pos x="50" y="194"/>
                </a:cxn>
                <a:cxn ang="0">
                  <a:pos x="95" y="192"/>
                </a:cxn>
                <a:cxn ang="0">
                  <a:pos x="163" y="211"/>
                </a:cxn>
                <a:cxn ang="0">
                  <a:pos x="197" y="256"/>
                </a:cxn>
                <a:cxn ang="0">
                  <a:pos x="202" y="297"/>
                </a:cxn>
                <a:cxn ang="0">
                  <a:pos x="245" y="312"/>
                </a:cxn>
                <a:cxn ang="0">
                  <a:pos x="240" y="328"/>
                </a:cxn>
                <a:cxn ang="0">
                  <a:pos x="234" y="356"/>
                </a:cxn>
                <a:cxn ang="0">
                  <a:pos x="226" y="390"/>
                </a:cxn>
                <a:cxn ang="0">
                  <a:pos x="235" y="436"/>
                </a:cxn>
                <a:cxn ang="0">
                  <a:pos x="256" y="463"/>
                </a:cxn>
                <a:cxn ang="0">
                  <a:pos x="287" y="498"/>
                </a:cxn>
                <a:cxn ang="0">
                  <a:pos x="331" y="515"/>
                </a:cxn>
                <a:cxn ang="0">
                  <a:pos x="344" y="471"/>
                </a:cxn>
                <a:cxn ang="0">
                  <a:pos x="363" y="449"/>
                </a:cxn>
                <a:cxn ang="0">
                  <a:pos x="365" y="427"/>
                </a:cxn>
                <a:cxn ang="0">
                  <a:pos x="384" y="413"/>
                </a:cxn>
                <a:cxn ang="0">
                  <a:pos x="401" y="409"/>
                </a:cxn>
                <a:cxn ang="0">
                  <a:pos x="461" y="369"/>
                </a:cxn>
                <a:cxn ang="0">
                  <a:pos x="500" y="359"/>
                </a:cxn>
                <a:cxn ang="0">
                  <a:pos x="576" y="325"/>
                </a:cxn>
                <a:cxn ang="0">
                  <a:pos x="535" y="316"/>
                </a:cxn>
                <a:cxn ang="0">
                  <a:pos x="577" y="319"/>
                </a:cxn>
                <a:cxn ang="0">
                  <a:pos x="569" y="280"/>
                </a:cxn>
                <a:cxn ang="0">
                  <a:pos x="547" y="261"/>
                </a:cxn>
                <a:cxn ang="0">
                  <a:pos x="596" y="254"/>
                </a:cxn>
                <a:cxn ang="0">
                  <a:pos x="609" y="230"/>
                </a:cxn>
                <a:cxn ang="0">
                  <a:pos x="603" y="193"/>
                </a:cxn>
                <a:cxn ang="0">
                  <a:pos x="590" y="178"/>
                </a:cxn>
                <a:cxn ang="0">
                  <a:pos x="595" y="162"/>
                </a:cxn>
                <a:cxn ang="0">
                  <a:pos x="578" y="154"/>
                </a:cxn>
                <a:cxn ang="0">
                  <a:pos x="624" y="106"/>
                </a:cxn>
                <a:cxn ang="0">
                  <a:pos x="613" y="94"/>
                </a:cxn>
                <a:cxn ang="0">
                  <a:pos x="626" y="81"/>
                </a:cxn>
                <a:cxn ang="0">
                  <a:pos x="691" y="58"/>
                </a:cxn>
                <a:cxn ang="0">
                  <a:pos x="228" y="329"/>
                </a:cxn>
                <a:cxn ang="0">
                  <a:pos x="216" y="342"/>
                </a:cxn>
              </a:cxnLst>
              <a:rect l="0" t="0" r="r" b="b"/>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23" name="Freeform 124"/>
            <p:cNvSpPr>
              <a:spLocks noEditPoints="1"/>
            </p:cNvSpPr>
            <p:nvPr/>
          </p:nvSpPr>
          <p:spPr bwMode="auto">
            <a:xfrm>
              <a:off x="1298575" y="803275"/>
              <a:ext cx="1920875" cy="1477963"/>
            </a:xfrm>
            <a:custGeom>
              <a:avLst/>
              <a:gdLst/>
              <a:ahLst/>
              <a:cxnLst>
                <a:cxn ang="0">
                  <a:pos x="205" y="683"/>
                </a:cxn>
                <a:cxn ang="0">
                  <a:pos x="189" y="227"/>
                </a:cxn>
                <a:cxn ang="0">
                  <a:pos x="387" y="251"/>
                </a:cxn>
                <a:cxn ang="0">
                  <a:pos x="257" y="269"/>
                </a:cxn>
                <a:cxn ang="0">
                  <a:pos x="386" y="334"/>
                </a:cxn>
                <a:cxn ang="0">
                  <a:pos x="237" y="194"/>
                </a:cxn>
                <a:cxn ang="0">
                  <a:pos x="208" y="185"/>
                </a:cxn>
                <a:cxn ang="0">
                  <a:pos x="369" y="213"/>
                </a:cxn>
                <a:cxn ang="0">
                  <a:pos x="297" y="144"/>
                </a:cxn>
                <a:cxn ang="0">
                  <a:pos x="413" y="119"/>
                </a:cxn>
                <a:cxn ang="0">
                  <a:pos x="416" y="161"/>
                </a:cxn>
                <a:cxn ang="0">
                  <a:pos x="420" y="185"/>
                </a:cxn>
                <a:cxn ang="0">
                  <a:pos x="543" y="147"/>
                </a:cxn>
                <a:cxn ang="0">
                  <a:pos x="492" y="232"/>
                </a:cxn>
                <a:cxn ang="0">
                  <a:pos x="687" y="220"/>
                </a:cxn>
                <a:cxn ang="0">
                  <a:pos x="580" y="151"/>
                </a:cxn>
                <a:cxn ang="0">
                  <a:pos x="598" y="83"/>
                </a:cxn>
                <a:cxn ang="0">
                  <a:pos x="587" y="66"/>
                </a:cxn>
                <a:cxn ang="0">
                  <a:pos x="634" y="120"/>
                </a:cxn>
                <a:cxn ang="0">
                  <a:pos x="698" y="180"/>
                </a:cxn>
                <a:cxn ang="0">
                  <a:pos x="795" y="87"/>
                </a:cxn>
                <a:cxn ang="0">
                  <a:pos x="760" y="9"/>
                </a:cxn>
                <a:cxn ang="0">
                  <a:pos x="569" y="46"/>
                </a:cxn>
                <a:cxn ang="0">
                  <a:pos x="624" y="440"/>
                </a:cxn>
                <a:cxn ang="0">
                  <a:pos x="827" y="340"/>
                </a:cxn>
                <a:cxn ang="0">
                  <a:pos x="746" y="272"/>
                </a:cxn>
                <a:cxn ang="0">
                  <a:pos x="624" y="250"/>
                </a:cxn>
                <a:cxn ang="0">
                  <a:pos x="704" y="309"/>
                </a:cxn>
                <a:cxn ang="0">
                  <a:pos x="736" y="409"/>
                </a:cxn>
                <a:cxn ang="0">
                  <a:pos x="850" y="419"/>
                </a:cxn>
                <a:cxn ang="0">
                  <a:pos x="682" y="241"/>
                </a:cxn>
                <a:cxn ang="0">
                  <a:pos x="963" y="641"/>
                </a:cxn>
                <a:cxn ang="0">
                  <a:pos x="110" y="629"/>
                </a:cxn>
                <a:cxn ang="0">
                  <a:pos x="821" y="686"/>
                </a:cxn>
                <a:cxn ang="0">
                  <a:pos x="963" y="609"/>
                </a:cxn>
                <a:cxn ang="0">
                  <a:pos x="895" y="560"/>
                </a:cxn>
                <a:cxn ang="0">
                  <a:pos x="844" y="528"/>
                </a:cxn>
                <a:cxn ang="0">
                  <a:pos x="763" y="463"/>
                </a:cxn>
                <a:cxn ang="0">
                  <a:pos x="727" y="543"/>
                </a:cxn>
                <a:cxn ang="0">
                  <a:pos x="666" y="617"/>
                </a:cxn>
                <a:cxn ang="0">
                  <a:pos x="538" y="525"/>
                </a:cxn>
                <a:cxn ang="0">
                  <a:pos x="579" y="430"/>
                </a:cxn>
                <a:cxn ang="0">
                  <a:pos x="649" y="387"/>
                </a:cxn>
                <a:cxn ang="0">
                  <a:pos x="636" y="339"/>
                </a:cxn>
                <a:cxn ang="0">
                  <a:pos x="580" y="343"/>
                </a:cxn>
                <a:cxn ang="0">
                  <a:pos x="537" y="271"/>
                </a:cxn>
                <a:cxn ang="0">
                  <a:pos x="518" y="292"/>
                </a:cxn>
                <a:cxn ang="0">
                  <a:pos x="508" y="364"/>
                </a:cxn>
                <a:cxn ang="0">
                  <a:pos x="492" y="348"/>
                </a:cxn>
                <a:cxn ang="0">
                  <a:pos x="399" y="348"/>
                </a:cxn>
                <a:cxn ang="0">
                  <a:pos x="268" y="339"/>
                </a:cxn>
                <a:cxn ang="0">
                  <a:pos x="97" y="340"/>
                </a:cxn>
                <a:cxn ang="0">
                  <a:pos x="47" y="341"/>
                </a:cxn>
                <a:cxn ang="0">
                  <a:pos x="127" y="588"/>
                </a:cxn>
                <a:cxn ang="0">
                  <a:pos x="182" y="658"/>
                </a:cxn>
                <a:cxn ang="0">
                  <a:pos x="623" y="689"/>
                </a:cxn>
                <a:cxn ang="0">
                  <a:pos x="701" y="766"/>
                </a:cxn>
                <a:cxn ang="0">
                  <a:pos x="866" y="722"/>
                </a:cxn>
                <a:cxn ang="0">
                  <a:pos x="243" y="407"/>
                </a:cxn>
                <a:cxn ang="0">
                  <a:pos x="241" y="392"/>
                </a:cxn>
                <a:cxn ang="0">
                  <a:pos x="503" y="656"/>
                </a:cxn>
              </a:cxnLst>
              <a:rect l="0" t="0" r="r" b="b"/>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24" name="Freeform 125"/>
            <p:cNvSpPr>
              <a:spLocks noEditPoints="1"/>
            </p:cNvSpPr>
            <p:nvPr/>
          </p:nvSpPr>
          <p:spPr bwMode="auto">
            <a:xfrm>
              <a:off x="714375" y="1360488"/>
              <a:ext cx="2192338" cy="1346200"/>
            </a:xfrm>
            <a:custGeom>
              <a:avLst/>
              <a:gdLst/>
              <a:ahLst/>
              <a:cxnLst>
                <a:cxn ang="0">
                  <a:pos x="350" y="230"/>
                </a:cxn>
                <a:cxn ang="0">
                  <a:pos x="306" y="35"/>
                </a:cxn>
                <a:cxn ang="0">
                  <a:pos x="185" y="21"/>
                </a:cxn>
                <a:cxn ang="0">
                  <a:pos x="135" y="10"/>
                </a:cxn>
                <a:cxn ang="0">
                  <a:pos x="93" y="21"/>
                </a:cxn>
                <a:cxn ang="0">
                  <a:pos x="19" y="59"/>
                </a:cxn>
                <a:cxn ang="0">
                  <a:pos x="71" y="103"/>
                </a:cxn>
                <a:cxn ang="0">
                  <a:pos x="17" y="106"/>
                </a:cxn>
                <a:cxn ang="0">
                  <a:pos x="59" y="136"/>
                </a:cxn>
                <a:cxn ang="0">
                  <a:pos x="43" y="158"/>
                </a:cxn>
                <a:cxn ang="0">
                  <a:pos x="45" y="219"/>
                </a:cxn>
                <a:cxn ang="0">
                  <a:pos x="96" y="236"/>
                </a:cxn>
                <a:cxn ang="0">
                  <a:pos x="102" y="269"/>
                </a:cxn>
                <a:cxn ang="0">
                  <a:pos x="84" y="287"/>
                </a:cxn>
                <a:cxn ang="0">
                  <a:pos x="147" y="250"/>
                </a:cxn>
                <a:cxn ang="0">
                  <a:pos x="173" y="213"/>
                </a:cxn>
                <a:cxn ang="0">
                  <a:pos x="191" y="201"/>
                </a:cxn>
                <a:cxn ang="0">
                  <a:pos x="226" y="215"/>
                </a:cxn>
                <a:cxn ang="0">
                  <a:pos x="248" y="202"/>
                </a:cxn>
                <a:cxn ang="0">
                  <a:pos x="276" y="213"/>
                </a:cxn>
                <a:cxn ang="0">
                  <a:pos x="340" y="232"/>
                </a:cxn>
                <a:cxn ang="0">
                  <a:pos x="375" y="248"/>
                </a:cxn>
                <a:cxn ang="0">
                  <a:pos x="376" y="261"/>
                </a:cxn>
                <a:cxn ang="0">
                  <a:pos x="389" y="263"/>
                </a:cxn>
                <a:cxn ang="0">
                  <a:pos x="401" y="274"/>
                </a:cxn>
                <a:cxn ang="0">
                  <a:pos x="396" y="300"/>
                </a:cxn>
                <a:cxn ang="0">
                  <a:pos x="421" y="299"/>
                </a:cxn>
                <a:cxn ang="0">
                  <a:pos x="15" y="313"/>
                </a:cxn>
                <a:cxn ang="0">
                  <a:pos x="178" y="240"/>
                </a:cxn>
                <a:cxn ang="0">
                  <a:pos x="177" y="256"/>
                </a:cxn>
                <a:cxn ang="0">
                  <a:pos x="25" y="219"/>
                </a:cxn>
                <a:cxn ang="0">
                  <a:pos x="1094" y="443"/>
                </a:cxn>
                <a:cxn ang="0">
                  <a:pos x="1010" y="472"/>
                </a:cxn>
                <a:cxn ang="0">
                  <a:pos x="970" y="473"/>
                </a:cxn>
                <a:cxn ang="0">
                  <a:pos x="926" y="471"/>
                </a:cxn>
                <a:cxn ang="0">
                  <a:pos x="954" y="426"/>
                </a:cxn>
                <a:cxn ang="0">
                  <a:pos x="902" y="410"/>
                </a:cxn>
                <a:cxn ang="0">
                  <a:pos x="864" y="397"/>
                </a:cxn>
                <a:cxn ang="0">
                  <a:pos x="516" y="388"/>
                </a:cxn>
                <a:cxn ang="0">
                  <a:pos x="510" y="395"/>
                </a:cxn>
                <a:cxn ang="0">
                  <a:pos x="501" y="436"/>
                </a:cxn>
                <a:cxn ang="0">
                  <a:pos x="513" y="539"/>
                </a:cxn>
                <a:cxn ang="0">
                  <a:pos x="557" y="590"/>
                </a:cxn>
                <a:cxn ang="0">
                  <a:pos x="647" y="625"/>
                </a:cxn>
                <a:cxn ang="0">
                  <a:pos x="724" y="647"/>
                </a:cxn>
                <a:cxn ang="0">
                  <a:pos x="783" y="685"/>
                </a:cxn>
                <a:cxn ang="0">
                  <a:pos x="818" y="658"/>
                </a:cxn>
                <a:cxn ang="0">
                  <a:pos x="862" y="644"/>
                </a:cxn>
                <a:cxn ang="0">
                  <a:pos x="889" y="641"/>
                </a:cxn>
                <a:cxn ang="0">
                  <a:pos x="944" y="645"/>
                </a:cxn>
                <a:cxn ang="0">
                  <a:pos x="983" y="699"/>
                </a:cxn>
                <a:cxn ang="0">
                  <a:pos x="994" y="608"/>
                </a:cxn>
                <a:cxn ang="0">
                  <a:pos x="1036" y="571"/>
                </a:cxn>
                <a:cxn ang="0">
                  <a:pos x="1032" y="539"/>
                </a:cxn>
                <a:cxn ang="0">
                  <a:pos x="1049" y="541"/>
                </a:cxn>
                <a:cxn ang="0">
                  <a:pos x="1088" y="499"/>
                </a:cxn>
                <a:cxn ang="0">
                  <a:pos x="1102" y="475"/>
                </a:cxn>
                <a:cxn ang="0">
                  <a:pos x="1137" y="413"/>
                </a:cxn>
              </a:cxnLst>
              <a:rect l="0" t="0" r="r" b="b"/>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25" name="Freeform 126"/>
            <p:cNvSpPr>
              <a:spLocks noEditPoints="1"/>
            </p:cNvSpPr>
            <p:nvPr/>
          </p:nvSpPr>
          <p:spPr bwMode="auto">
            <a:xfrm>
              <a:off x="4159250" y="2241550"/>
              <a:ext cx="276225" cy="196850"/>
            </a:xfrm>
            <a:custGeom>
              <a:avLst/>
              <a:gdLst/>
              <a:ahLst/>
              <a:cxnLst>
                <a:cxn ang="0">
                  <a:pos x="143" y="18"/>
                </a:cxn>
                <a:cxn ang="0">
                  <a:pos x="132" y="18"/>
                </a:cxn>
                <a:cxn ang="0">
                  <a:pos x="118" y="15"/>
                </a:cxn>
                <a:cxn ang="0">
                  <a:pos x="113" y="13"/>
                </a:cxn>
                <a:cxn ang="0">
                  <a:pos x="104" y="14"/>
                </a:cxn>
                <a:cxn ang="0">
                  <a:pos x="93" y="9"/>
                </a:cxn>
                <a:cxn ang="0">
                  <a:pos x="87" y="6"/>
                </a:cxn>
                <a:cxn ang="0">
                  <a:pos x="67" y="4"/>
                </a:cxn>
                <a:cxn ang="0">
                  <a:pos x="30" y="3"/>
                </a:cxn>
                <a:cxn ang="0">
                  <a:pos x="16" y="0"/>
                </a:cxn>
                <a:cxn ang="0">
                  <a:pos x="7" y="6"/>
                </a:cxn>
                <a:cxn ang="0">
                  <a:pos x="5" y="14"/>
                </a:cxn>
                <a:cxn ang="0">
                  <a:pos x="7" y="25"/>
                </a:cxn>
                <a:cxn ang="0">
                  <a:pos x="10" y="23"/>
                </a:cxn>
                <a:cxn ang="0">
                  <a:pos x="14" y="24"/>
                </a:cxn>
                <a:cxn ang="0">
                  <a:pos x="21" y="25"/>
                </a:cxn>
                <a:cxn ang="0">
                  <a:pos x="25" y="25"/>
                </a:cxn>
                <a:cxn ang="0">
                  <a:pos x="32" y="27"/>
                </a:cxn>
                <a:cxn ang="0">
                  <a:pos x="35" y="31"/>
                </a:cxn>
                <a:cxn ang="0">
                  <a:pos x="27" y="38"/>
                </a:cxn>
                <a:cxn ang="0">
                  <a:pos x="28" y="48"/>
                </a:cxn>
                <a:cxn ang="0">
                  <a:pos x="26" y="56"/>
                </a:cxn>
                <a:cxn ang="0">
                  <a:pos x="23" y="60"/>
                </a:cxn>
                <a:cxn ang="0">
                  <a:pos x="27" y="66"/>
                </a:cxn>
                <a:cxn ang="0">
                  <a:pos x="24" y="73"/>
                </a:cxn>
                <a:cxn ang="0">
                  <a:pos x="26" y="78"/>
                </a:cxn>
                <a:cxn ang="0">
                  <a:pos x="22" y="85"/>
                </a:cxn>
                <a:cxn ang="0">
                  <a:pos x="23" y="89"/>
                </a:cxn>
                <a:cxn ang="0">
                  <a:pos x="29" y="89"/>
                </a:cxn>
                <a:cxn ang="0">
                  <a:pos x="43" y="102"/>
                </a:cxn>
                <a:cxn ang="0">
                  <a:pos x="46" y="99"/>
                </a:cxn>
                <a:cxn ang="0">
                  <a:pos x="52" y="98"/>
                </a:cxn>
                <a:cxn ang="0">
                  <a:pos x="63" y="94"/>
                </a:cxn>
                <a:cxn ang="0">
                  <a:pos x="77" y="94"/>
                </a:cxn>
                <a:cxn ang="0">
                  <a:pos x="85" y="90"/>
                </a:cxn>
                <a:cxn ang="0">
                  <a:pos x="94" y="84"/>
                </a:cxn>
                <a:cxn ang="0">
                  <a:pos x="98" y="76"/>
                </a:cxn>
                <a:cxn ang="0">
                  <a:pos x="106" y="67"/>
                </a:cxn>
                <a:cxn ang="0">
                  <a:pos x="107" y="51"/>
                </a:cxn>
                <a:cxn ang="0">
                  <a:pos x="116" y="40"/>
                </a:cxn>
                <a:cxn ang="0">
                  <a:pos x="126" y="34"/>
                </a:cxn>
                <a:cxn ang="0">
                  <a:pos x="139" y="28"/>
                </a:cxn>
                <a:cxn ang="0">
                  <a:pos x="143" y="18"/>
                </a:cxn>
                <a:cxn ang="0">
                  <a:pos x="144" y="55"/>
                </a:cxn>
                <a:cxn ang="0">
                  <a:pos x="134" y="58"/>
                </a:cxn>
                <a:cxn ang="0">
                  <a:pos x="144" y="55"/>
                </a:cxn>
              </a:cxnLst>
              <a:rect l="0" t="0" r="r" b="b"/>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26" name="Freeform 127"/>
            <p:cNvSpPr>
              <a:spLocks noEditPoints="1"/>
            </p:cNvSpPr>
            <p:nvPr/>
          </p:nvSpPr>
          <p:spPr bwMode="auto">
            <a:xfrm>
              <a:off x="4789488" y="2292350"/>
              <a:ext cx="136525" cy="169863"/>
            </a:xfrm>
            <a:custGeom>
              <a:avLst/>
              <a:gdLst/>
              <a:ahLst/>
              <a:cxnLst>
                <a:cxn ang="0">
                  <a:pos x="70" y="0"/>
                </a:cxn>
                <a:cxn ang="0">
                  <a:pos x="65" y="2"/>
                </a:cxn>
                <a:cxn ang="0">
                  <a:pos x="61" y="5"/>
                </a:cxn>
                <a:cxn ang="0">
                  <a:pos x="49" y="3"/>
                </a:cxn>
                <a:cxn ang="0">
                  <a:pos x="34" y="3"/>
                </a:cxn>
                <a:cxn ang="0">
                  <a:pos x="33" y="3"/>
                </a:cxn>
                <a:cxn ang="0">
                  <a:pos x="23" y="8"/>
                </a:cxn>
                <a:cxn ang="0">
                  <a:pos x="18" y="11"/>
                </a:cxn>
                <a:cxn ang="0">
                  <a:pos x="10" y="12"/>
                </a:cxn>
                <a:cxn ang="0">
                  <a:pos x="6" y="19"/>
                </a:cxn>
                <a:cxn ang="0">
                  <a:pos x="3" y="23"/>
                </a:cxn>
                <a:cxn ang="0">
                  <a:pos x="0" y="29"/>
                </a:cxn>
                <a:cxn ang="0">
                  <a:pos x="0" y="29"/>
                </a:cxn>
                <a:cxn ang="0">
                  <a:pos x="6" y="39"/>
                </a:cxn>
                <a:cxn ang="0">
                  <a:pos x="14" y="42"/>
                </a:cxn>
                <a:cxn ang="0">
                  <a:pos x="25" y="45"/>
                </a:cxn>
                <a:cxn ang="0">
                  <a:pos x="13" y="46"/>
                </a:cxn>
                <a:cxn ang="0">
                  <a:pos x="15" y="56"/>
                </a:cxn>
                <a:cxn ang="0">
                  <a:pos x="21" y="64"/>
                </a:cxn>
                <a:cxn ang="0">
                  <a:pos x="31" y="69"/>
                </a:cxn>
                <a:cxn ang="0">
                  <a:pos x="29" y="57"/>
                </a:cxn>
                <a:cxn ang="0">
                  <a:pos x="37" y="57"/>
                </a:cxn>
                <a:cxn ang="0">
                  <a:pos x="32" y="53"/>
                </a:cxn>
                <a:cxn ang="0">
                  <a:pos x="36" y="50"/>
                </a:cxn>
                <a:cxn ang="0">
                  <a:pos x="44" y="49"/>
                </a:cxn>
                <a:cxn ang="0">
                  <a:pos x="40" y="40"/>
                </a:cxn>
                <a:cxn ang="0">
                  <a:pos x="31" y="41"/>
                </a:cxn>
                <a:cxn ang="0">
                  <a:pos x="35" y="35"/>
                </a:cxn>
                <a:cxn ang="0">
                  <a:pos x="26" y="22"/>
                </a:cxn>
                <a:cxn ang="0">
                  <a:pos x="31" y="19"/>
                </a:cxn>
                <a:cxn ang="0">
                  <a:pos x="40" y="20"/>
                </a:cxn>
                <a:cxn ang="0">
                  <a:pos x="43" y="12"/>
                </a:cxn>
                <a:cxn ang="0">
                  <a:pos x="49" y="14"/>
                </a:cxn>
                <a:cxn ang="0">
                  <a:pos x="58" y="10"/>
                </a:cxn>
                <a:cxn ang="0">
                  <a:pos x="65" y="13"/>
                </a:cxn>
                <a:cxn ang="0">
                  <a:pos x="68" y="9"/>
                </a:cxn>
                <a:cxn ang="0">
                  <a:pos x="71" y="4"/>
                </a:cxn>
                <a:cxn ang="0">
                  <a:pos x="70" y="0"/>
                </a:cxn>
                <a:cxn ang="0">
                  <a:pos x="61" y="84"/>
                </a:cxn>
                <a:cxn ang="0">
                  <a:pos x="43" y="82"/>
                </a:cxn>
                <a:cxn ang="0">
                  <a:pos x="36" y="85"/>
                </a:cxn>
                <a:cxn ang="0">
                  <a:pos x="53" y="89"/>
                </a:cxn>
                <a:cxn ang="0">
                  <a:pos x="68" y="84"/>
                </a:cxn>
                <a:cxn ang="0">
                  <a:pos x="61" y="84"/>
                </a:cxn>
              </a:cxnLst>
              <a:rect l="0" t="0" r="r" b="b"/>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27" name="Freeform 128"/>
            <p:cNvSpPr/>
            <p:nvPr/>
          </p:nvSpPr>
          <p:spPr bwMode="auto">
            <a:xfrm>
              <a:off x="5043488" y="2439988"/>
              <a:ext cx="55563" cy="34925"/>
            </a:xfrm>
            <a:custGeom>
              <a:avLst/>
              <a:gdLst/>
              <a:ahLst/>
              <a:cxnLst>
                <a:cxn ang="0">
                  <a:pos x="20" y="11"/>
                </a:cxn>
                <a:cxn ang="0">
                  <a:pos x="26" y="4"/>
                </a:cxn>
                <a:cxn ang="0">
                  <a:pos x="25" y="2"/>
                </a:cxn>
                <a:cxn ang="0">
                  <a:pos x="9" y="7"/>
                </a:cxn>
                <a:cxn ang="0">
                  <a:pos x="4" y="15"/>
                </a:cxn>
                <a:cxn ang="0">
                  <a:pos x="20" y="11"/>
                </a:cxn>
              </a:cxnLst>
              <a:rect l="0" t="0" r="r" b="b"/>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28" name="Freeform 129"/>
            <p:cNvSpPr/>
            <p:nvPr/>
          </p:nvSpPr>
          <p:spPr bwMode="auto">
            <a:xfrm>
              <a:off x="3836988" y="1539875"/>
              <a:ext cx="231775" cy="117475"/>
            </a:xfrm>
            <a:custGeom>
              <a:avLst/>
              <a:gdLst/>
              <a:ahLst/>
              <a:cxnLst>
                <a:cxn ang="0">
                  <a:pos x="102" y="44"/>
                </a:cxn>
                <a:cxn ang="0">
                  <a:pos x="111" y="36"/>
                </a:cxn>
                <a:cxn ang="0">
                  <a:pos x="120" y="28"/>
                </a:cxn>
                <a:cxn ang="0">
                  <a:pos x="114" y="19"/>
                </a:cxn>
                <a:cxn ang="0">
                  <a:pos x="108" y="13"/>
                </a:cxn>
                <a:cxn ang="0">
                  <a:pos x="106" y="6"/>
                </a:cxn>
                <a:cxn ang="0">
                  <a:pos x="98" y="7"/>
                </a:cxn>
                <a:cxn ang="0">
                  <a:pos x="87" y="2"/>
                </a:cxn>
                <a:cxn ang="0">
                  <a:pos x="86" y="8"/>
                </a:cxn>
                <a:cxn ang="0">
                  <a:pos x="79" y="9"/>
                </a:cxn>
                <a:cxn ang="0">
                  <a:pos x="75" y="9"/>
                </a:cxn>
                <a:cxn ang="0">
                  <a:pos x="68" y="10"/>
                </a:cxn>
                <a:cxn ang="0">
                  <a:pos x="62" y="8"/>
                </a:cxn>
                <a:cxn ang="0">
                  <a:pos x="55" y="13"/>
                </a:cxn>
                <a:cxn ang="0">
                  <a:pos x="50" y="11"/>
                </a:cxn>
                <a:cxn ang="0">
                  <a:pos x="45" y="14"/>
                </a:cxn>
                <a:cxn ang="0">
                  <a:pos x="44" y="20"/>
                </a:cxn>
                <a:cxn ang="0">
                  <a:pos x="36" y="23"/>
                </a:cxn>
                <a:cxn ang="0">
                  <a:pos x="33" y="14"/>
                </a:cxn>
                <a:cxn ang="0">
                  <a:pos x="16" y="3"/>
                </a:cxn>
                <a:cxn ang="0">
                  <a:pos x="18" y="9"/>
                </a:cxn>
                <a:cxn ang="0">
                  <a:pos x="14" y="9"/>
                </a:cxn>
                <a:cxn ang="0">
                  <a:pos x="6" y="11"/>
                </a:cxn>
                <a:cxn ang="0">
                  <a:pos x="1" y="19"/>
                </a:cxn>
                <a:cxn ang="0">
                  <a:pos x="12" y="22"/>
                </a:cxn>
                <a:cxn ang="0">
                  <a:pos x="25" y="22"/>
                </a:cxn>
                <a:cxn ang="0">
                  <a:pos x="23" y="27"/>
                </a:cxn>
                <a:cxn ang="0">
                  <a:pos x="17" y="30"/>
                </a:cxn>
                <a:cxn ang="0">
                  <a:pos x="4" y="34"/>
                </a:cxn>
                <a:cxn ang="0">
                  <a:pos x="21" y="34"/>
                </a:cxn>
                <a:cxn ang="0">
                  <a:pos x="25" y="38"/>
                </a:cxn>
                <a:cxn ang="0">
                  <a:pos x="28" y="42"/>
                </a:cxn>
                <a:cxn ang="0">
                  <a:pos x="24" y="47"/>
                </a:cxn>
                <a:cxn ang="0">
                  <a:pos x="19" y="51"/>
                </a:cxn>
                <a:cxn ang="0">
                  <a:pos x="33" y="50"/>
                </a:cxn>
                <a:cxn ang="0">
                  <a:pos x="53" y="59"/>
                </a:cxn>
                <a:cxn ang="0">
                  <a:pos x="73" y="54"/>
                </a:cxn>
                <a:cxn ang="0">
                  <a:pos x="87" y="49"/>
                </a:cxn>
                <a:cxn ang="0">
                  <a:pos x="102" y="44"/>
                </a:cxn>
              </a:cxnLst>
              <a:rect l="0" t="0" r="r" b="b"/>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29" name="Freeform 130"/>
            <p:cNvSpPr/>
            <p:nvPr/>
          </p:nvSpPr>
          <p:spPr bwMode="auto">
            <a:xfrm>
              <a:off x="4135438" y="1917700"/>
              <a:ext cx="98425" cy="107950"/>
            </a:xfrm>
            <a:custGeom>
              <a:avLst/>
              <a:gdLst/>
              <a:ahLst/>
              <a:cxnLst>
                <a:cxn ang="0">
                  <a:pos x="45" y="17"/>
                </a:cxn>
                <a:cxn ang="0">
                  <a:pos x="42" y="14"/>
                </a:cxn>
                <a:cxn ang="0">
                  <a:pos x="35" y="16"/>
                </a:cxn>
                <a:cxn ang="0">
                  <a:pos x="28" y="15"/>
                </a:cxn>
                <a:cxn ang="0">
                  <a:pos x="31" y="8"/>
                </a:cxn>
                <a:cxn ang="0">
                  <a:pos x="34" y="2"/>
                </a:cxn>
                <a:cxn ang="0">
                  <a:pos x="32" y="1"/>
                </a:cxn>
                <a:cxn ang="0">
                  <a:pos x="21" y="4"/>
                </a:cxn>
                <a:cxn ang="0">
                  <a:pos x="26" y="9"/>
                </a:cxn>
                <a:cxn ang="0">
                  <a:pos x="17" y="14"/>
                </a:cxn>
                <a:cxn ang="0">
                  <a:pos x="5" y="14"/>
                </a:cxn>
                <a:cxn ang="0">
                  <a:pos x="6" y="22"/>
                </a:cxn>
                <a:cxn ang="0">
                  <a:pos x="12" y="30"/>
                </a:cxn>
                <a:cxn ang="0">
                  <a:pos x="9" y="40"/>
                </a:cxn>
                <a:cxn ang="0">
                  <a:pos x="1" y="47"/>
                </a:cxn>
                <a:cxn ang="0">
                  <a:pos x="12" y="56"/>
                </a:cxn>
                <a:cxn ang="0">
                  <a:pos x="32" y="48"/>
                </a:cxn>
                <a:cxn ang="0">
                  <a:pos x="46" y="45"/>
                </a:cxn>
                <a:cxn ang="0">
                  <a:pos x="46" y="19"/>
                </a:cxn>
                <a:cxn ang="0">
                  <a:pos x="45" y="17"/>
                </a:cxn>
              </a:cxnLst>
              <a:rect l="0" t="0" r="r" b="b"/>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30" name="Freeform 131"/>
            <p:cNvSpPr>
              <a:spLocks noEditPoints="1"/>
            </p:cNvSpPr>
            <p:nvPr/>
          </p:nvSpPr>
          <p:spPr bwMode="auto">
            <a:xfrm>
              <a:off x="4183063" y="1739900"/>
              <a:ext cx="219075" cy="333375"/>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31" name="Freeform 132"/>
            <p:cNvSpPr>
              <a:spLocks noEditPoints="1"/>
            </p:cNvSpPr>
            <p:nvPr/>
          </p:nvSpPr>
          <p:spPr bwMode="auto">
            <a:xfrm>
              <a:off x="4183063" y="1739900"/>
              <a:ext cx="219075" cy="333375"/>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32" name="Freeform 133"/>
            <p:cNvSpPr>
              <a:spLocks noEditPoints="1"/>
            </p:cNvSpPr>
            <p:nvPr/>
          </p:nvSpPr>
          <p:spPr bwMode="auto">
            <a:xfrm>
              <a:off x="4535488" y="1836738"/>
              <a:ext cx="103188" cy="98425"/>
            </a:xfrm>
            <a:custGeom>
              <a:avLst/>
              <a:gdLst/>
              <a:ahLst/>
              <a:cxnLst>
                <a:cxn ang="0">
                  <a:pos x="27" y="20"/>
                </a:cxn>
                <a:cxn ang="0">
                  <a:pos x="27" y="12"/>
                </a:cxn>
                <a:cxn ang="0">
                  <a:pos x="28" y="2"/>
                </a:cxn>
                <a:cxn ang="0">
                  <a:pos x="20" y="7"/>
                </a:cxn>
                <a:cxn ang="0">
                  <a:pos x="13" y="10"/>
                </a:cxn>
                <a:cxn ang="0">
                  <a:pos x="14" y="15"/>
                </a:cxn>
                <a:cxn ang="0">
                  <a:pos x="7" y="12"/>
                </a:cxn>
                <a:cxn ang="0">
                  <a:pos x="2" y="20"/>
                </a:cxn>
                <a:cxn ang="0">
                  <a:pos x="2" y="33"/>
                </a:cxn>
                <a:cxn ang="0">
                  <a:pos x="6" y="43"/>
                </a:cxn>
                <a:cxn ang="0">
                  <a:pos x="8" y="48"/>
                </a:cxn>
                <a:cxn ang="0">
                  <a:pos x="18" y="49"/>
                </a:cxn>
                <a:cxn ang="0">
                  <a:pos x="22" y="48"/>
                </a:cxn>
                <a:cxn ang="0">
                  <a:pos x="18" y="42"/>
                </a:cxn>
                <a:cxn ang="0">
                  <a:pos x="24" y="44"/>
                </a:cxn>
                <a:cxn ang="0">
                  <a:pos x="32" y="43"/>
                </a:cxn>
                <a:cxn ang="0">
                  <a:pos x="28" y="36"/>
                </a:cxn>
                <a:cxn ang="0">
                  <a:pos x="22" y="36"/>
                </a:cxn>
                <a:cxn ang="0">
                  <a:pos x="26" y="29"/>
                </a:cxn>
                <a:cxn ang="0">
                  <a:pos x="33" y="25"/>
                </a:cxn>
                <a:cxn ang="0">
                  <a:pos x="27" y="20"/>
                </a:cxn>
                <a:cxn ang="0">
                  <a:pos x="53" y="30"/>
                </a:cxn>
                <a:cxn ang="0">
                  <a:pos x="49" y="32"/>
                </a:cxn>
                <a:cxn ang="0">
                  <a:pos x="45" y="30"/>
                </a:cxn>
                <a:cxn ang="0">
                  <a:pos x="38" y="33"/>
                </a:cxn>
                <a:cxn ang="0">
                  <a:pos x="42" y="43"/>
                </a:cxn>
                <a:cxn ang="0">
                  <a:pos x="39" y="46"/>
                </a:cxn>
                <a:cxn ang="0">
                  <a:pos x="42" y="51"/>
                </a:cxn>
                <a:cxn ang="0">
                  <a:pos x="50" y="42"/>
                </a:cxn>
                <a:cxn ang="0">
                  <a:pos x="53" y="30"/>
                </a:cxn>
              </a:cxnLst>
              <a:rect l="0" t="0" r="r" b="b"/>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33" name="Freeform 134"/>
            <p:cNvSpPr>
              <a:spLocks noEditPoints="1"/>
            </p:cNvSpPr>
            <p:nvPr/>
          </p:nvSpPr>
          <p:spPr bwMode="auto">
            <a:xfrm>
              <a:off x="4606925" y="1443038"/>
              <a:ext cx="266700" cy="471488"/>
            </a:xfrm>
            <a:custGeom>
              <a:avLst/>
              <a:gdLst/>
              <a:ahLst/>
              <a:cxnLst>
                <a:cxn ang="0">
                  <a:pos x="137" y="53"/>
                </a:cxn>
                <a:cxn ang="0">
                  <a:pos x="135" y="33"/>
                </a:cxn>
                <a:cxn ang="0">
                  <a:pos x="118" y="12"/>
                </a:cxn>
                <a:cxn ang="0">
                  <a:pos x="98" y="11"/>
                </a:cxn>
                <a:cxn ang="0">
                  <a:pos x="79" y="11"/>
                </a:cxn>
                <a:cxn ang="0">
                  <a:pos x="68" y="23"/>
                </a:cxn>
                <a:cxn ang="0">
                  <a:pos x="56" y="37"/>
                </a:cxn>
                <a:cxn ang="0">
                  <a:pos x="47" y="51"/>
                </a:cxn>
                <a:cxn ang="0">
                  <a:pos x="37" y="60"/>
                </a:cxn>
                <a:cxn ang="0">
                  <a:pos x="29" y="85"/>
                </a:cxn>
                <a:cxn ang="0">
                  <a:pos x="31" y="97"/>
                </a:cxn>
                <a:cxn ang="0">
                  <a:pos x="12" y="105"/>
                </a:cxn>
                <a:cxn ang="0">
                  <a:pos x="11" y="127"/>
                </a:cxn>
                <a:cxn ang="0">
                  <a:pos x="18" y="146"/>
                </a:cxn>
                <a:cxn ang="0">
                  <a:pos x="15" y="157"/>
                </a:cxn>
                <a:cxn ang="0">
                  <a:pos x="8" y="171"/>
                </a:cxn>
                <a:cxn ang="0">
                  <a:pos x="3" y="187"/>
                </a:cxn>
                <a:cxn ang="0">
                  <a:pos x="0" y="188"/>
                </a:cxn>
                <a:cxn ang="0">
                  <a:pos x="9" y="211"/>
                </a:cxn>
                <a:cxn ang="0">
                  <a:pos x="17" y="230"/>
                </a:cxn>
                <a:cxn ang="0">
                  <a:pos x="20" y="244"/>
                </a:cxn>
                <a:cxn ang="0">
                  <a:pos x="33" y="238"/>
                </a:cxn>
                <a:cxn ang="0">
                  <a:pos x="46" y="233"/>
                </a:cxn>
                <a:cxn ang="0">
                  <a:pos x="57" y="230"/>
                </a:cxn>
                <a:cxn ang="0">
                  <a:pos x="59" y="220"/>
                </a:cxn>
                <a:cxn ang="0">
                  <a:pos x="61" y="196"/>
                </a:cxn>
                <a:cxn ang="0">
                  <a:pos x="77" y="179"/>
                </a:cxn>
                <a:cxn ang="0">
                  <a:pos x="73" y="158"/>
                </a:cxn>
                <a:cxn ang="0">
                  <a:pos x="64" y="144"/>
                </a:cxn>
                <a:cxn ang="0">
                  <a:pos x="71" y="124"/>
                </a:cxn>
                <a:cxn ang="0">
                  <a:pos x="84" y="110"/>
                </a:cxn>
                <a:cxn ang="0">
                  <a:pos x="112" y="91"/>
                </a:cxn>
                <a:cxn ang="0">
                  <a:pos x="115" y="71"/>
                </a:cxn>
                <a:cxn ang="0">
                  <a:pos x="134" y="64"/>
                </a:cxn>
                <a:cxn ang="0">
                  <a:pos x="139" y="58"/>
                </a:cxn>
                <a:cxn ang="0">
                  <a:pos x="75" y="220"/>
                </a:cxn>
              </a:cxnLst>
              <a:rect l="0" t="0" r="r" b="b"/>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34" name="Freeform 135"/>
            <p:cNvSpPr>
              <a:spLocks noEditPoints="1"/>
            </p:cNvSpPr>
            <p:nvPr/>
          </p:nvSpPr>
          <p:spPr bwMode="auto">
            <a:xfrm>
              <a:off x="4826000" y="1774825"/>
              <a:ext cx="136525" cy="66675"/>
            </a:xfrm>
            <a:custGeom>
              <a:avLst/>
              <a:gdLst/>
              <a:ahLst/>
              <a:cxnLst>
                <a:cxn ang="0">
                  <a:pos x="66" y="10"/>
                </a:cxn>
                <a:cxn ang="0">
                  <a:pos x="69" y="2"/>
                </a:cxn>
                <a:cxn ang="0">
                  <a:pos x="66" y="4"/>
                </a:cxn>
                <a:cxn ang="0">
                  <a:pos x="45" y="1"/>
                </a:cxn>
                <a:cxn ang="0">
                  <a:pos x="24" y="6"/>
                </a:cxn>
                <a:cxn ang="0">
                  <a:pos x="17" y="12"/>
                </a:cxn>
                <a:cxn ang="0">
                  <a:pos x="19" y="19"/>
                </a:cxn>
                <a:cxn ang="0">
                  <a:pos x="26" y="23"/>
                </a:cxn>
                <a:cxn ang="0">
                  <a:pos x="28" y="28"/>
                </a:cxn>
                <a:cxn ang="0">
                  <a:pos x="28" y="28"/>
                </a:cxn>
                <a:cxn ang="0">
                  <a:pos x="40" y="28"/>
                </a:cxn>
                <a:cxn ang="0">
                  <a:pos x="52" y="34"/>
                </a:cxn>
                <a:cxn ang="0">
                  <a:pos x="62" y="35"/>
                </a:cxn>
                <a:cxn ang="0">
                  <a:pos x="63" y="32"/>
                </a:cxn>
                <a:cxn ang="0">
                  <a:pos x="66" y="28"/>
                </a:cxn>
                <a:cxn ang="0">
                  <a:pos x="63" y="22"/>
                </a:cxn>
                <a:cxn ang="0">
                  <a:pos x="63" y="16"/>
                </a:cxn>
                <a:cxn ang="0">
                  <a:pos x="66" y="10"/>
                </a:cxn>
                <a:cxn ang="0">
                  <a:pos x="7" y="18"/>
                </a:cxn>
                <a:cxn ang="0">
                  <a:pos x="3" y="28"/>
                </a:cxn>
                <a:cxn ang="0">
                  <a:pos x="15" y="20"/>
                </a:cxn>
                <a:cxn ang="0">
                  <a:pos x="7" y="18"/>
                </a:cxn>
                <a:cxn ang="0">
                  <a:pos x="12" y="13"/>
                </a:cxn>
                <a:cxn ang="0">
                  <a:pos x="5" y="14"/>
                </a:cxn>
                <a:cxn ang="0">
                  <a:pos x="12" y="13"/>
                </a:cxn>
              </a:cxnLst>
              <a:rect l="0" t="0" r="r" b="b"/>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35" name="Freeform 136"/>
            <p:cNvSpPr/>
            <p:nvPr/>
          </p:nvSpPr>
          <p:spPr bwMode="auto">
            <a:xfrm>
              <a:off x="5076825" y="3148013"/>
              <a:ext cx="173038" cy="211138"/>
            </a:xfrm>
            <a:custGeom>
              <a:avLst/>
              <a:gdLst/>
              <a:ahLst/>
              <a:cxnLst>
                <a:cxn ang="0">
                  <a:pos x="80" y="25"/>
                </a:cxn>
                <a:cxn ang="0">
                  <a:pos x="85" y="17"/>
                </a:cxn>
                <a:cxn ang="0">
                  <a:pos x="91" y="9"/>
                </a:cxn>
                <a:cxn ang="0">
                  <a:pos x="85" y="11"/>
                </a:cxn>
                <a:cxn ang="0">
                  <a:pos x="80" y="8"/>
                </a:cxn>
                <a:cxn ang="0">
                  <a:pos x="70" y="10"/>
                </a:cxn>
                <a:cxn ang="0">
                  <a:pos x="62" y="16"/>
                </a:cxn>
                <a:cxn ang="0">
                  <a:pos x="49" y="14"/>
                </a:cxn>
                <a:cxn ang="0">
                  <a:pos x="36" y="7"/>
                </a:cxn>
                <a:cxn ang="0">
                  <a:pos x="25" y="4"/>
                </a:cxn>
                <a:cxn ang="0">
                  <a:pos x="18" y="1"/>
                </a:cxn>
                <a:cxn ang="0">
                  <a:pos x="12" y="0"/>
                </a:cxn>
                <a:cxn ang="0">
                  <a:pos x="3" y="6"/>
                </a:cxn>
                <a:cxn ang="0">
                  <a:pos x="1" y="8"/>
                </a:cxn>
                <a:cxn ang="0">
                  <a:pos x="6" y="13"/>
                </a:cxn>
                <a:cxn ang="0">
                  <a:pos x="7" y="21"/>
                </a:cxn>
                <a:cxn ang="0">
                  <a:pos x="12" y="25"/>
                </a:cxn>
                <a:cxn ang="0">
                  <a:pos x="11" y="34"/>
                </a:cxn>
                <a:cxn ang="0">
                  <a:pos x="4" y="47"/>
                </a:cxn>
                <a:cxn ang="0">
                  <a:pos x="1" y="54"/>
                </a:cxn>
                <a:cxn ang="0">
                  <a:pos x="8" y="59"/>
                </a:cxn>
                <a:cxn ang="0">
                  <a:pos x="0" y="66"/>
                </a:cxn>
                <a:cxn ang="0">
                  <a:pos x="0" y="67"/>
                </a:cxn>
                <a:cxn ang="0">
                  <a:pos x="43" y="90"/>
                </a:cxn>
                <a:cxn ang="0">
                  <a:pos x="42" y="96"/>
                </a:cxn>
                <a:cxn ang="0">
                  <a:pos x="61" y="110"/>
                </a:cxn>
                <a:cxn ang="0">
                  <a:pos x="72" y="85"/>
                </a:cxn>
                <a:cxn ang="0">
                  <a:pos x="79" y="80"/>
                </a:cxn>
                <a:cxn ang="0">
                  <a:pos x="85" y="76"/>
                </a:cxn>
                <a:cxn ang="0">
                  <a:pos x="86" y="74"/>
                </a:cxn>
                <a:cxn ang="0">
                  <a:pos x="81" y="65"/>
                </a:cxn>
                <a:cxn ang="0">
                  <a:pos x="80" y="25"/>
                </a:cxn>
              </a:cxnLst>
              <a:rect l="0" t="0" r="r" b="b"/>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36" name="Freeform 137"/>
            <p:cNvSpPr/>
            <p:nvPr/>
          </p:nvSpPr>
          <p:spPr bwMode="auto">
            <a:xfrm>
              <a:off x="4981575" y="3163888"/>
              <a:ext cx="117475" cy="122238"/>
            </a:xfrm>
            <a:custGeom>
              <a:avLst/>
              <a:gdLst/>
              <a:ahLst/>
              <a:cxnLst>
                <a:cxn ang="0">
                  <a:pos x="57" y="13"/>
                </a:cxn>
                <a:cxn ang="0">
                  <a:pos x="56" y="5"/>
                </a:cxn>
                <a:cxn ang="0">
                  <a:pos x="51" y="0"/>
                </a:cxn>
                <a:cxn ang="0">
                  <a:pos x="47" y="4"/>
                </a:cxn>
                <a:cxn ang="0">
                  <a:pos x="40" y="4"/>
                </a:cxn>
                <a:cxn ang="0">
                  <a:pos x="32" y="7"/>
                </a:cxn>
                <a:cxn ang="0">
                  <a:pos x="25" y="5"/>
                </a:cxn>
                <a:cxn ang="0">
                  <a:pos x="17" y="7"/>
                </a:cxn>
                <a:cxn ang="0">
                  <a:pos x="16" y="17"/>
                </a:cxn>
                <a:cxn ang="0">
                  <a:pos x="19" y="22"/>
                </a:cxn>
                <a:cxn ang="0">
                  <a:pos x="16" y="28"/>
                </a:cxn>
                <a:cxn ang="0">
                  <a:pos x="11" y="31"/>
                </a:cxn>
                <a:cxn ang="0">
                  <a:pos x="7" y="38"/>
                </a:cxn>
                <a:cxn ang="0">
                  <a:pos x="4" y="46"/>
                </a:cxn>
                <a:cxn ang="0">
                  <a:pos x="2" y="55"/>
                </a:cxn>
                <a:cxn ang="0">
                  <a:pos x="0" y="63"/>
                </a:cxn>
                <a:cxn ang="0">
                  <a:pos x="6" y="62"/>
                </a:cxn>
                <a:cxn ang="0">
                  <a:pos x="18" y="59"/>
                </a:cxn>
                <a:cxn ang="0">
                  <a:pos x="27" y="58"/>
                </a:cxn>
                <a:cxn ang="0">
                  <a:pos x="36" y="46"/>
                </a:cxn>
                <a:cxn ang="0">
                  <a:pos x="51" y="46"/>
                </a:cxn>
                <a:cxn ang="0">
                  <a:pos x="54" y="39"/>
                </a:cxn>
                <a:cxn ang="0">
                  <a:pos x="61" y="26"/>
                </a:cxn>
                <a:cxn ang="0">
                  <a:pos x="62" y="17"/>
                </a:cxn>
                <a:cxn ang="0">
                  <a:pos x="57" y="13"/>
                </a:cxn>
              </a:cxnLst>
              <a:rect l="0" t="0" r="r" b="b"/>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37" name="Freeform 138"/>
            <p:cNvSpPr/>
            <p:nvPr/>
          </p:nvSpPr>
          <p:spPr bwMode="auto">
            <a:xfrm>
              <a:off x="5562600" y="2193925"/>
              <a:ext cx="382588" cy="220663"/>
            </a:xfrm>
            <a:custGeom>
              <a:avLst/>
              <a:gdLst/>
              <a:ahLst/>
              <a:cxnLst>
                <a:cxn ang="0">
                  <a:pos x="194" y="65"/>
                </a:cxn>
                <a:cxn ang="0">
                  <a:pos x="179" y="58"/>
                </a:cxn>
                <a:cxn ang="0">
                  <a:pos x="170" y="59"/>
                </a:cxn>
                <a:cxn ang="0">
                  <a:pos x="159" y="55"/>
                </a:cxn>
                <a:cxn ang="0">
                  <a:pos x="148" y="64"/>
                </a:cxn>
                <a:cxn ang="0">
                  <a:pos x="142" y="66"/>
                </a:cxn>
                <a:cxn ang="0">
                  <a:pos x="133" y="60"/>
                </a:cxn>
                <a:cxn ang="0">
                  <a:pos x="123" y="58"/>
                </a:cxn>
                <a:cxn ang="0">
                  <a:pos x="117" y="46"/>
                </a:cxn>
                <a:cxn ang="0">
                  <a:pos x="114" y="35"/>
                </a:cxn>
                <a:cxn ang="0">
                  <a:pos x="105" y="29"/>
                </a:cxn>
                <a:cxn ang="0">
                  <a:pos x="83" y="28"/>
                </a:cxn>
                <a:cxn ang="0">
                  <a:pos x="68" y="29"/>
                </a:cxn>
                <a:cxn ang="0">
                  <a:pos x="55" y="14"/>
                </a:cxn>
                <a:cxn ang="0">
                  <a:pos x="51" y="19"/>
                </a:cxn>
                <a:cxn ang="0">
                  <a:pos x="38" y="17"/>
                </a:cxn>
                <a:cxn ang="0">
                  <a:pos x="36" y="1"/>
                </a:cxn>
                <a:cxn ang="0">
                  <a:pos x="32" y="17"/>
                </a:cxn>
                <a:cxn ang="0">
                  <a:pos x="30" y="0"/>
                </a:cxn>
                <a:cxn ang="0">
                  <a:pos x="2" y="7"/>
                </a:cxn>
                <a:cxn ang="0">
                  <a:pos x="0" y="57"/>
                </a:cxn>
                <a:cxn ang="0">
                  <a:pos x="0" y="57"/>
                </a:cxn>
                <a:cxn ang="0">
                  <a:pos x="8" y="59"/>
                </a:cxn>
                <a:cxn ang="0">
                  <a:pos x="12" y="54"/>
                </a:cxn>
                <a:cxn ang="0">
                  <a:pos x="20" y="48"/>
                </a:cxn>
                <a:cxn ang="0">
                  <a:pos x="24" y="44"/>
                </a:cxn>
                <a:cxn ang="0">
                  <a:pos x="29" y="41"/>
                </a:cxn>
                <a:cxn ang="0">
                  <a:pos x="37" y="43"/>
                </a:cxn>
                <a:cxn ang="0">
                  <a:pos x="45" y="46"/>
                </a:cxn>
                <a:cxn ang="0">
                  <a:pos x="49" y="58"/>
                </a:cxn>
                <a:cxn ang="0">
                  <a:pos x="66" y="60"/>
                </a:cxn>
                <a:cxn ang="0">
                  <a:pos x="71" y="68"/>
                </a:cxn>
                <a:cxn ang="0">
                  <a:pos x="76" y="77"/>
                </a:cxn>
                <a:cxn ang="0">
                  <a:pos x="87" y="85"/>
                </a:cxn>
                <a:cxn ang="0">
                  <a:pos x="100" y="93"/>
                </a:cxn>
                <a:cxn ang="0">
                  <a:pos x="112" y="101"/>
                </a:cxn>
                <a:cxn ang="0">
                  <a:pos x="122" y="104"/>
                </a:cxn>
                <a:cxn ang="0">
                  <a:pos x="123" y="111"/>
                </a:cxn>
                <a:cxn ang="0">
                  <a:pos x="124" y="111"/>
                </a:cxn>
                <a:cxn ang="0">
                  <a:pos x="133" y="114"/>
                </a:cxn>
                <a:cxn ang="0">
                  <a:pos x="137" y="116"/>
                </a:cxn>
                <a:cxn ang="0">
                  <a:pos x="142" y="105"/>
                </a:cxn>
                <a:cxn ang="0">
                  <a:pos x="141" y="95"/>
                </a:cxn>
                <a:cxn ang="0">
                  <a:pos x="134" y="86"/>
                </a:cxn>
                <a:cxn ang="0">
                  <a:pos x="144" y="82"/>
                </a:cxn>
                <a:cxn ang="0">
                  <a:pos x="148" y="76"/>
                </a:cxn>
                <a:cxn ang="0">
                  <a:pos x="153" y="70"/>
                </a:cxn>
                <a:cxn ang="0">
                  <a:pos x="162" y="68"/>
                </a:cxn>
                <a:cxn ang="0">
                  <a:pos x="170" y="66"/>
                </a:cxn>
                <a:cxn ang="0">
                  <a:pos x="166" y="75"/>
                </a:cxn>
                <a:cxn ang="0">
                  <a:pos x="179" y="73"/>
                </a:cxn>
                <a:cxn ang="0">
                  <a:pos x="189" y="71"/>
                </a:cxn>
                <a:cxn ang="0">
                  <a:pos x="194" y="65"/>
                </a:cxn>
              </a:cxnLst>
              <a:rect l="0" t="0" r="r" b="b"/>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38" name="Freeform 139"/>
            <p:cNvSpPr>
              <a:spLocks noEditPoints="1"/>
            </p:cNvSpPr>
            <p:nvPr/>
          </p:nvSpPr>
          <p:spPr bwMode="auto">
            <a:xfrm>
              <a:off x="4468813" y="946150"/>
              <a:ext cx="558800" cy="882650"/>
            </a:xfrm>
            <a:custGeom>
              <a:avLst/>
              <a:gdLst/>
              <a:ahLst/>
              <a:cxnLst>
                <a:cxn ang="0">
                  <a:pos x="276" y="242"/>
                </a:cxn>
                <a:cxn ang="0">
                  <a:pos x="277" y="228"/>
                </a:cxn>
                <a:cxn ang="0">
                  <a:pos x="261" y="226"/>
                </a:cxn>
                <a:cxn ang="0">
                  <a:pos x="243" y="225"/>
                </a:cxn>
                <a:cxn ang="0">
                  <a:pos x="234" y="224"/>
                </a:cxn>
                <a:cxn ang="0">
                  <a:pos x="216" y="228"/>
                </a:cxn>
                <a:cxn ang="0">
                  <a:pos x="202" y="243"/>
                </a:cxn>
                <a:cxn ang="0">
                  <a:pos x="202" y="226"/>
                </a:cxn>
                <a:cxn ang="0">
                  <a:pos x="182" y="238"/>
                </a:cxn>
                <a:cxn ang="0">
                  <a:pos x="174" y="242"/>
                </a:cxn>
                <a:cxn ang="0">
                  <a:pos x="165" y="240"/>
                </a:cxn>
                <a:cxn ang="0">
                  <a:pos x="150" y="251"/>
                </a:cxn>
                <a:cxn ang="0">
                  <a:pos x="139" y="260"/>
                </a:cxn>
                <a:cxn ang="0">
                  <a:pos x="129" y="265"/>
                </a:cxn>
                <a:cxn ang="0">
                  <a:pos x="112" y="269"/>
                </a:cxn>
                <a:cxn ang="0">
                  <a:pos x="105" y="279"/>
                </a:cxn>
                <a:cxn ang="0">
                  <a:pos x="129" y="279"/>
                </a:cxn>
                <a:cxn ang="0">
                  <a:pos x="111" y="292"/>
                </a:cxn>
                <a:cxn ang="0">
                  <a:pos x="86" y="319"/>
                </a:cxn>
                <a:cxn ang="0">
                  <a:pos x="70" y="341"/>
                </a:cxn>
                <a:cxn ang="0">
                  <a:pos x="56" y="361"/>
                </a:cxn>
                <a:cxn ang="0">
                  <a:pos x="36" y="374"/>
                </a:cxn>
                <a:cxn ang="0">
                  <a:pos x="16" y="387"/>
                </a:cxn>
                <a:cxn ang="0">
                  <a:pos x="6" y="404"/>
                </a:cxn>
                <a:cxn ang="0">
                  <a:pos x="2" y="425"/>
                </a:cxn>
                <a:cxn ang="0">
                  <a:pos x="12" y="432"/>
                </a:cxn>
                <a:cxn ang="0">
                  <a:pos x="10" y="440"/>
                </a:cxn>
                <a:cxn ang="0">
                  <a:pos x="20" y="458"/>
                </a:cxn>
                <a:cxn ang="0">
                  <a:pos x="65" y="436"/>
                </a:cxn>
                <a:cxn ang="0">
                  <a:pos x="78" y="440"/>
                </a:cxn>
                <a:cxn ang="0">
                  <a:pos x="86" y="412"/>
                </a:cxn>
                <a:cxn ang="0">
                  <a:pos x="83" y="376"/>
                </a:cxn>
                <a:cxn ang="0">
                  <a:pos x="103" y="351"/>
                </a:cxn>
                <a:cxn ang="0">
                  <a:pos x="117" y="318"/>
                </a:cxn>
                <a:cxn ang="0">
                  <a:pos x="131" y="289"/>
                </a:cxn>
                <a:cxn ang="0">
                  <a:pos x="163" y="273"/>
                </a:cxn>
                <a:cxn ang="0">
                  <a:pos x="185" y="258"/>
                </a:cxn>
                <a:cxn ang="0">
                  <a:pos x="225" y="270"/>
                </a:cxn>
                <a:cxn ang="0">
                  <a:pos x="250" y="243"/>
                </a:cxn>
                <a:cxn ang="0">
                  <a:pos x="276" y="255"/>
                </a:cxn>
                <a:cxn ang="0">
                  <a:pos x="81" y="34"/>
                </a:cxn>
                <a:cxn ang="0">
                  <a:pos x="108" y="49"/>
                </a:cxn>
                <a:cxn ang="0">
                  <a:pos x="129" y="54"/>
                </a:cxn>
                <a:cxn ang="0">
                  <a:pos x="131" y="69"/>
                </a:cxn>
                <a:cxn ang="0">
                  <a:pos x="111" y="87"/>
                </a:cxn>
                <a:cxn ang="0">
                  <a:pos x="133" y="96"/>
                </a:cxn>
                <a:cxn ang="0">
                  <a:pos x="160" y="52"/>
                </a:cxn>
                <a:cxn ang="0">
                  <a:pos x="181" y="63"/>
                </a:cxn>
                <a:cxn ang="0">
                  <a:pos x="210" y="75"/>
                </a:cxn>
                <a:cxn ang="0">
                  <a:pos x="201" y="60"/>
                </a:cxn>
                <a:cxn ang="0">
                  <a:pos x="176" y="39"/>
                </a:cxn>
                <a:cxn ang="0">
                  <a:pos x="150" y="26"/>
                </a:cxn>
                <a:cxn ang="0">
                  <a:pos x="126" y="12"/>
                </a:cxn>
                <a:cxn ang="0">
                  <a:pos x="117" y="26"/>
                </a:cxn>
                <a:cxn ang="0">
                  <a:pos x="93" y="24"/>
                </a:cxn>
                <a:cxn ang="0">
                  <a:pos x="78" y="19"/>
                </a:cxn>
                <a:cxn ang="0">
                  <a:pos x="71" y="54"/>
                </a:cxn>
                <a:cxn ang="0">
                  <a:pos x="71" y="54"/>
                </a:cxn>
                <a:cxn ang="0">
                  <a:pos x="167" y="27"/>
                </a:cxn>
                <a:cxn ang="0">
                  <a:pos x="234" y="25"/>
                </a:cxn>
                <a:cxn ang="0">
                  <a:pos x="204" y="10"/>
                </a:cxn>
                <a:cxn ang="0">
                  <a:pos x="177" y="8"/>
                </a:cxn>
                <a:cxn ang="0">
                  <a:pos x="158" y="10"/>
                </a:cxn>
              </a:cxnLst>
              <a:rect l="0" t="0" r="r" b="b"/>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39" name="Freeform 140"/>
            <p:cNvSpPr/>
            <p:nvPr/>
          </p:nvSpPr>
          <p:spPr bwMode="auto">
            <a:xfrm>
              <a:off x="8408988" y="1651000"/>
              <a:ext cx="73025" cy="26988"/>
            </a:xfrm>
            <a:custGeom>
              <a:avLst/>
              <a:gdLst/>
              <a:ahLst/>
              <a:cxnLst>
                <a:cxn ang="0">
                  <a:pos x="17" y="2"/>
                </a:cxn>
                <a:cxn ang="0">
                  <a:pos x="3" y="6"/>
                </a:cxn>
                <a:cxn ang="0">
                  <a:pos x="24" y="11"/>
                </a:cxn>
                <a:cxn ang="0">
                  <a:pos x="38" y="9"/>
                </a:cxn>
                <a:cxn ang="0">
                  <a:pos x="17" y="2"/>
                </a:cxn>
              </a:cxnLst>
              <a:rect l="0" t="0" r="r" b="b"/>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40" name="Freeform 141"/>
            <p:cNvSpPr>
              <a:spLocks noEditPoints="1"/>
            </p:cNvSpPr>
            <p:nvPr/>
          </p:nvSpPr>
          <p:spPr bwMode="auto">
            <a:xfrm>
              <a:off x="7131050" y="2195513"/>
              <a:ext cx="369888" cy="368300"/>
            </a:xfrm>
            <a:custGeom>
              <a:avLst/>
              <a:gdLst/>
              <a:ahLst/>
              <a:cxnLst>
                <a:cxn ang="0">
                  <a:pos x="171" y="24"/>
                </a:cxn>
                <a:cxn ang="0">
                  <a:pos x="139" y="9"/>
                </a:cxn>
                <a:cxn ang="0">
                  <a:pos x="135" y="31"/>
                </a:cxn>
                <a:cxn ang="0">
                  <a:pos x="121" y="41"/>
                </a:cxn>
                <a:cxn ang="0">
                  <a:pos x="119" y="57"/>
                </a:cxn>
                <a:cxn ang="0">
                  <a:pos x="131" y="53"/>
                </a:cxn>
                <a:cxn ang="0">
                  <a:pos x="134" y="44"/>
                </a:cxn>
                <a:cxn ang="0">
                  <a:pos x="158" y="45"/>
                </a:cxn>
                <a:cxn ang="0">
                  <a:pos x="180" y="32"/>
                </a:cxn>
                <a:cxn ang="0">
                  <a:pos x="182" y="21"/>
                </a:cxn>
                <a:cxn ang="0">
                  <a:pos x="119" y="82"/>
                </a:cxn>
                <a:cxn ang="0">
                  <a:pos x="106" y="108"/>
                </a:cxn>
                <a:cxn ang="0">
                  <a:pos x="89" y="112"/>
                </a:cxn>
                <a:cxn ang="0">
                  <a:pos x="73" y="132"/>
                </a:cxn>
                <a:cxn ang="0">
                  <a:pos x="53" y="136"/>
                </a:cxn>
                <a:cxn ang="0">
                  <a:pos x="19" y="150"/>
                </a:cxn>
                <a:cxn ang="0">
                  <a:pos x="31" y="154"/>
                </a:cxn>
                <a:cxn ang="0">
                  <a:pos x="64" y="157"/>
                </a:cxn>
                <a:cxn ang="0">
                  <a:pos x="81" y="149"/>
                </a:cxn>
                <a:cxn ang="0">
                  <a:pos x="99" y="146"/>
                </a:cxn>
                <a:cxn ang="0">
                  <a:pos x="114" y="140"/>
                </a:cxn>
                <a:cxn ang="0">
                  <a:pos x="128" y="122"/>
                </a:cxn>
                <a:cxn ang="0">
                  <a:pos x="141" y="93"/>
                </a:cxn>
                <a:cxn ang="0">
                  <a:pos x="121" y="67"/>
                </a:cxn>
                <a:cxn ang="0">
                  <a:pos x="37" y="156"/>
                </a:cxn>
                <a:cxn ang="0">
                  <a:pos x="42" y="168"/>
                </a:cxn>
                <a:cxn ang="0">
                  <a:pos x="59" y="155"/>
                </a:cxn>
                <a:cxn ang="0">
                  <a:pos x="25" y="166"/>
                </a:cxn>
                <a:cxn ang="0">
                  <a:pos x="7" y="163"/>
                </a:cxn>
                <a:cxn ang="0">
                  <a:pos x="8" y="168"/>
                </a:cxn>
                <a:cxn ang="0">
                  <a:pos x="14" y="193"/>
                </a:cxn>
                <a:cxn ang="0">
                  <a:pos x="25" y="166"/>
                </a:cxn>
              </a:cxnLst>
              <a:rect l="0" t="0" r="r" b="b"/>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41" name="Freeform 142"/>
            <p:cNvSpPr>
              <a:spLocks noEditPoints="1"/>
            </p:cNvSpPr>
            <p:nvPr/>
          </p:nvSpPr>
          <p:spPr bwMode="auto">
            <a:xfrm>
              <a:off x="5954713" y="1971675"/>
              <a:ext cx="1293813" cy="896938"/>
            </a:xfrm>
            <a:custGeom>
              <a:avLst/>
              <a:gdLst/>
              <a:ahLst/>
              <a:cxnLst>
                <a:cxn ang="0">
                  <a:pos x="643" y="87"/>
                </a:cxn>
                <a:cxn ang="0">
                  <a:pos x="610" y="63"/>
                </a:cxn>
                <a:cxn ang="0">
                  <a:pos x="583" y="26"/>
                </a:cxn>
                <a:cxn ang="0">
                  <a:pos x="544" y="1"/>
                </a:cxn>
                <a:cxn ang="0">
                  <a:pos x="517" y="21"/>
                </a:cxn>
                <a:cxn ang="0">
                  <a:pos x="495" y="54"/>
                </a:cxn>
                <a:cxn ang="0">
                  <a:pos x="461" y="73"/>
                </a:cxn>
                <a:cxn ang="0">
                  <a:pos x="482" y="86"/>
                </a:cxn>
                <a:cxn ang="0">
                  <a:pos x="481" y="105"/>
                </a:cxn>
                <a:cxn ang="0">
                  <a:pos x="422" y="126"/>
                </a:cxn>
                <a:cxn ang="0">
                  <a:pos x="380" y="162"/>
                </a:cxn>
                <a:cxn ang="0">
                  <a:pos x="315" y="166"/>
                </a:cxn>
                <a:cxn ang="0">
                  <a:pos x="241" y="156"/>
                </a:cxn>
                <a:cxn ang="0">
                  <a:pos x="210" y="125"/>
                </a:cxn>
                <a:cxn ang="0">
                  <a:pos x="182" y="90"/>
                </a:cxn>
                <a:cxn ang="0">
                  <a:pos x="153" y="65"/>
                </a:cxn>
                <a:cxn ang="0">
                  <a:pos x="137" y="76"/>
                </a:cxn>
                <a:cxn ang="0">
                  <a:pos x="111" y="96"/>
                </a:cxn>
                <a:cxn ang="0">
                  <a:pos x="88" y="121"/>
                </a:cxn>
                <a:cxn ang="0">
                  <a:pos x="78" y="150"/>
                </a:cxn>
                <a:cxn ang="0">
                  <a:pos x="52" y="175"/>
                </a:cxn>
                <a:cxn ang="0">
                  <a:pos x="19" y="186"/>
                </a:cxn>
                <a:cxn ang="0">
                  <a:pos x="0" y="200"/>
                </a:cxn>
                <a:cxn ang="0">
                  <a:pos x="15" y="232"/>
                </a:cxn>
                <a:cxn ang="0">
                  <a:pos x="39" y="254"/>
                </a:cxn>
                <a:cxn ang="0">
                  <a:pos x="59" y="247"/>
                </a:cxn>
                <a:cxn ang="0">
                  <a:pos x="56" y="276"/>
                </a:cxn>
                <a:cxn ang="0">
                  <a:pos x="56" y="304"/>
                </a:cxn>
                <a:cxn ang="0">
                  <a:pos x="77" y="322"/>
                </a:cxn>
                <a:cxn ang="0">
                  <a:pos x="138" y="347"/>
                </a:cxn>
                <a:cxn ang="0">
                  <a:pos x="162" y="353"/>
                </a:cxn>
                <a:cxn ang="0">
                  <a:pos x="183" y="347"/>
                </a:cxn>
                <a:cxn ang="0">
                  <a:pos x="210" y="340"/>
                </a:cxn>
                <a:cxn ang="0">
                  <a:pos x="243" y="340"/>
                </a:cxn>
                <a:cxn ang="0">
                  <a:pos x="261" y="352"/>
                </a:cxn>
                <a:cxn ang="0">
                  <a:pos x="256" y="395"/>
                </a:cxn>
                <a:cxn ang="0">
                  <a:pos x="274" y="419"/>
                </a:cxn>
                <a:cxn ang="0">
                  <a:pos x="298" y="430"/>
                </a:cxn>
                <a:cxn ang="0">
                  <a:pos x="316" y="412"/>
                </a:cxn>
                <a:cxn ang="0">
                  <a:pos x="352" y="410"/>
                </a:cxn>
                <a:cxn ang="0">
                  <a:pos x="375" y="425"/>
                </a:cxn>
                <a:cxn ang="0">
                  <a:pos x="393" y="440"/>
                </a:cxn>
                <a:cxn ang="0">
                  <a:pos x="445" y="413"/>
                </a:cxn>
                <a:cxn ang="0">
                  <a:pos x="484" y="392"/>
                </a:cxn>
                <a:cxn ang="0">
                  <a:pos x="504" y="368"/>
                </a:cxn>
                <a:cxn ang="0">
                  <a:pos x="523" y="345"/>
                </a:cxn>
                <a:cxn ang="0">
                  <a:pos x="527" y="323"/>
                </a:cxn>
                <a:cxn ang="0">
                  <a:pos x="522" y="306"/>
                </a:cxn>
                <a:cxn ang="0">
                  <a:pos x="519" y="290"/>
                </a:cxn>
                <a:cxn ang="0">
                  <a:pos x="505" y="252"/>
                </a:cxn>
                <a:cxn ang="0">
                  <a:pos x="536" y="234"/>
                </a:cxn>
                <a:cxn ang="0">
                  <a:pos x="496" y="223"/>
                </a:cxn>
                <a:cxn ang="0">
                  <a:pos x="512" y="192"/>
                </a:cxn>
                <a:cxn ang="0">
                  <a:pos x="529" y="208"/>
                </a:cxn>
                <a:cxn ang="0">
                  <a:pos x="580" y="179"/>
                </a:cxn>
                <a:cxn ang="0">
                  <a:pos x="606" y="168"/>
                </a:cxn>
                <a:cxn ang="0">
                  <a:pos x="633" y="157"/>
                </a:cxn>
                <a:cxn ang="0">
                  <a:pos x="636" y="127"/>
                </a:cxn>
                <a:cxn ang="0">
                  <a:pos x="667" y="107"/>
                </a:cxn>
                <a:cxn ang="0">
                  <a:pos x="516" y="418"/>
                </a:cxn>
                <a:cxn ang="0">
                  <a:pos x="380" y="460"/>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9F6633"/>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42" name="Freeform 143"/>
            <p:cNvSpPr>
              <a:spLocks noEditPoints="1"/>
            </p:cNvSpPr>
            <p:nvPr/>
          </p:nvSpPr>
          <p:spPr bwMode="auto">
            <a:xfrm>
              <a:off x="6862763" y="2851150"/>
              <a:ext cx="207963" cy="292100"/>
            </a:xfrm>
            <a:custGeom>
              <a:avLst/>
              <a:gdLst/>
              <a:ahLst/>
              <a:cxnLst>
                <a:cxn ang="0">
                  <a:pos x="58" y="59"/>
                </a:cxn>
                <a:cxn ang="0">
                  <a:pos x="72" y="69"/>
                </a:cxn>
                <a:cxn ang="0">
                  <a:pos x="75" y="79"/>
                </a:cxn>
                <a:cxn ang="0">
                  <a:pos x="80" y="84"/>
                </a:cxn>
                <a:cxn ang="0">
                  <a:pos x="85" y="98"/>
                </a:cxn>
                <a:cxn ang="0">
                  <a:pos x="89" y="95"/>
                </a:cxn>
                <a:cxn ang="0">
                  <a:pos x="94" y="88"/>
                </a:cxn>
                <a:cxn ang="0">
                  <a:pos x="91" y="75"/>
                </a:cxn>
                <a:cxn ang="0">
                  <a:pos x="78" y="66"/>
                </a:cxn>
                <a:cxn ang="0">
                  <a:pos x="71" y="56"/>
                </a:cxn>
                <a:cxn ang="0">
                  <a:pos x="55" y="53"/>
                </a:cxn>
                <a:cxn ang="0">
                  <a:pos x="49" y="43"/>
                </a:cxn>
                <a:cxn ang="0">
                  <a:pos x="57" y="27"/>
                </a:cxn>
                <a:cxn ang="0">
                  <a:pos x="56" y="8"/>
                </a:cxn>
                <a:cxn ang="0">
                  <a:pos x="54" y="4"/>
                </a:cxn>
                <a:cxn ang="0">
                  <a:pos x="38" y="3"/>
                </a:cxn>
                <a:cxn ang="0">
                  <a:pos x="36" y="29"/>
                </a:cxn>
                <a:cxn ang="0">
                  <a:pos x="30" y="28"/>
                </a:cxn>
                <a:cxn ang="0">
                  <a:pos x="33" y="43"/>
                </a:cxn>
                <a:cxn ang="0">
                  <a:pos x="36" y="52"/>
                </a:cxn>
                <a:cxn ang="0">
                  <a:pos x="48" y="56"/>
                </a:cxn>
                <a:cxn ang="0">
                  <a:pos x="58" y="59"/>
                </a:cxn>
                <a:cxn ang="0">
                  <a:pos x="37" y="62"/>
                </a:cxn>
                <a:cxn ang="0">
                  <a:pos x="47" y="74"/>
                </a:cxn>
                <a:cxn ang="0">
                  <a:pos x="37" y="62"/>
                </a:cxn>
                <a:cxn ang="0">
                  <a:pos x="55" y="94"/>
                </a:cxn>
                <a:cxn ang="0">
                  <a:pos x="61" y="91"/>
                </a:cxn>
                <a:cxn ang="0">
                  <a:pos x="62" y="100"/>
                </a:cxn>
                <a:cxn ang="0">
                  <a:pos x="64" y="112"/>
                </a:cxn>
                <a:cxn ang="0">
                  <a:pos x="76" y="94"/>
                </a:cxn>
                <a:cxn ang="0">
                  <a:pos x="72" y="92"/>
                </a:cxn>
                <a:cxn ang="0">
                  <a:pos x="55" y="79"/>
                </a:cxn>
                <a:cxn ang="0">
                  <a:pos x="55" y="94"/>
                </a:cxn>
                <a:cxn ang="0">
                  <a:pos x="16" y="101"/>
                </a:cxn>
                <a:cxn ang="0">
                  <a:pos x="2" y="119"/>
                </a:cxn>
                <a:cxn ang="0">
                  <a:pos x="22" y="100"/>
                </a:cxn>
                <a:cxn ang="0">
                  <a:pos x="25" y="88"/>
                </a:cxn>
                <a:cxn ang="0">
                  <a:pos x="16" y="101"/>
                </a:cxn>
                <a:cxn ang="0">
                  <a:pos x="75" y="107"/>
                </a:cxn>
                <a:cxn ang="0">
                  <a:pos x="84" y="102"/>
                </a:cxn>
                <a:cxn ang="0">
                  <a:pos x="75" y="107"/>
                </a:cxn>
                <a:cxn ang="0">
                  <a:pos x="105" y="133"/>
                </a:cxn>
                <a:cxn ang="0">
                  <a:pos x="103" y="108"/>
                </a:cxn>
                <a:cxn ang="0">
                  <a:pos x="95" y="108"/>
                </a:cxn>
                <a:cxn ang="0">
                  <a:pos x="88" y="114"/>
                </a:cxn>
                <a:cxn ang="0">
                  <a:pos x="82" y="119"/>
                </a:cxn>
                <a:cxn ang="0">
                  <a:pos x="72" y="116"/>
                </a:cxn>
                <a:cxn ang="0">
                  <a:pos x="59" y="124"/>
                </a:cxn>
                <a:cxn ang="0">
                  <a:pos x="54" y="136"/>
                </a:cxn>
                <a:cxn ang="0">
                  <a:pos x="64" y="130"/>
                </a:cxn>
                <a:cxn ang="0">
                  <a:pos x="73" y="127"/>
                </a:cxn>
                <a:cxn ang="0">
                  <a:pos x="82" y="147"/>
                </a:cxn>
                <a:cxn ang="0">
                  <a:pos x="94" y="153"/>
                </a:cxn>
                <a:cxn ang="0">
                  <a:pos x="93" y="138"/>
                </a:cxn>
                <a:cxn ang="0">
                  <a:pos x="105" y="133"/>
                </a:cxn>
              </a:cxnLst>
              <a:rect l="0" t="0" r="r" b="b"/>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43" name="Freeform 144"/>
            <p:cNvSpPr>
              <a:spLocks noEditPoints="1"/>
            </p:cNvSpPr>
            <p:nvPr/>
          </p:nvSpPr>
          <p:spPr bwMode="auto">
            <a:xfrm>
              <a:off x="7378700" y="3321050"/>
              <a:ext cx="273050" cy="173038"/>
            </a:xfrm>
            <a:custGeom>
              <a:avLst/>
              <a:gdLst/>
              <a:ahLst/>
              <a:cxnLst>
                <a:cxn ang="0">
                  <a:pos x="102" y="84"/>
                </a:cxn>
                <a:cxn ang="0">
                  <a:pos x="94" y="76"/>
                </a:cxn>
                <a:cxn ang="0">
                  <a:pos x="83" y="71"/>
                </a:cxn>
                <a:cxn ang="0">
                  <a:pos x="75" y="56"/>
                </a:cxn>
                <a:cxn ang="0">
                  <a:pos x="72" y="47"/>
                </a:cxn>
                <a:cxn ang="0">
                  <a:pos x="75" y="39"/>
                </a:cxn>
                <a:cxn ang="0">
                  <a:pos x="52" y="27"/>
                </a:cxn>
                <a:cxn ang="0">
                  <a:pos x="8" y="3"/>
                </a:cxn>
                <a:cxn ang="0">
                  <a:pos x="0" y="0"/>
                </a:cxn>
                <a:cxn ang="0">
                  <a:pos x="0" y="71"/>
                </a:cxn>
                <a:cxn ang="0">
                  <a:pos x="12" y="75"/>
                </a:cxn>
                <a:cxn ang="0">
                  <a:pos x="25" y="68"/>
                </a:cxn>
                <a:cxn ang="0">
                  <a:pos x="32" y="59"/>
                </a:cxn>
                <a:cxn ang="0">
                  <a:pos x="56" y="65"/>
                </a:cxn>
                <a:cxn ang="0">
                  <a:pos x="80" y="87"/>
                </a:cxn>
                <a:cxn ang="0">
                  <a:pos x="104" y="91"/>
                </a:cxn>
                <a:cxn ang="0">
                  <a:pos x="102" y="84"/>
                </a:cxn>
                <a:cxn ang="0">
                  <a:pos x="121" y="25"/>
                </a:cxn>
                <a:cxn ang="0">
                  <a:pos x="108" y="33"/>
                </a:cxn>
                <a:cxn ang="0">
                  <a:pos x="84" y="34"/>
                </a:cxn>
                <a:cxn ang="0">
                  <a:pos x="102" y="42"/>
                </a:cxn>
                <a:cxn ang="0">
                  <a:pos x="125" y="30"/>
                </a:cxn>
                <a:cxn ang="0">
                  <a:pos x="129" y="20"/>
                </a:cxn>
                <a:cxn ang="0">
                  <a:pos x="121" y="25"/>
                </a:cxn>
                <a:cxn ang="0">
                  <a:pos x="133" y="12"/>
                </a:cxn>
                <a:cxn ang="0">
                  <a:pos x="129" y="13"/>
                </a:cxn>
                <a:cxn ang="0">
                  <a:pos x="136" y="23"/>
                </a:cxn>
                <a:cxn ang="0">
                  <a:pos x="133" y="12"/>
                </a:cxn>
              </a:cxnLst>
              <a:rect l="0" t="0" r="r" b="b"/>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44" name="Freeform 145"/>
            <p:cNvSpPr/>
            <p:nvPr/>
          </p:nvSpPr>
          <p:spPr bwMode="auto">
            <a:xfrm>
              <a:off x="6076950" y="3049588"/>
              <a:ext cx="46038" cy="88900"/>
            </a:xfrm>
            <a:custGeom>
              <a:avLst/>
              <a:gdLst/>
              <a:ahLst/>
              <a:cxnLst>
                <a:cxn ang="0">
                  <a:pos x="5" y="0"/>
                </a:cxn>
                <a:cxn ang="0">
                  <a:pos x="1" y="11"/>
                </a:cxn>
                <a:cxn ang="0">
                  <a:pos x="1" y="26"/>
                </a:cxn>
                <a:cxn ang="0">
                  <a:pos x="6" y="43"/>
                </a:cxn>
                <a:cxn ang="0">
                  <a:pos x="24" y="27"/>
                </a:cxn>
                <a:cxn ang="0">
                  <a:pos x="5" y="0"/>
                </a:cxn>
              </a:cxnLst>
              <a:rect l="0" t="0" r="r" b="b"/>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45" name="Freeform 146"/>
            <p:cNvSpPr/>
            <p:nvPr/>
          </p:nvSpPr>
          <p:spPr bwMode="auto">
            <a:xfrm>
              <a:off x="5273675" y="3509963"/>
              <a:ext cx="160338" cy="317500"/>
            </a:xfrm>
            <a:custGeom>
              <a:avLst/>
              <a:gdLst/>
              <a:ahLst/>
              <a:cxnLst>
                <a:cxn ang="0">
                  <a:pos x="71" y="5"/>
                </a:cxn>
                <a:cxn ang="0">
                  <a:pos x="67" y="9"/>
                </a:cxn>
                <a:cxn ang="0">
                  <a:pos x="65" y="17"/>
                </a:cxn>
                <a:cxn ang="0">
                  <a:pos x="59" y="22"/>
                </a:cxn>
                <a:cxn ang="0">
                  <a:pos x="53" y="27"/>
                </a:cxn>
                <a:cxn ang="0">
                  <a:pos x="53" y="33"/>
                </a:cxn>
                <a:cxn ang="0">
                  <a:pos x="44" y="40"/>
                </a:cxn>
                <a:cxn ang="0">
                  <a:pos x="29" y="48"/>
                </a:cxn>
                <a:cxn ang="0">
                  <a:pos x="14" y="50"/>
                </a:cxn>
                <a:cxn ang="0">
                  <a:pos x="10" y="65"/>
                </a:cxn>
                <a:cxn ang="0">
                  <a:pos x="11" y="86"/>
                </a:cxn>
                <a:cxn ang="0">
                  <a:pos x="8" y="109"/>
                </a:cxn>
                <a:cxn ang="0">
                  <a:pos x="4" y="136"/>
                </a:cxn>
                <a:cxn ang="0">
                  <a:pos x="11" y="157"/>
                </a:cxn>
                <a:cxn ang="0">
                  <a:pos x="31" y="162"/>
                </a:cxn>
                <a:cxn ang="0">
                  <a:pos x="43" y="158"/>
                </a:cxn>
                <a:cxn ang="0">
                  <a:pos x="59" y="110"/>
                </a:cxn>
                <a:cxn ang="0">
                  <a:pos x="72" y="66"/>
                </a:cxn>
                <a:cxn ang="0">
                  <a:pos x="74" y="54"/>
                </a:cxn>
                <a:cxn ang="0">
                  <a:pos x="77" y="47"/>
                </a:cxn>
                <a:cxn ang="0">
                  <a:pos x="83" y="45"/>
                </a:cxn>
                <a:cxn ang="0">
                  <a:pos x="79" y="24"/>
                </a:cxn>
                <a:cxn ang="0">
                  <a:pos x="71" y="5"/>
                </a:cxn>
              </a:cxnLst>
              <a:rect l="0" t="0" r="r" b="b"/>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46" name="Freeform 147"/>
            <p:cNvSpPr>
              <a:spLocks noEditPoints="1"/>
            </p:cNvSpPr>
            <p:nvPr/>
          </p:nvSpPr>
          <p:spPr bwMode="auto">
            <a:xfrm>
              <a:off x="5267325" y="2838450"/>
              <a:ext cx="258763" cy="157163"/>
            </a:xfrm>
            <a:custGeom>
              <a:avLst/>
              <a:gdLst/>
              <a:ahLst/>
              <a:cxnLst>
                <a:cxn ang="0">
                  <a:pos x="95" y="3"/>
                </a:cxn>
                <a:cxn ang="0">
                  <a:pos x="73" y="4"/>
                </a:cxn>
                <a:cxn ang="0">
                  <a:pos x="56" y="19"/>
                </a:cxn>
                <a:cxn ang="0">
                  <a:pos x="48" y="22"/>
                </a:cxn>
                <a:cxn ang="0">
                  <a:pos x="32" y="20"/>
                </a:cxn>
                <a:cxn ang="0">
                  <a:pos x="18" y="19"/>
                </a:cxn>
                <a:cxn ang="0">
                  <a:pos x="10" y="17"/>
                </a:cxn>
                <a:cxn ang="0">
                  <a:pos x="5" y="21"/>
                </a:cxn>
                <a:cxn ang="0">
                  <a:pos x="6" y="28"/>
                </a:cxn>
                <a:cxn ang="0">
                  <a:pos x="0" y="30"/>
                </a:cxn>
                <a:cxn ang="0">
                  <a:pos x="1" y="37"/>
                </a:cxn>
                <a:cxn ang="0">
                  <a:pos x="5" y="55"/>
                </a:cxn>
                <a:cxn ang="0">
                  <a:pos x="9" y="72"/>
                </a:cxn>
                <a:cxn ang="0">
                  <a:pos x="29" y="70"/>
                </a:cxn>
                <a:cxn ang="0">
                  <a:pos x="44" y="65"/>
                </a:cxn>
                <a:cxn ang="0">
                  <a:pos x="56" y="59"/>
                </a:cxn>
                <a:cxn ang="0">
                  <a:pos x="67" y="57"/>
                </a:cxn>
                <a:cxn ang="0">
                  <a:pos x="76" y="51"/>
                </a:cxn>
                <a:cxn ang="0">
                  <a:pos x="100" y="43"/>
                </a:cxn>
                <a:cxn ang="0">
                  <a:pos x="111" y="32"/>
                </a:cxn>
                <a:cxn ang="0">
                  <a:pos x="120" y="28"/>
                </a:cxn>
                <a:cxn ang="0">
                  <a:pos x="106" y="0"/>
                </a:cxn>
                <a:cxn ang="0">
                  <a:pos x="95" y="3"/>
                </a:cxn>
                <a:cxn ang="0">
                  <a:pos x="123" y="78"/>
                </a:cxn>
                <a:cxn ang="0">
                  <a:pos x="134" y="76"/>
                </a:cxn>
                <a:cxn ang="0">
                  <a:pos x="123" y="78"/>
                </a:cxn>
              </a:cxnLst>
              <a:rect l="0" t="0" r="r" b="b"/>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47" name="Freeform 148"/>
            <p:cNvSpPr>
              <a:spLocks noEditPoints="1"/>
            </p:cNvSpPr>
            <p:nvPr/>
          </p:nvSpPr>
          <p:spPr bwMode="auto">
            <a:xfrm>
              <a:off x="7675563" y="3378200"/>
              <a:ext cx="174625" cy="12541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48" name="Freeform 149"/>
            <p:cNvSpPr>
              <a:spLocks noEditPoints="1"/>
            </p:cNvSpPr>
            <p:nvPr/>
          </p:nvSpPr>
          <p:spPr bwMode="auto">
            <a:xfrm>
              <a:off x="7675563" y="3378200"/>
              <a:ext cx="174625" cy="12541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49" name="Freeform 150"/>
            <p:cNvSpPr>
              <a:spLocks noEditPoints="1"/>
            </p:cNvSpPr>
            <p:nvPr/>
          </p:nvSpPr>
          <p:spPr bwMode="auto">
            <a:xfrm>
              <a:off x="6769100" y="3492500"/>
              <a:ext cx="884238" cy="787400"/>
            </a:xfrm>
            <a:custGeom>
              <a:avLst/>
              <a:gdLst/>
              <a:ahLst/>
              <a:cxnLst>
                <a:cxn ang="0">
                  <a:pos x="457" y="180"/>
                </a:cxn>
                <a:cxn ang="0">
                  <a:pos x="438" y="160"/>
                </a:cxn>
                <a:cxn ang="0">
                  <a:pos x="424" y="139"/>
                </a:cxn>
                <a:cxn ang="0">
                  <a:pos x="410" y="124"/>
                </a:cxn>
                <a:cxn ang="0">
                  <a:pos x="378" y="93"/>
                </a:cxn>
                <a:cxn ang="0">
                  <a:pos x="367" y="53"/>
                </a:cxn>
                <a:cxn ang="0">
                  <a:pos x="347" y="33"/>
                </a:cxn>
                <a:cxn ang="0">
                  <a:pos x="329" y="10"/>
                </a:cxn>
                <a:cxn ang="0">
                  <a:pos x="324" y="51"/>
                </a:cxn>
                <a:cxn ang="0">
                  <a:pos x="297" y="76"/>
                </a:cxn>
                <a:cxn ang="0">
                  <a:pos x="265" y="59"/>
                </a:cxn>
                <a:cxn ang="0">
                  <a:pos x="259" y="35"/>
                </a:cxn>
                <a:cxn ang="0">
                  <a:pos x="268" y="17"/>
                </a:cxn>
                <a:cxn ang="0">
                  <a:pos x="251" y="19"/>
                </a:cxn>
                <a:cxn ang="0">
                  <a:pos x="222" y="13"/>
                </a:cxn>
                <a:cxn ang="0">
                  <a:pos x="194" y="32"/>
                </a:cxn>
                <a:cxn ang="0">
                  <a:pos x="184" y="51"/>
                </a:cxn>
                <a:cxn ang="0">
                  <a:pos x="167" y="44"/>
                </a:cxn>
                <a:cxn ang="0">
                  <a:pos x="147" y="46"/>
                </a:cxn>
                <a:cxn ang="0">
                  <a:pos x="131" y="55"/>
                </a:cxn>
                <a:cxn ang="0">
                  <a:pos x="123" y="73"/>
                </a:cxn>
                <a:cxn ang="0">
                  <a:pos x="106" y="75"/>
                </a:cxn>
                <a:cxn ang="0">
                  <a:pos x="69" y="110"/>
                </a:cxn>
                <a:cxn ang="0">
                  <a:pos x="34" y="121"/>
                </a:cxn>
                <a:cxn ang="0">
                  <a:pos x="13" y="130"/>
                </a:cxn>
                <a:cxn ang="0">
                  <a:pos x="6" y="169"/>
                </a:cxn>
                <a:cxn ang="0">
                  <a:pos x="9" y="187"/>
                </a:cxn>
                <a:cxn ang="0">
                  <a:pos x="22" y="227"/>
                </a:cxn>
                <a:cxn ang="0">
                  <a:pos x="23" y="277"/>
                </a:cxn>
                <a:cxn ang="0">
                  <a:pos x="56" y="294"/>
                </a:cxn>
                <a:cxn ang="0">
                  <a:pos x="104" y="280"/>
                </a:cxn>
                <a:cxn ang="0">
                  <a:pos x="157" y="260"/>
                </a:cxn>
                <a:cxn ang="0">
                  <a:pos x="219" y="256"/>
                </a:cxn>
                <a:cxn ang="0">
                  <a:pos x="240" y="268"/>
                </a:cxn>
                <a:cxn ang="0">
                  <a:pos x="262" y="287"/>
                </a:cxn>
                <a:cxn ang="0">
                  <a:pos x="278" y="285"/>
                </a:cxn>
                <a:cxn ang="0">
                  <a:pos x="288" y="289"/>
                </a:cxn>
                <a:cxn ang="0">
                  <a:pos x="304" y="317"/>
                </a:cxn>
                <a:cxn ang="0">
                  <a:pos x="344" y="344"/>
                </a:cxn>
                <a:cxn ang="0">
                  <a:pos x="365" y="341"/>
                </a:cxn>
                <a:cxn ang="0">
                  <a:pos x="379" y="348"/>
                </a:cxn>
                <a:cxn ang="0">
                  <a:pos x="419" y="330"/>
                </a:cxn>
                <a:cxn ang="0">
                  <a:pos x="443" y="266"/>
                </a:cxn>
                <a:cxn ang="0">
                  <a:pos x="458" y="228"/>
                </a:cxn>
                <a:cxn ang="0">
                  <a:pos x="210" y="11"/>
                </a:cxn>
                <a:cxn ang="0">
                  <a:pos x="266" y="307"/>
                </a:cxn>
                <a:cxn ang="0">
                  <a:pos x="379" y="376"/>
                </a:cxn>
                <a:cxn ang="0">
                  <a:pos x="380" y="411"/>
                </a:cxn>
                <a:cxn ang="0">
                  <a:pos x="395" y="402"/>
                </a:cxn>
                <a:cxn ang="0">
                  <a:pos x="379" y="376"/>
                </a:cxn>
              </a:cxnLst>
              <a:rect l="0" t="0" r="r" b="b"/>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50" name="Freeform 151"/>
            <p:cNvSpPr>
              <a:spLocks noEditPoints="1"/>
            </p:cNvSpPr>
            <p:nvPr/>
          </p:nvSpPr>
          <p:spPr bwMode="auto">
            <a:xfrm>
              <a:off x="7926388" y="4052888"/>
              <a:ext cx="269875" cy="320675"/>
            </a:xfrm>
            <a:custGeom>
              <a:avLst/>
              <a:gdLst/>
              <a:ahLst/>
              <a:cxnLst>
                <a:cxn ang="0">
                  <a:pos x="87" y="81"/>
                </a:cxn>
                <a:cxn ang="0">
                  <a:pos x="78" y="84"/>
                </a:cxn>
                <a:cxn ang="0">
                  <a:pos x="67" y="79"/>
                </a:cxn>
                <a:cxn ang="0">
                  <a:pos x="61" y="89"/>
                </a:cxn>
                <a:cxn ang="0">
                  <a:pos x="52" y="105"/>
                </a:cxn>
                <a:cxn ang="0">
                  <a:pos x="21" y="125"/>
                </a:cxn>
                <a:cxn ang="0">
                  <a:pos x="7" y="139"/>
                </a:cxn>
                <a:cxn ang="0">
                  <a:pos x="4" y="151"/>
                </a:cxn>
                <a:cxn ang="0">
                  <a:pos x="14" y="156"/>
                </a:cxn>
                <a:cxn ang="0">
                  <a:pos x="22" y="159"/>
                </a:cxn>
                <a:cxn ang="0">
                  <a:pos x="43" y="154"/>
                </a:cxn>
                <a:cxn ang="0">
                  <a:pos x="50" y="141"/>
                </a:cxn>
                <a:cxn ang="0">
                  <a:pos x="56" y="129"/>
                </a:cxn>
                <a:cxn ang="0">
                  <a:pos x="69" y="122"/>
                </a:cxn>
                <a:cxn ang="0">
                  <a:pos x="72" y="116"/>
                </a:cxn>
                <a:cxn ang="0">
                  <a:pos x="80" y="105"/>
                </a:cxn>
                <a:cxn ang="0">
                  <a:pos x="89" y="90"/>
                </a:cxn>
                <a:cxn ang="0">
                  <a:pos x="87" y="81"/>
                </a:cxn>
                <a:cxn ang="0">
                  <a:pos x="15" y="167"/>
                </a:cxn>
                <a:cxn ang="0">
                  <a:pos x="19" y="162"/>
                </a:cxn>
                <a:cxn ang="0">
                  <a:pos x="15" y="167"/>
                </a:cxn>
                <a:cxn ang="0">
                  <a:pos x="128" y="41"/>
                </a:cxn>
                <a:cxn ang="0">
                  <a:pos x="117" y="40"/>
                </a:cxn>
                <a:cxn ang="0">
                  <a:pos x="110" y="33"/>
                </a:cxn>
                <a:cxn ang="0">
                  <a:pos x="105" y="24"/>
                </a:cxn>
                <a:cxn ang="0">
                  <a:pos x="105" y="30"/>
                </a:cxn>
                <a:cxn ang="0">
                  <a:pos x="100" y="28"/>
                </a:cxn>
                <a:cxn ang="0">
                  <a:pos x="96" y="20"/>
                </a:cxn>
                <a:cxn ang="0">
                  <a:pos x="92" y="10"/>
                </a:cxn>
                <a:cxn ang="0">
                  <a:pos x="78" y="0"/>
                </a:cxn>
                <a:cxn ang="0">
                  <a:pos x="81" y="12"/>
                </a:cxn>
                <a:cxn ang="0">
                  <a:pos x="89" y="20"/>
                </a:cxn>
                <a:cxn ang="0">
                  <a:pos x="96" y="29"/>
                </a:cxn>
                <a:cxn ang="0">
                  <a:pos x="94" y="46"/>
                </a:cxn>
                <a:cxn ang="0">
                  <a:pos x="85" y="56"/>
                </a:cxn>
                <a:cxn ang="0">
                  <a:pos x="100" y="69"/>
                </a:cxn>
                <a:cxn ang="0">
                  <a:pos x="97" y="87"/>
                </a:cxn>
                <a:cxn ang="0">
                  <a:pos x="107" y="89"/>
                </a:cxn>
                <a:cxn ang="0">
                  <a:pos x="119" y="71"/>
                </a:cxn>
                <a:cxn ang="0">
                  <a:pos x="123" y="60"/>
                </a:cxn>
                <a:cxn ang="0">
                  <a:pos x="130" y="57"/>
                </a:cxn>
                <a:cxn ang="0">
                  <a:pos x="135" y="50"/>
                </a:cxn>
                <a:cxn ang="0">
                  <a:pos x="139" y="40"/>
                </a:cxn>
                <a:cxn ang="0">
                  <a:pos x="128" y="41"/>
                </a:cxn>
              </a:cxnLst>
              <a:rect l="0" t="0" r="r" b="b"/>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51" name="Freeform 152"/>
            <p:cNvSpPr>
              <a:spLocks noEditPoints="1"/>
            </p:cNvSpPr>
            <p:nvPr/>
          </p:nvSpPr>
          <p:spPr bwMode="auto">
            <a:xfrm>
              <a:off x="8162925" y="3616325"/>
              <a:ext cx="58738" cy="53975"/>
            </a:xfrm>
            <a:custGeom>
              <a:avLst/>
              <a:gdLst/>
              <a:ahLst/>
              <a:cxnLst>
                <a:cxn ang="0">
                  <a:pos x="4" y="24"/>
                </a:cxn>
                <a:cxn ang="0">
                  <a:pos x="17" y="20"/>
                </a:cxn>
                <a:cxn ang="0">
                  <a:pos x="4" y="24"/>
                </a:cxn>
                <a:cxn ang="0">
                  <a:pos x="20" y="10"/>
                </a:cxn>
                <a:cxn ang="0">
                  <a:pos x="31" y="4"/>
                </a:cxn>
                <a:cxn ang="0">
                  <a:pos x="20" y="10"/>
                </a:cxn>
              </a:cxnLst>
              <a:rect l="0" t="0" r="r" b="b"/>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52" name="Freeform 153"/>
            <p:cNvSpPr/>
            <p:nvPr/>
          </p:nvSpPr>
          <p:spPr bwMode="auto">
            <a:xfrm>
              <a:off x="5487988" y="2270125"/>
              <a:ext cx="309563" cy="195263"/>
            </a:xfrm>
            <a:custGeom>
              <a:avLst/>
              <a:gdLst/>
              <a:ahLst/>
              <a:cxnLst>
                <a:cxn ang="0">
                  <a:pos x="161" y="64"/>
                </a:cxn>
                <a:cxn ang="0">
                  <a:pos x="151" y="61"/>
                </a:cxn>
                <a:cxn ang="0">
                  <a:pos x="139" y="53"/>
                </a:cxn>
                <a:cxn ang="0">
                  <a:pos x="126" y="45"/>
                </a:cxn>
                <a:cxn ang="0">
                  <a:pos x="115" y="37"/>
                </a:cxn>
                <a:cxn ang="0">
                  <a:pos x="110" y="28"/>
                </a:cxn>
                <a:cxn ang="0">
                  <a:pos x="105" y="20"/>
                </a:cxn>
                <a:cxn ang="0">
                  <a:pos x="88" y="18"/>
                </a:cxn>
                <a:cxn ang="0">
                  <a:pos x="84" y="6"/>
                </a:cxn>
                <a:cxn ang="0">
                  <a:pos x="76" y="3"/>
                </a:cxn>
                <a:cxn ang="0">
                  <a:pos x="68" y="1"/>
                </a:cxn>
                <a:cxn ang="0">
                  <a:pos x="63" y="4"/>
                </a:cxn>
                <a:cxn ang="0">
                  <a:pos x="59" y="8"/>
                </a:cxn>
                <a:cxn ang="0">
                  <a:pos x="51" y="14"/>
                </a:cxn>
                <a:cxn ang="0">
                  <a:pos x="47" y="19"/>
                </a:cxn>
                <a:cxn ang="0">
                  <a:pos x="39" y="17"/>
                </a:cxn>
                <a:cxn ang="0">
                  <a:pos x="31" y="15"/>
                </a:cxn>
                <a:cxn ang="0">
                  <a:pos x="17" y="5"/>
                </a:cxn>
                <a:cxn ang="0">
                  <a:pos x="6" y="11"/>
                </a:cxn>
                <a:cxn ang="0">
                  <a:pos x="11" y="9"/>
                </a:cxn>
                <a:cxn ang="0">
                  <a:pos x="20" y="19"/>
                </a:cxn>
                <a:cxn ang="0">
                  <a:pos x="25" y="26"/>
                </a:cxn>
                <a:cxn ang="0">
                  <a:pos x="14" y="28"/>
                </a:cxn>
                <a:cxn ang="0">
                  <a:pos x="3" y="28"/>
                </a:cxn>
                <a:cxn ang="0">
                  <a:pos x="6" y="38"/>
                </a:cxn>
                <a:cxn ang="0">
                  <a:pos x="6" y="45"/>
                </a:cxn>
                <a:cxn ang="0">
                  <a:pos x="13" y="47"/>
                </a:cxn>
                <a:cxn ang="0">
                  <a:pos x="15" y="56"/>
                </a:cxn>
                <a:cxn ang="0">
                  <a:pos x="15" y="71"/>
                </a:cxn>
                <a:cxn ang="0">
                  <a:pos x="24" y="70"/>
                </a:cxn>
                <a:cxn ang="0">
                  <a:pos x="34" y="63"/>
                </a:cxn>
                <a:cxn ang="0">
                  <a:pos x="42" y="62"/>
                </a:cxn>
                <a:cxn ang="0">
                  <a:pos x="55" y="62"/>
                </a:cxn>
                <a:cxn ang="0">
                  <a:pos x="64" y="66"/>
                </a:cxn>
                <a:cxn ang="0">
                  <a:pos x="69" y="68"/>
                </a:cxn>
                <a:cxn ang="0">
                  <a:pos x="79" y="71"/>
                </a:cxn>
                <a:cxn ang="0">
                  <a:pos x="84" y="75"/>
                </a:cxn>
                <a:cxn ang="0">
                  <a:pos x="91" y="82"/>
                </a:cxn>
                <a:cxn ang="0">
                  <a:pos x="99" y="83"/>
                </a:cxn>
                <a:cxn ang="0">
                  <a:pos x="101" y="97"/>
                </a:cxn>
                <a:cxn ang="0">
                  <a:pos x="104" y="96"/>
                </a:cxn>
                <a:cxn ang="0">
                  <a:pos x="112" y="99"/>
                </a:cxn>
                <a:cxn ang="0">
                  <a:pos x="122" y="95"/>
                </a:cxn>
                <a:cxn ang="0">
                  <a:pos x="138" y="86"/>
                </a:cxn>
                <a:cxn ang="0">
                  <a:pos x="144" y="75"/>
                </a:cxn>
                <a:cxn ang="0">
                  <a:pos x="153" y="69"/>
                </a:cxn>
                <a:cxn ang="0">
                  <a:pos x="162" y="71"/>
                </a:cxn>
                <a:cxn ang="0">
                  <a:pos x="161" y="64"/>
                </a:cxn>
              </a:cxnLst>
              <a:rect l="0" t="0" r="r" b="b"/>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53" name="Freeform 154"/>
            <p:cNvSpPr/>
            <p:nvPr/>
          </p:nvSpPr>
          <p:spPr bwMode="auto">
            <a:xfrm>
              <a:off x="5300663" y="2339975"/>
              <a:ext cx="425450" cy="360363"/>
            </a:xfrm>
            <a:custGeom>
              <a:avLst/>
              <a:gdLst/>
              <a:ahLst/>
              <a:cxnLst>
                <a:cxn ang="0">
                  <a:pos x="217" y="162"/>
                </a:cxn>
                <a:cxn ang="0">
                  <a:pos x="212" y="150"/>
                </a:cxn>
                <a:cxn ang="0">
                  <a:pos x="200" y="140"/>
                </a:cxn>
                <a:cxn ang="0">
                  <a:pos x="192" y="130"/>
                </a:cxn>
                <a:cxn ang="0">
                  <a:pos x="204" y="114"/>
                </a:cxn>
                <a:cxn ang="0">
                  <a:pos x="193" y="108"/>
                </a:cxn>
                <a:cxn ang="0">
                  <a:pos x="191" y="95"/>
                </a:cxn>
                <a:cxn ang="0">
                  <a:pos x="191" y="83"/>
                </a:cxn>
                <a:cxn ang="0">
                  <a:pos x="192" y="74"/>
                </a:cxn>
                <a:cxn ang="0">
                  <a:pos x="197" y="65"/>
                </a:cxn>
                <a:cxn ang="0">
                  <a:pos x="199" y="60"/>
                </a:cxn>
                <a:cxn ang="0">
                  <a:pos x="197" y="46"/>
                </a:cxn>
                <a:cxn ang="0">
                  <a:pos x="189" y="45"/>
                </a:cxn>
                <a:cxn ang="0">
                  <a:pos x="182" y="38"/>
                </a:cxn>
                <a:cxn ang="0">
                  <a:pos x="177" y="34"/>
                </a:cxn>
                <a:cxn ang="0">
                  <a:pos x="167" y="31"/>
                </a:cxn>
                <a:cxn ang="0">
                  <a:pos x="162" y="29"/>
                </a:cxn>
                <a:cxn ang="0">
                  <a:pos x="153" y="25"/>
                </a:cxn>
                <a:cxn ang="0">
                  <a:pos x="140" y="25"/>
                </a:cxn>
                <a:cxn ang="0">
                  <a:pos x="132" y="26"/>
                </a:cxn>
                <a:cxn ang="0">
                  <a:pos x="122" y="33"/>
                </a:cxn>
                <a:cxn ang="0">
                  <a:pos x="113" y="34"/>
                </a:cxn>
                <a:cxn ang="0">
                  <a:pos x="113" y="40"/>
                </a:cxn>
                <a:cxn ang="0">
                  <a:pos x="88" y="46"/>
                </a:cxn>
                <a:cxn ang="0">
                  <a:pos x="68" y="33"/>
                </a:cxn>
                <a:cxn ang="0">
                  <a:pos x="54" y="20"/>
                </a:cxn>
                <a:cxn ang="0">
                  <a:pos x="46" y="14"/>
                </a:cxn>
                <a:cxn ang="0">
                  <a:pos x="44" y="4"/>
                </a:cxn>
                <a:cxn ang="0">
                  <a:pos x="21" y="14"/>
                </a:cxn>
                <a:cxn ang="0">
                  <a:pos x="13" y="9"/>
                </a:cxn>
                <a:cxn ang="0">
                  <a:pos x="7" y="1"/>
                </a:cxn>
                <a:cxn ang="0">
                  <a:pos x="3" y="6"/>
                </a:cxn>
                <a:cxn ang="0">
                  <a:pos x="3" y="16"/>
                </a:cxn>
                <a:cxn ang="0">
                  <a:pos x="3" y="28"/>
                </a:cxn>
                <a:cxn ang="0">
                  <a:pos x="9" y="37"/>
                </a:cxn>
                <a:cxn ang="0">
                  <a:pos x="13" y="46"/>
                </a:cxn>
                <a:cxn ang="0">
                  <a:pos x="19" y="52"/>
                </a:cxn>
                <a:cxn ang="0">
                  <a:pos x="23" y="56"/>
                </a:cxn>
                <a:cxn ang="0">
                  <a:pos x="22" y="63"/>
                </a:cxn>
                <a:cxn ang="0">
                  <a:pos x="17" y="72"/>
                </a:cxn>
                <a:cxn ang="0">
                  <a:pos x="19" y="82"/>
                </a:cxn>
                <a:cxn ang="0">
                  <a:pos x="24" y="88"/>
                </a:cxn>
                <a:cxn ang="0">
                  <a:pos x="37" y="97"/>
                </a:cxn>
                <a:cxn ang="0">
                  <a:pos x="42" y="103"/>
                </a:cxn>
                <a:cxn ang="0">
                  <a:pos x="41" y="111"/>
                </a:cxn>
                <a:cxn ang="0">
                  <a:pos x="45" y="119"/>
                </a:cxn>
                <a:cxn ang="0">
                  <a:pos x="51" y="127"/>
                </a:cxn>
                <a:cxn ang="0">
                  <a:pos x="54" y="127"/>
                </a:cxn>
                <a:cxn ang="0">
                  <a:pos x="59" y="126"/>
                </a:cxn>
                <a:cxn ang="0">
                  <a:pos x="67" y="125"/>
                </a:cxn>
                <a:cxn ang="0">
                  <a:pos x="79" y="143"/>
                </a:cxn>
                <a:cxn ang="0">
                  <a:pos x="85" y="153"/>
                </a:cxn>
                <a:cxn ang="0">
                  <a:pos x="99" y="160"/>
                </a:cxn>
                <a:cxn ang="0">
                  <a:pos x="125" y="170"/>
                </a:cxn>
                <a:cxn ang="0">
                  <a:pos x="143" y="165"/>
                </a:cxn>
                <a:cxn ang="0">
                  <a:pos x="151" y="180"/>
                </a:cxn>
                <a:cxn ang="0">
                  <a:pos x="191" y="187"/>
                </a:cxn>
                <a:cxn ang="0">
                  <a:pos x="202" y="188"/>
                </a:cxn>
                <a:cxn ang="0">
                  <a:pos x="202" y="185"/>
                </a:cxn>
                <a:cxn ang="0">
                  <a:pos x="209" y="174"/>
                </a:cxn>
                <a:cxn ang="0">
                  <a:pos x="220" y="171"/>
                </a:cxn>
                <a:cxn ang="0">
                  <a:pos x="217" y="162"/>
                </a:cxn>
              </a:cxnLst>
              <a:rect l="0" t="0" r="r" b="b"/>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54" name="Freeform 155"/>
            <p:cNvSpPr>
              <a:spLocks noEditPoints="1"/>
            </p:cNvSpPr>
            <p:nvPr/>
          </p:nvSpPr>
          <p:spPr bwMode="auto">
            <a:xfrm>
              <a:off x="5356225" y="1914525"/>
              <a:ext cx="876300" cy="412750"/>
            </a:xfrm>
            <a:custGeom>
              <a:avLst/>
              <a:gdLst/>
              <a:ahLst/>
              <a:cxnLst>
                <a:cxn ang="0">
                  <a:pos x="444" y="89"/>
                </a:cxn>
                <a:cxn ang="0">
                  <a:pos x="429" y="75"/>
                </a:cxn>
                <a:cxn ang="0">
                  <a:pos x="399" y="70"/>
                </a:cxn>
                <a:cxn ang="0">
                  <a:pos x="372" y="51"/>
                </a:cxn>
                <a:cxn ang="0">
                  <a:pos x="341" y="17"/>
                </a:cxn>
                <a:cxn ang="0">
                  <a:pos x="310" y="30"/>
                </a:cxn>
                <a:cxn ang="0">
                  <a:pos x="302" y="21"/>
                </a:cxn>
                <a:cxn ang="0">
                  <a:pos x="285" y="19"/>
                </a:cxn>
                <a:cxn ang="0">
                  <a:pos x="277" y="2"/>
                </a:cxn>
                <a:cxn ang="0">
                  <a:pos x="237" y="10"/>
                </a:cxn>
                <a:cxn ang="0">
                  <a:pos x="193" y="20"/>
                </a:cxn>
                <a:cxn ang="0">
                  <a:pos x="170" y="31"/>
                </a:cxn>
                <a:cxn ang="0">
                  <a:pos x="166" y="46"/>
                </a:cxn>
                <a:cxn ang="0">
                  <a:pos x="170" y="61"/>
                </a:cxn>
                <a:cxn ang="0">
                  <a:pos x="158" y="69"/>
                </a:cxn>
                <a:cxn ang="0">
                  <a:pos x="141" y="68"/>
                </a:cxn>
                <a:cxn ang="0">
                  <a:pos x="112" y="70"/>
                </a:cxn>
                <a:cxn ang="0">
                  <a:pos x="92" y="70"/>
                </a:cxn>
                <a:cxn ang="0">
                  <a:pos x="62" y="58"/>
                </a:cxn>
                <a:cxn ang="0">
                  <a:pos x="35" y="66"/>
                </a:cxn>
                <a:cxn ang="0">
                  <a:pos x="25" y="84"/>
                </a:cxn>
                <a:cxn ang="0">
                  <a:pos x="4" y="88"/>
                </a:cxn>
                <a:cxn ang="0">
                  <a:pos x="1" y="104"/>
                </a:cxn>
                <a:cxn ang="0">
                  <a:pos x="17" y="114"/>
                </a:cxn>
                <a:cxn ang="0">
                  <a:pos x="28" y="134"/>
                </a:cxn>
                <a:cxn ang="0">
                  <a:pos x="58" y="127"/>
                </a:cxn>
                <a:cxn ang="0">
                  <a:pos x="65" y="150"/>
                </a:cxn>
                <a:cxn ang="0">
                  <a:pos x="44" y="165"/>
                </a:cxn>
                <a:cxn ang="0">
                  <a:pos x="64" y="185"/>
                </a:cxn>
                <a:cxn ang="0">
                  <a:pos x="75" y="197"/>
                </a:cxn>
                <a:cxn ang="0">
                  <a:pos x="108" y="203"/>
                </a:cxn>
                <a:cxn ang="0">
                  <a:pos x="139" y="144"/>
                </a:cxn>
                <a:cxn ang="0">
                  <a:pos x="157" y="146"/>
                </a:cxn>
                <a:cxn ang="0">
                  <a:pos x="191" y="174"/>
                </a:cxn>
                <a:cxn ang="0">
                  <a:pos x="225" y="192"/>
                </a:cxn>
                <a:cxn ang="0">
                  <a:pos x="250" y="212"/>
                </a:cxn>
                <a:cxn ang="0">
                  <a:pos x="274" y="201"/>
                </a:cxn>
                <a:cxn ang="0">
                  <a:pos x="299" y="187"/>
                </a:cxn>
                <a:cxn ang="0">
                  <a:pos x="336" y="185"/>
                </a:cxn>
                <a:cxn ang="0">
                  <a:pos x="385" y="193"/>
                </a:cxn>
                <a:cxn ang="0">
                  <a:pos x="386" y="167"/>
                </a:cxn>
                <a:cxn ang="0">
                  <a:pos x="401" y="151"/>
                </a:cxn>
                <a:cxn ang="0">
                  <a:pos x="416" y="126"/>
                </a:cxn>
                <a:cxn ang="0">
                  <a:pos x="445" y="123"/>
                </a:cxn>
                <a:cxn ang="0">
                  <a:pos x="455" y="99"/>
                </a:cxn>
                <a:cxn ang="0">
                  <a:pos x="171" y="137"/>
                </a:cxn>
                <a:cxn ang="0">
                  <a:pos x="361" y="136"/>
                </a:cxn>
                <a:cxn ang="0">
                  <a:pos x="315" y="136"/>
                </a:cxn>
                <a:cxn ang="0">
                  <a:pos x="361" y="136"/>
                </a:cxn>
              </a:cxnLst>
              <a:rect l="0" t="0" r="r" b="b"/>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55" name="Freeform 156"/>
            <p:cNvSpPr>
              <a:spLocks noEditPoints="1"/>
            </p:cNvSpPr>
            <p:nvPr/>
          </p:nvSpPr>
          <p:spPr bwMode="auto">
            <a:xfrm>
              <a:off x="4778375" y="898525"/>
              <a:ext cx="3681413" cy="1411288"/>
            </a:xfrm>
            <a:custGeom>
              <a:avLst/>
              <a:gdLst/>
              <a:ahLst/>
              <a:cxnLst>
                <a:cxn ang="0">
                  <a:pos x="814" y="12"/>
                </a:cxn>
                <a:cxn ang="0">
                  <a:pos x="840" y="45"/>
                </a:cxn>
                <a:cxn ang="0">
                  <a:pos x="912" y="61"/>
                </a:cxn>
                <a:cxn ang="0">
                  <a:pos x="822" y="28"/>
                </a:cxn>
                <a:cxn ang="0">
                  <a:pos x="1331" y="168"/>
                </a:cxn>
                <a:cxn ang="0">
                  <a:pos x="1358" y="198"/>
                </a:cxn>
                <a:cxn ang="0">
                  <a:pos x="1388" y="664"/>
                </a:cxn>
                <a:cxn ang="0">
                  <a:pos x="355" y="25"/>
                </a:cxn>
                <a:cxn ang="0">
                  <a:pos x="1886" y="330"/>
                </a:cxn>
                <a:cxn ang="0">
                  <a:pos x="1698" y="277"/>
                </a:cxn>
                <a:cxn ang="0">
                  <a:pos x="1580" y="268"/>
                </a:cxn>
                <a:cxn ang="0">
                  <a:pos x="1412" y="221"/>
                </a:cxn>
                <a:cxn ang="0">
                  <a:pos x="1319" y="241"/>
                </a:cxn>
                <a:cxn ang="0">
                  <a:pos x="1224" y="204"/>
                </a:cxn>
                <a:cxn ang="0">
                  <a:pos x="1101" y="196"/>
                </a:cxn>
                <a:cxn ang="0">
                  <a:pos x="989" y="193"/>
                </a:cxn>
                <a:cxn ang="0">
                  <a:pos x="1007" y="122"/>
                </a:cxn>
                <a:cxn ang="0">
                  <a:pos x="909" y="126"/>
                </a:cxn>
                <a:cxn ang="0">
                  <a:pos x="800" y="148"/>
                </a:cxn>
                <a:cxn ang="0">
                  <a:pos x="764" y="190"/>
                </a:cxn>
                <a:cxn ang="0">
                  <a:pos x="667" y="228"/>
                </a:cxn>
                <a:cxn ang="0">
                  <a:pos x="623" y="257"/>
                </a:cxn>
                <a:cxn ang="0">
                  <a:pos x="630" y="312"/>
                </a:cxn>
                <a:cxn ang="0">
                  <a:pos x="603" y="320"/>
                </a:cxn>
                <a:cxn ang="0">
                  <a:pos x="557" y="231"/>
                </a:cxn>
                <a:cxn ang="0">
                  <a:pos x="468" y="273"/>
                </a:cxn>
                <a:cxn ang="0">
                  <a:pos x="384" y="305"/>
                </a:cxn>
                <a:cxn ang="0">
                  <a:pos x="307" y="312"/>
                </a:cxn>
                <a:cxn ang="0">
                  <a:pos x="230" y="353"/>
                </a:cxn>
                <a:cxn ang="0">
                  <a:pos x="170" y="355"/>
                </a:cxn>
                <a:cxn ang="0">
                  <a:pos x="201" y="292"/>
                </a:cxn>
                <a:cxn ang="0">
                  <a:pos x="100" y="296"/>
                </a:cxn>
                <a:cxn ang="0">
                  <a:pos x="133" y="407"/>
                </a:cxn>
                <a:cxn ang="0">
                  <a:pos x="89" y="497"/>
                </a:cxn>
                <a:cxn ang="0">
                  <a:pos x="134" y="574"/>
                </a:cxn>
                <a:cxn ang="0">
                  <a:pos x="223" y="617"/>
                </a:cxn>
                <a:cxn ang="0">
                  <a:pos x="193" y="682"/>
                </a:cxn>
                <a:cxn ang="0">
                  <a:pos x="326" y="731"/>
                </a:cxn>
                <a:cxn ang="0">
                  <a:pos x="312" y="613"/>
                </a:cxn>
                <a:cxn ang="0">
                  <a:pos x="425" y="599"/>
                </a:cxn>
                <a:cxn ang="0">
                  <a:pos x="472" y="554"/>
                </a:cxn>
                <a:cxn ang="0">
                  <a:pos x="610" y="554"/>
                </a:cxn>
                <a:cxn ang="0">
                  <a:pos x="738" y="612"/>
                </a:cxn>
                <a:cxn ang="0">
                  <a:pos x="849" y="616"/>
                </a:cxn>
                <a:cxn ang="0">
                  <a:pos x="939" y="614"/>
                </a:cxn>
                <a:cxn ang="0">
                  <a:pos x="1099" y="622"/>
                </a:cxn>
                <a:cxn ang="0">
                  <a:pos x="1210" y="615"/>
                </a:cxn>
                <a:cxn ang="0">
                  <a:pos x="1251" y="689"/>
                </a:cxn>
                <a:cxn ang="0">
                  <a:pos x="1365" y="573"/>
                </a:cxn>
                <a:cxn ang="0">
                  <a:pos x="1310" y="530"/>
                </a:cxn>
                <a:cxn ang="0">
                  <a:pos x="1484" y="473"/>
                </a:cxn>
                <a:cxn ang="0">
                  <a:pos x="1584" y="440"/>
                </a:cxn>
                <a:cxn ang="0">
                  <a:pos x="1544" y="494"/>
                </a:cxn>
                <a:cxn ang="0">
                  <a:pos x="1607" y="521"/>
                </a:cxn>
                <a:cxn ang="0">
                  <a:pos x="1697" y="458"/>
                </a:cxn>
                <a:cxn ang="0">
                  <a:pos x="1766" y="373"/>
                </a:cxn>
                <a:cxn ang="0">
                  <a:pos x="1875" y="379"/>
                </a:cxn>
                <a:cxn ang="0">
                  <a:pos x="993" y="567"/>
                </a:cxn>
                <a:cxn ang="0">
                  <a:pos x="386" y="247"/>
                </a:cxn>
                <a:cxn ang="0">
                  <a:pos x="485" y="133"/>
                </a:cxn>
                <a:cxn ang="0">
                  <a:pos x="415" y="39"/>
                </a:cxn>
                <a:cxn ang="0">
                  <a:pos x="464" y="16"/>
                </a:cxn>
              </a:cxnLst>
              <a:rect l="0" t="0" r="r" b="b"/>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56" name="Freeform 158"/>
            <p:cNvSpPr/>
            <p:nvPr/>
          </p:nvSpPr>
          <p:spPr bwMode="auto">
            <a:xfrm>
              <a:off x="4622800" y="3133725"/>
              <a:ext cx="395288" cy="415925"/>
            </a:xfrm>
            <a:custGeom>
              <a:avLst/>
              <a:gdLst/>
              <a:ahLst/>
              <a:cxnLst>
                <a:cxn ang="0">
                  <a:pos x="184" y="102"/>
                </a:cxn>
                <a:cxn ang="0">
                  <a:pos x="184" y="95"/>
                </a:cxn>
                <a:cxn ang="0">
                  <a:pos x="181" y="91"/>
                </a:cxn>
                <a:cxn ang="0">
                  <a:pos x="186" y="81"/>
                </a:cxn>
                <a:cxn ang="0">
                  <a:pos x="189" y="71"/>
                </a:cxn>
                <a:cxn ang="0">
                  <a:pos x="194" y="54"/>
                </a:cxn>
                <a:cxn ang="0">
                  <a:pos x="203" y="44"/>
                </a:cxn>
                <a:cxn ang="0">
                  <a:pos x="203" y="33"/>
                </a:cxn>
                <a:cxn ang="0">
                  <a:pos x="204" y="23"/>
                </a:cxn>
                <a:cxn ang="0">
                  <a:pos x="185" y="13"/>
                </a:cxn>
                <a:cxn ang="0">
                  <a:pos x="172" y="13"/>
                </a:cxn>
                <a:cxn ang="0">
                  <a:pos x="164" y="4"/>
                </a:cxn>
                <a:cxn ang="0">
                  <a:pos x="156" y="6"/>
                </a:cxn>
                <a:cxn ang="0">
                  <a:pos x="134" y="6"/>
                </a:cxn>
                <a:cxn ang="0">
                  <a:pos x="114" y="9"/>
                </a:cxn>
                <a:cxn ang="0">
                  <a:pos x="89" y="13"/>
                </a:cxn>
                <a:cxn ang="0">
                  <a:pos x="68" y="16"/>
                </a:cxn>
                <a:cxn ang="0">
                  <a:pos x="66" y="35"/>
                </a:cxn>
                <a:cxn ang="0">
                  <a:pos x="53" y="71"/>
                </a:cxn>
                <a:cxn ang="0">
                  <a:pos x="43" y="102"/>
                </a:cxn>
                <a:cxn ang="0">
                  <a:pos x="32" y="117"/>
                </a:cxn>
                <a:cxn ang="0">
                  <a:pos x="18" y="117"/>
                </a:cxn>
                <a:cxn ang="0">
                  <a:pos x="0" y="121"/>
                </a:cxn>
                <a:cxn ang="0">
                  <a:pos x="4" y="135"/>
                </a:cxn>
                <a:cxn ang="0">
                  <a:pos x="47" y="132"/>
                </a:cxn>
                <a:cxn ang="0">
                  <a:pos x="53" y="150"/>
                </a:cxn>
                <a:cxn ang="0">
                  <a:pos x="76" y="155"/>
                </a:cxn>
                <a:cxn ang="0">
                  <a:pos x="89" y="145"/>
                </a:cxn>
                <a:cxn ang="0">
                  <a:pos x="102" y="149"/>
                </a:cxn>
                <a:cxn ang="0">
                  <a:pos x="103" y="174"/>
                </a:cxn>
                <a:cxn ang="0">
                  <a:pos x="108" y="192"/>
                </a:cxn>
                <a:cxn ang="0">
                  <a:pos x="124" y="188"/>
                </a:cxn>
                <a:cxn ang="0">
                  <a:pos x="130" y="191"/>
                </a:cxn>
                <a:cxn ang="0">
                  <a:pos x="140" y="193"/>
                </a:cxn>
                <a:cxn ang="0">
                  <a:pos x="153" y="201"/>
                </a:cxn>
                <a:cxn ang="0">
                  <a:pos x="162" y="198"/>
                </a:cxn>
                <a:cxn ang="0">
                  <a:pos x="177" y="206"/>
                </a:cxn>
                <a:cxn ang="0">
                  <a:pos x="189" y="216"/>
                </a:cxn>
                <a:cxn ang="0">
                  <a:pos x="190" y="203"/>
                </a:cxn>
                <a:cxn ang="0">
                  <a:pos x="175" y="196"/>
                </a:cxn>
                <a:cxn ang="0">
                  <a:pos x="178" y="173"/>
                </a:cxn>
                <a:cxn ang="0">
                  <a:pos x="182" y="160"/>
                </a:cxn>
                <a:cxn ang="0">
                  <a:pos x="196" y="157"/>
                </a:cxn>
                <a:cxn ang="0">
                  <a:pos x="189" y="144"/>
                </a:cxn>
              </a:cxnLst>
              <a:rect l="0" t="0" r="r" b="b"/>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57" name="Freeform 159"/>
            <p:cNvSpPr/>
            <p:nvPr/>
          </p:nvSpPr>
          <p:spPr bwMode="auto">
            <a:xfrm>
              <a:off x="4975225" y="3306763"/>
              <a:ext cx="34925" cy="46038"/>
            </a:xfrm>
            <a:custGeom>
              <a:avLst/>
              <a:gdLst/>
              <a:ahLst/>
              <a:cxnLst>
                <a:cxn ang="0">
                  <a:pos x="1" y="12"/>
                </a:cxn>
                <a:cxn ang="0">
                  <a:pos x="4" y="24"/>
                </a:cxn>
                <a:cxn ang="0">
                  <a:pos x="9" y="21"/>
                </a:cxn>
                <a:cxn ang="0">
                  <a:pos x="18" y="8"/>
                </a:cxn>
                <a:cxn ang="0">
                  <a:pos x="15" y="6"/>
                </a:cxn>
                <a:cxn ang="0">
                  <a:pos x="14" y="0"/>
                </a:cxn>
                <a:cxn ang="0">
                  <a:pos x="9" y="0"/>
                </a:cxn>
                <a:cxn ang="0">
                  <a:pos x="3" y="4"/>
                </a:cxn>
                <a:cxn ang="0">
                  <a:pos x="0" y="3"/>
                </a:cxn>
                <a:cxn ang="0">
                  <a:pos x="0" y="4"/>
                </a:cxn>
                <a:cxn ang="0">
                  <a:pos x="1" y="12"/>
                </a:cxn>
              </a:cxnLst>
              <a:rect l="0" t="0" r="r" b="b"/>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58" name="Freeform 160"/>
            <p:cNvSpPr/>
            <p:nvPr/>
          </p:nvSpPr>
          <p:spPr bwMode="auto">
            <a:xfrm>
              <a:off x="4995863" y="3484563"/>
              <a:ext cx="230188" cy="368300"/>
            </a:xfrm>
            <a:custGeom>
              <a:avLst/>
              <a:gdLst/>
              <a:ahLst/>
              <a:cxnLst>
                <a:cxn ang="0">
                  <a:pos x="119" y="50"/>
                </a:cxn>
                <a:cxn ang="0">
                  <a:pos x="116" y="28"/>
                </a:cxn>
                <a:cxn ang="0">
                  <a:pos x="115" y="1"/>
                </a:cxn>
                <a:cxn ang="0">
                  <a:pos x="115" y="0"/>
                </a:cxn>
                <a:cxn ang="0">
                  <a:pos x="103" y="7"/>
                </a:cxn>
                <a:cxn ang="0">
                  <a:pos x="95" y="9"/>
                </a:cxn>
                <a:cxn ang="0">
                  <a:pos x="89" y="8"/>
                </a:cxn>
                <a:cxn ang="0">
                  <a:pos x="85" y="13"/>
                </a:cxn>
                <a:cxn ang="0">
                  <a:pos x="78" y="13"/>
                </a:cxn>
                <a:cxn ang="0">
                  <a:pos x="69" y="15"/>
                </a:cxn>
                <a:cxn ang="0">
                  <a:pos x="65" y="11"/>
                </a:cxn>
                <a:cxn ang="0">
                  <a:pos x="58" y="13"/>
                </a:cxn>
                <a:cxn ang="0">
                  <a:pos x="52" y="12"/>
                </a:cxn>
                <a:cxn ang="0">
                  <a:pos x="51" y="16"/>
                </a:cxn>
                <a:cxn ang="0">
                  <a:pos x="56" y="40"/>
                </a:cxn>
                <a:cxn ang="0">
                  <a:pos x="63" y="46"/>
                </a:cxn>
                <a:cxn ang="0">
                  <a:pos x="63" y="58"/>
                </a:cxn>
                <a:cxn ang="0">
                  <a:pos x="57" y="65"/>
                </a:cxn>
                <a:cxn ang="0">
                  <a:pos x="56" y="75"/>
                </a:cxn>
                <a:cxn ang="0">
                  <a:pos x="46" y="62"/>
                </a:cxn>
                <a:cxn ang="0">
                  <a:pos x="48" y="47"/>
                </a:cxn>
                <a:cxn ang="0">
                  <a:pos x="39" y="46"/>
                </a:cxn>
                <a:cxn ang="0">
                  <a:pos x="31" y="40"/>
                </a:cxn>
                <a:cxn ang="0">
                  <a:pos x="0" y="52"/>
                </a:cxn>
                <a:cxn ang="0">
                  <a:pos x="2" y="60"/>
                </a:cxn>
                <a:cxn ang="0">
                  <a:pos x="2" y="60"/>
                </a:cxn>
                <a:cxn ang="0">
                  <a:pos x="3" y="64"/>
                </a:cxn>
                <a:cxn ang="0">
                  <a:pos x="18" y="67"/>
                </a:cxn>
                <a:cxn ang="0">
                  <a:pos x="31" y="72"/>
                </a:cxn>
                <a:cxn ang="0">
                  <a:pos x="31" y="89"/>
                </a:cxn>
                <a:cxn ang="0">
                  <a:pos x="28" y="99"/>
                </a:cxn>
                <a:cxn ang="0">
                  <a:pos x="32" y="108"/>
                </a:cxn>
                <a:cxn ang="0">
                  <a:pos x="26" y="116"/>
                </a:cxn>
                <a:cxn ang="0">
                  <a:pos x="23" y="127"/>
                </a:cxn>
                <a:cxn ang="0">
                  <a:pos x="11" y="138"/>
                </a:cxn>
                <a:cxn ang="0">
                  <a:pos x="12" y="139"/>
                </a:cxn>
                <a:cxn ang="0">
                  <a:pos x="19" y="160"/>
                </a:cxn>
                <a:cxn ang="0">
                  <a:pos x="20" y="180"/>
                </a:cxn>
                <a:cxn ang="0">
                  <a:pos x="21" y="193"/>
                </a:cxn>
                <a:cxn ang="0">
                  <a:pos x="30" y="193"/>
                </a:cxn>
                <a:cxn ang="0">
                  <a:pos x="30" y="187"/>
                </a:cxn>
                <a:cxn ang="0">
                  <a:pos x="26" y="183"/>
                </a:cxn>
                <a:cxn ang="0">
                  <a:pos x="43" y="170"/>
                </a:cxn>
                <a:cxn ang="0">
                  <a:pos x="57" y="161"/>
                </a:cxn>
                <a:cxn ang="0">
                  <a:pos x="59" y="145"/>
                </a:cxn>
                <a:cxn ang="0">
                  <a:pos x="57" y="130"/>
                </a:cxn>
                <a:cxn ang="0">
                  <a:pos x="51" y="116"/>
                </a:cxn>
                <a:cxn ang="0">
                  <a:pos x="53" y="108"/>
                </a:cxn>
                <a:cxn ang="0">
                  <a:pos x="58" y="102"/>
                </a:cxn>
                <a:cxn ang="0">
                  <a:pos x="68" y="96"/>
                </a:cxn>
                <a:cxn ang="0">
                  <a:pos x="79" y="83"/>
                </a:cxn>
                <a:cxn ang="0">
                  <a:pos x="101" y="73"/>
                </a:cxn>
                <a:cxn ang="0">
                  <a:pos x="119" y="50"/>
                </a:cxn>
              </a:cxnLst>
              <a:rect l="0" t="0" r="r" b="b"/>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59" name="Freeform 161"/>
            <p:cNvSpPr/>
            <p:nvPr/>
          </p:nvSpPr>
          <p:spPr bwMode="auto">
            <a:xfrm>
              <a:off x="4983163" y="3275013"/>
              <a:ext cx="233363" cy="238125"/>
            </a:xfrm>
            <a:custGeom>
              <a:avLst/>
              <a:gdLst/>
              <a:ahLst/>
              <a:cxnLst>
                <a:cxn ang="0">
                  <a:pos x="114" y="100"/>
                </a:cxn>
                <a:cxn ang="0">
                  <a:pos x="110" y="88"/>
                </a:cxn>
                <a:cxn ang="0">
                  <a:pos x="109" y="79"/>
                </a:cxn>
                <a:cxn ang="0">
                  <a:pos x="111" y="71"/>
                </a:cxn>
                <a:cxn ang="0">
                  <a:pos x="105" y="61"/>
                </a:cxn>
                <a:cxn ang="0">
                  <a:pos x="110" y="44"/>
                </a:cxn>
                <a:cxn ang="0">
                  <a:pos x="91" y="30"/>
                </a:cxn>
                <a:cxn ang="0">
                  <a:pos x="92" y="24"/>
                </a:cxn>
                <a:cxn ang="0">
                  <a:pos x="49" y="1"/>
                </a:cxn>
                <a:cxn ang="0">
                  <a:pos x="44" y="12"/>
                </a:cxn>
                <a:cxn ang="0">
                  <a:pos x="44" y="19"/>
                </a:cxn>
                <a:cxn ang="0">
                  <a:pos x="26" y="18"/>
                </a:cxn>
                <a:cxn ang="0">
                  <a:pos x="26" y="0"/>
                </a:cxn>
                <a:cxn ang="0">
                  <a:pos x="17" y="1"/>
                </a:cxn>
                <a:cxn ang="0">
                  <a:pos x="11" y="2"/>
                </a:cxn>
                <a:cxn ang="0">
                  <a:pos x="13" y="7"/>
                </a:cxn>
                <a:cxn ang="0">
                  <a:pos x="15" y="15"/>
                </a:cxn>
                <a:cxn ang="0">
                  <a:pos x="10" y="17"/>
                </a:cxn>
                <a:cxn ang="0">
                  <a:pos x="11" y="23"/>
                </a:cxn>
                <a:cxn ang="0">
                  <a:pos x="14" y="25"/>
                </a:cxn>
                <a:cxn ang="0">
                  <a:pos x="5" y="38"/>
                </a:cxn>
                <a:cxn ang="0">
                  <a:pos x="0" y="41"/>
                </a:cxn>
                <a:cxn ang="0">
                  <a:pos x="7" y="62"/>
                </a:cxn>
                <a:cxn ang="0">
                  <a:pos x="13" y="77"/>
                </a:cxn>
                <a:cxn ang="0">
                  <a:pos x="15" y="86"/>
                </a:cxn>
                <a:cxn ang="0">
                  <a:pos x="9" y="81"/>
                </a:cxn>
                <a:cxn ang="0">
                  <a:pos x="8" y="83"/>
                </a:cxn>
                <a:cxn ang="0">
                  <a:pos x="8" y="83"/>
                </a:cxn>
                <a:cxn ang="0">
                  <a:pos x="16" y="88"/>
                </a:cxn>
                <a:cxn ang="0">
                  <a:pos x="26" y="92"/>
                </a:cxn>
                <a:cxn ang="0">
                  <a:pos x="41" y="99"/>
                </a:cxn>
                <a:cxn ang="0">
                  <a:pos x="42" y="100"/>
                </a:cxn>
                <a:cxn ang="0">
                  <a:pos x="49" y="100"/>
                </a:cxn>
                <a:cxn ang="0">
                  <a:pos x="51" y="99"/>
                </a:cxn>
                <a:cxn ang="0">
                  <a:pos x="59" y="122"/>
                </a:cxn>
                <a:cxn ang="0">
                  <a:pos x="65" y="123"/>
                </a:cxn>
                <a:cxn ang="0">
                  <a:pos x="72" y="121"/>
                </a:cxn>
                <a:cxn ang="0">
                  <a:pos x="76" y="125"/>
                </a:cxn>
                <a:cxn ang="0">
                  <a:pos x="85" y="123"/>
                </a:cxn>
                <a:cxn ang="0">
                  <a:pos x="92" y="123"/>
                </a:cxn>
                <a:cxn ang="0">
                  <a:pos x="96" y="118"/>
                </a:cxn>
                <a:cxn ang="0">
                  <a:pos x="102" y="119"/>
                </a:cxn>
                <a:cxn ang="0">
                  <a:pos x="110" y="117"/>
                </a:cxn>
                <a:cxn ang="0">
                  <a:pos x="122" y="110"/>
                </a:cxn>
                <a:cxn ang="0">
                  <a:pos x="114" y="100"/>
                </a:cxn>
              </a:cxnLst>
              <a:rect l="0" t="0" r="r" b="b"/>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60" name="Freeform 162"/>
            <p:cNvSpPr/>
            <p:nvPr/>
          </p:nvSpPr>
          <p:spPr bwMode="auto">
            <a:xfrm>
              <a:off x="5051425" y="3463925"/>
              <a:ext cx="71438" cy="168275"/>
            </a:xfrm>
            <a:custGeom>
              <a:avLst/>
              <a:gdLst/>
              <a:ahLst/>
              <a:cxnLst>
                <a:cxn ang="0">
                  <a:pos x="34" y="57"/>
                </a:cxn>
                <a:cxn ang="0">
                  <a:pos x="27" y="51"/>
                </a:cxn>
                <a:cxn ang="0">
                  <a:pos x="27" y="53"/>
                </a:cxn>
                <a:cxn ang="0">
                  <a:pos x="15" y="35"/>
                </a:cxn>
                <a:cxn ang="0">
                  <a:pos x="16" y="15"/>
                </a:cxn>
                <a:cxn ang="0">
                  <a:pos x="13" y="1"/>
                </a:cxn>
                <a:cxn ang="0">
                  <a:pos x="6" y="1"/>
                </a:cxn>
                <a:cxn ang="0">
                  <a:pos x="10" y="12"/>
                </a:cxn>
                <a:cxn ang="0">
                  <a:pos x="6" y="14"/>
                </a:cxn>
                <a:cxn ang="0">
                  <a:pos x="7" y="32"/>
                </a:cxn>
                <a:cxn ang="0">
                  <a:pos x="2" y="35"/>
                </a:cxn>
                <a:cxn ang="0">
                  <a:pos x="0" y="46"/>
                </a:cxn>
                <a:cxn ang="0">
                  <a:pos x="2" y="51"/>
                </a:cxn>
                <a:cxn ang="0">
                  <a:pos x="2" y="51"/>
                </a:cxn>
                <a:cxn ang="0">
                  <a:pos x="10" y="57"/>
                </a:cxn>
                <a:cxn ang="0">
                  <a:pos x="19" y="58"/>
                </a:cxn>
                <a:cxn ang="0">
                  <a:pos x="17" y="73"/>
                </a:cxn>
                <a:cxn ang="0">
                  <a:pos x="27" y="86"/>
                </a:cxn>
                <a:cxn ang="0">
                  <a:pos x="28" y="76"/>
                </a:cxn>
                <a:cxn ang="0">
                  <a:pos x="34" y="69"/>
                </a:cxn>
                <a:cxn ang="0">
                  <a:pos x="34" y="57"/>
                </a:cxn>
              </a:cxnLst>
              <a:rect l="0" t="0" r="r" b="b"/>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61" name="Freeform 163"/>
            <p:cNvSpPr/>
            <p:nvPr/>
          </p:nvSpPr>
          <p:spPr bwMode="auto">
            <a:xfrm>
              <a:off x="7878763" y="3705225"/>
              <a:ext cx="73025" cy="57150"/>
            </a:xfrm>
            <a:custGeom>
              <a:avLst/>
              <a:gdLst/>
              <a:ahLst/>
              <a:cxnLst>
                <a:cxn ang="0">
                  <a:pos x="1" y="5"/>
                </a:cxn>
                <a:cxn ang="0">
                  <a:pos x="34" y="27"/>
                </a:cxn>
                <a:cxn ang="0">
                  <a:pos x="1" y="5"/>
                </a:cxn>
              </a:cxnLst>
              <a:rect l="0" t="0" r="r" b="b"/>
              <a:pathLst>
                <a:path w="38" h="30">
                  <a:moveTo>
                    <a:pt x="1" y="5"/>
                  </a:moveTo>
                  <a:cubicBezTo>
                    <a:pt x="0" y="0"/>
                    <a:pt x="38" y="25"/>
                    <a:pt x="34" y="27"/>
                  </a:cubicBezTo>
                  <a:cubicBezTo>
                    <a:pt x="30" y="30"/>
                    <a:pt x="2" y="9"/>
                    <a:pt x="1" y="5"/>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62" name="Freeform 164"/>
            <p:cNvSpPr/>
            <p:nvPr/>
          </p:nvSpPr>
          <p:spPr bwMode="auto">
            <a:xfrm>
              <a:off x="5816600" y="2316163"/>
              <a:ext cx="166688" cy="111125"/>
            </a:xfrm>
            <a:custGeom>
              <a:avLst/>
              <a:gdLst/>
              <a:ahLst/>
              <a:cxnLst>
                <a:cxn ang="0">
                  <a:pos x="71" y="47"/>
                </a:cxn>
                <a:cxn ang="0">
                  <a:pos x="75" y="51"/>
                </a:cxn>
                <a:cxn ang="0">
                  <a:pos x="83" y="53"/>
                </a:cxn>
                <a:cxn ang="0">
                  <a:pos x="87" y="52"/>
                </a:cxn>
                <a:cxn ang="0">
                  <a:pos x="84" y="37"/>
                </a:cxn>
                <a:cxn ang="0">
                  <a:pos x="73" y="30"/>
                </a:cxn>
                <a:cxn ang="0">
                  <a:pos x="72" y="20"/>
                </a:cxn>
                <a:cxn ang="0">
                  <a:pos x="57" y="21"/>
                </a:cxn>
                <a:cxn ang="0">
                  <a:pos x="47" y="19"/>
                </a:cxn>
                <a:cxn ang="0">
                  <a:pos x="37" y="19"/>
                </a:cxn>
                <a:cxn ang="0">
                  <a:pos x="21" y="18"/>
                </a:cxn>
                <a:cxn ang="0">
                  <a:pos x="29" y="11"/>
                </a:cxn>
                <a:cxn ang="0">
                  <a:pos x="33" y="11"/>
                </a:cxn>
                <a:cxn ang="0">
                  <a:pos x="37" y="2"/>
                </a:cxn>
                <a:cxn ang="0">
                  <a:pos x="29" y="4"/>
                </a:cxn>
                <a:cxn ang="0">
                  <a:pos x="20" y="6"/>
                </a:cxn>
                <a:cxn ang="0">
                  <a:pos x="15" y="12"/>
                </a:cxn>
                <a:cxn ang="0">
                  <a:pos x="11" y="18"/>
                </a:cxn>
                <a:cxn ang="0">
                  <a:pos x="1" y="22"/>
                </a:cxn>
                <a:cxn ang="0">
                  <a:pos x="8" y="31"/>
                </a:cxn>
                <a:cxn ang="0">
                  <a:pos x="9" y="41"/>
                </a:cxn>
                <a:cxn ang="0">
                  <a:pos x="4" y="52"/>
                </a:cxn>
                <a:cxn ang="0">
                  <a:pos x="10" y="53"/>
                </a:cxn>
                <a:cxn ang="0">
                  <a:pos x="21" y="50"/>
                </a:cxn>
                <a:cxn ang="0">
                  <a:pos x="32" y="44"/>
                </a:cxn>
                <a:cxn ang="0">
                  <a:pos x="42" y="35"/>
                </a:cxn>
                <a:cxn ang="0">
                  <a:pos x="47" y="44"/>
                </a:cxn>
                <a:cxn ang="0">
                  <a:pos x="47" y="57"/>
                </a:cxn>
                <a:cxn ang="0">
                  <a:pos x="52" y="58"/>
                </a:cxn>
                <a:cxn ang="0">
                  <a:pos x="58" y="56"/>
                </a:cxn>
                <a:cxn ang="0">
                  <a:pos x="71" y="47"/>
                </a:cxn>
              </a:cxnLst>
              <a:rect l="0" t="0" r="r" b="b"/>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63" name="Freeform 165"/>
            <p:cNvSpPr/>
            <p:nvPr/>
          </p:nvSpPr>
          <p:spPr bwMode="auto">
            <a:xfrm>
              <a:off x="2657475" y="2693988"/>
              <a:ext cx="19050" cy="39688"/>
            </a:xfrm>
            <a:custGeom>
              <a:avLst/>
              <a:gdLst/>
              <a:ahLst/>
              <a:cxnLst>
                <a:cxn ang="0">
                  <a:pos x="8" y="19"/>
                </a:cxn>
                <a:cxn ang="0">
                  <a:pos x="4" y="15"/>
                </a:cxn>
                <a:cxn ang="0">
                  <a:pos x="0" y="7"/>
                </a:cxn>
                <a:cxn ang="0">
                  <a:pos x="4" y="4"/>
                </a:cxn>
                <a:cxn ang="0">
                  <a:pos x="5" y="12"/>
                </a:cxn>
                <a:cxn ang="0">
                  <a:pos x="8" y="19"/>
                </a:cxn>
              </a:cxnLst>
              <a:rect l="0" t="0" r="r" b="b"/>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64" name="Freeform 166"/>
            <p:cNvSpPr/>
            <p:nvPr/>
          </p:nvSpPr>
          <p:spPr bwMode="auto">
            <a:xfrm>
              <a:off x="3013075" y="3021013"/>
              <a:ext cx="25400" cy="20638"/>
            </a:xfrm>
            <a:custGeom>
              <a:avLst/>
              <a:gdLst/>
              <a:ahLst/>
              <a:cxnLst>
                <a:cxn ang="0">
                  <a:pos x="3" y="10"/>
                </a:cxn>
                <a:cxn ang="0">
                  <a:pos x="2" y="4"/>
                </a:cxn>
                <a:cxn ang="0">
                  <a:pos x="11" y="2"/>
                </a:cxn>
                <a:cxn ang="0">
                  <a:pos x="11" y="8"/>
                </a:cxn>
                <a:cxn ang="0">
                  <a:pos x="3" y="10"/>
                </a:cxn>
              </a:cxnLst>
              <a:rect l="0" t="0" r="r" b="b"/>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65" name="Freeform 167"/>
            <p:cNvSpPr/>
            <p:nvPr/>
          </p:nvSpPr>
          <p:spPr bwMode="auto">
            <a:xfrm>
              <a:off x="5286375" y="2305050"/>
              <a:ext cx="71438" cy="61913"/>
            </a:xfrm>
            <a:custGeom>
              <a:avLst/>
              <a:gdLst/>
              <a:ahLst/>
              <a:cxnLst>
                <a:cxn ang="0">
                  <a:pos x="35" y="26"/>
                </a:cxn>
                <a:cxn ang="0">
                  <a:pos x="28" y="17"/>
                </a:cxn>
                <a:cxn ang="0">
                  <a:pos x="24" y="8"/>
                </a:cxn>
                <a:cxn ang="0">
                  <a:pos x="21" y="2"/>
                </a:cxn>
                <a:cxn ang="0">
                  <a:pos x="11" y="1"/>
                </a:cxn>
                <a:cxn ang="0">
                  <a:pos x="0" y="3"/>
                </a:cxn>
                <a:cxn ang="0">
                  <a:pos x="2" y="12"/>
                </a:cxn>
                <a:cxn ang="0">
                  <a:pos x="11" y="16"/>
                </a:cxn>
                <a:cxn ang="0">
                  <a:pos x="13" y="20"/>
                </a:cxn>
                <a:cxn ang="0">
                  <a:pos x="14" y="20"/>
                </a:cxn>
                <a:cxn ang="0">
                  <a:pos x="17" y="22"/>
                </a:cxn>
                <a:cxn ang="0">
                  <a:pos x="22" y="25"/>
                </a:cxn>
                <a:cxn ang="0">
                  <a:pos x="28" y="27"/>
                </a:cxn>
                <a:cxn ang="0">
                  <a:pos x="30" y="33"/>
                </a:cxn>
                <a:cxn ang="0">
                  <a:pos x="37" y="31"/>
                </a:cxn>
                <a:cxn ang="0">
                  <a:pos x="35" y="26"/>
                </a:cxn>
              </a:cxnLst>
              <a:rect l="0" t="0" r="r" b="b"/>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66" name="Freeform 168"/>
            <p:cNvSpPr>
              <a:spLocks noEditPoints="1"/>
            </p:cNvSpPr>
            <p:nvPr/>
          </p:nvSpPr>
          <p:spPr bwMode="auto">
            <a:xfrm>
              <a:off x="5319713" y="2290763"/>
              <a:ext cx="106363" cy="87313"/>
            </a:xfrm>
            <a:custGeom>
              <a:avLst/>
              <a:gdLst/>
              <a:ahLst/>
              <a:cxnLst>
                <a:cxn ang="0">
                  <a:pos x="53" y="15"/>
                </a:cxn>
                <a:cxn ang="0">
                  <a:pos x="43" y="2"/>
                </a:cxn>
                <a:cxn ang="0">
                  <a:pos x="35" y="8"/>
                </a:cxn>
                <a:cxn ang="0">
                  <a:pos x="30" y="8"/>
                </a:cxn>
                <a:cxn ang="0">
                  <a:pos x="22" y="2"/>
                </a:cxn>
                <a:cxn ang="0">
                  <a:pos x="18" y="0"/>
                </a:cxn>
                <a:cxn ang="0">
                  <a:pos x="16" y="4"/>
                </a:cxn>
                <a:cxn ang="0">
                  <a:pos x="20" y="9"/>
                </a:cxn>
                <a:cxn ang="0">
                  <a:pos x="11" y="9"/>
                </a:cxn>
                <a:cxn ang="0">
                  <a:pos x="3" y="6"/>
                </a:cxn>
                <a:cxn ang="0">
                  <a:pos x="7" y="15"/>
                </a:cxn>
                <a:cxn ang="0">
                  <a:pos x="11" y="24"/>
                </a:cxn>
                <a:cxn ang="0">
                  <a:pos x="18" y="33"/>
                </a:cxn>
                <a:cxn ang="0">
                  <a:pos x="20" y="38"/>
                </a:cxn>
                <a:cxn ang="0">
                  <a:pos x="34" y="30"/>
                </a:cxn>
                <a:cxn ang="0">
                  <a:pos x="36" y="40"/>
                </a:cxn>
                <a:cxn ang="0">
                  <a:pos x="44" y="46"/>
                </a:cxn>
                <a:cxn ang="0">
                  <a:pos x="46" y="39"/>
                </a:cxn>
                <a:cxn ang="0">
                  <a:pos x="53" y="15"/>
                </a:cxn>
                <a:cxn ang="0">
                  <a:pos x="5" y="32"/>
                </a:cxn>
                <a:cxn ang="0">
                  <a:pos x="0" y="29"/>
                </a:cxn>
                <a:cxn ang="0">
                  <a:pos x="3" y="35"/>
                </a:cxn>
                <a:cxn ang="0">
                  <a:pos x="11" y="40"/>
                </a:cxn>
                <a:cxn ang="0">
                  <a:pos x="13" y="40"/>
                </a:cxn>
                <a:cxn ang="0">
                  <a:pos x="11" y="34"/>
                </a:cxn>
                <a:cxn ang="0">
                  <a:pos x="5" y="32"/>
                </a:cxn>
              </a:cxnLst>
              <a:rect l="0" t="0" r="r" b="b"/>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67" name="Freeform 169"/>
            <p:cNvSpPr/>
            <p:nvPr/>
          </p:nvSpPr>
          <p:spPr bwMode="auto">
            <a:xfrm>
              <a:off x="5661025" y="2381250"/>
              <a:ext cx="309563" cy="220663"/>
            </a:xfrm>
            <a:custGeom>
              <a:avLst/>
              <a:gdLst/>
              <a:ahLst/>
              <a:cxnLst>
                <a:cxn ang="0">
                  <a:pos x="156" y="17"/>
                </a:cxn>
                <a:cxn ang="0">
                  <a:pos x="152" y="13"/>
                </a:cxn>
                <a:cxn ang="0">
                  <a:pos x="139" y="22"/>
                </a:cxn>
                <a:cxn ang="0">
                  <a:pos x="134" y="24"/>
                </a:cxn>
                <a:cxn ang="0">
                  <a:pos x="128" y="23"/>
                </a:cxn>
                <a:cxn ang="0">
                  <a:pos x="128" y="10"/>
                </a:cxn>
                <a:cxn ang="0">
                  <a:pos x="123" y="1"/>
                </a:cxn>
                <a:cxn ang="0">
                  <a:pos x="113" y="10"/>
                </a:cxn>
                <a:cxn ang="0">
                  <a:pos x="102" y="16"/>
                </a:cxn>
                <a:cxn ang="0">
                  <a:pos x="91" y="19"/>
                </a:cxn>
                <a:cxn ang="0">
                  <a:pos x="81" y="16"/>
                </a:cxn>
                <a:cxn ang="0">
                  <a:pos x="72" y="13"/>
                </a:cxn>
                <a:cxn ang="0">
                  <a:pos x="62" y="11"/>
                </a:cxn>
                <a:cxn ang="0">
                  <a:pos x="53" y="17"/>
                </a:cxn>
                <a:cxn ang="0">
                  <a:pos x="47" y="28"/>
                </a:cxn>
                <a:cxn ang="0">
                  <a:pos x="31" y="37"/>
                </a:cxn>
                <a:cxn ang="0">
                  <a:pos x="21" y="41"/>
                </a:cxn>
                <a:cxn ang="0">
                  <a:pos x="13" y="38"/>
                </a:cxn>
                <a:cxn ang="0">
                  <a:pos x="8" y="44"/>
                </a:cxn>
                <a:cxn ang="0">
                  <a:pos x="3" y="53"/>
                </a:cxn>
                <a:cxn ang="0">
                  <a:pos x="2" y="62"/>
                </a:cxn>
                <a:cxn ang="0">
                  <a:pos x="2" y="74"/>
                </a:cxn>
                <a:cxn ang="0">
                  <a:pos x="4" y="87"/>
                </a:cxn>
                <a:cxn ang="0">
                  <a:pos x="15" y="93"/>
                </a:cxn>
                <a:cxn ang="0">
                  <a:pos x="3" y="109"/>
                </a:cxn>
                <a:cxn ang="0">
                  <a:pos x="6" y="113"/>
                </a:cxn>
                <a:cxn ang="0">
                  <a:pos x="23" y="115"/>
                </a:cxn>
                <a:cxn ang="0">
                  <a:pos x="68" y="109"/>
                </a:cxn>
                <a:cxn ang="0">
                  <a:pos x="67" y="98"/>
                </a:cxn>
                <a:cxn ang="0">
                  <a:pos x="76" y="93"/>
                </a:cxn>
                <a:cxn ang="0">
                  <a:pos x="84" y="91"/>
                </a:cxn>
                <a:cxn ang="0">
                  <a:pos x="96" y="87"/>
                </a:cxn>
                <a:cxn ang="0">
                  <a:pos x="101" y="82"/>
                </a:cxn>
                <a:cxn ang="0">
                  <a:pos x="105" y="70"/>
                </a:cxn>
                <a:cxn ang="0">
                  <a:pos x="113" y="65"/>
                </a:cxn>
                <a:cxn ang="0">
                  <a:pos x="109" y="58"/>
                </a:cxn>
                <a:cxn ang="0">
                  <a:pos x="122" y="58"/>
                </a:cxn>
                <a:cxn ang="0">
                  <a:pos x="123" y="49"/>
                </a:cxn>
                <a:cxn ang="0">
                  <a:pos x="128" y="41"/>
                </a:cxn>
                <a:cxn ang="0">
                  <a:pos x="126" y="34"/>
                </a:cxn>
                <a:cxn ang="0">
                  <a:pos x="128" y="29"/>
                </a:cxn>
                <a:cxn ang="0">
                  <a:pos x="129" y="28"/>
                </a:cxn>
                <a:cxn ang="0">
                  <a:pos x="135" y="26"/>
                </a:cxn>
                <a:cxn ang="0">
                  <a:pos x="150" y="21"/>
                </a:cxn>
                <a:cxn ang="0">
                  <a:pos x="162" y="18"/>
                </a:cxn>
                <a:cxn ang="0">
                  <a:pos x="156" y="17"/>
                </a:cxn>
              </a:cxnLst>
              <a:rect l="0" t="0" r="r" b="b"/>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68" name="Freeform 170"/>
            <p:cNvSpPr/>
            <p:nvPr/>
          </p:nvSpPr>
          <p:spPr bwMode="auto">
            <a:xfrm>
              <a:off x="5673725" y="2414588"/>
              <a:ext cx="355600" cy="320675"/>
            </a:xfrm>
            <a:custGeom>
              <a:avLst/>
              <a:gdLst/>
              <a:ahLst/>
              <a:cxnLst>
                <a:cxn ang="0">
                  <a:pos x="172" y="9"/>
                </a:cxn>
                <a:cxn ang="0">
                  <a:pos x="158" y="1"/>
                </a:cxn>
                <a:cxn ang="0">
                  <a:pos x="144" y="3"/>
                </a:cxn>
                <a:cxn ang="0">
                  <a:pos x="123" y="10"/>
                </a:cxn>
                <a:cxn ang="0">
                  <a:pos x="120" y="16"/>
                </a:cxn>
                <a:cxn ang="0">
                  <a:pos x="117" y="31"/>
                </a:cxn>
                <a:cxn ang="0">
                  <a:pos x="103" y="40"/>
                </a:cxn>
                <a:cxn ang="0">
                  <a:pos x="99" y="52"/>
                </a:cxn>
                <a:cxn ang="0">
                  <a:pos x="90" y="69"/>
                </a:cxn>
                <a:cxn ang="0">
                  <a:pos x="70" y="75"/>
                </a:cxn>
                <a:cxn ang="0">
                  <a:pos x="62" y="91"/>
                </a:cxn>
                <a:cxn ang="0">
                  <a:pos x="0" y="95"/>
                </a:cxn>
                <a:cxn ang="0">
                  <a:pos x="17" y="111"/>
                </a:cxn>
                <a:cxn ang="0">
                  <a:pos x="25" y="132"/>
                </a:cxn>
                <a:cxn ang="0">
                  <a:pos x="7" y="146"/>
                </a:cxn>
                <a:cxn ang="0">
                  <a:pos x="29" y="148"/>
                </a:cxn>
                <a:cxn ang="0">
                  <a:pos x="55" y="146"/>
                </a:cxn>
                <a:cxn ang="0">
                  <a:pos x="70" y="155"/>
                </a:cxn>
                <a:cxn ang="0">
                  <a:pos x="82" y="167"/>
                </a:cxn>
                <a:cxn ang="0">
                  <a:pos x="84" y="167"/>
                </a:cxn>
                <a:cxn ang="0">
                  <a:pos x="105" y="160"/>
                </a:cxn>
                <a:cxn ang="0">
                  <a:pos x="110" y="147"/>
                </a:cxn>
                <a:cxn ang="0">
                  <a:pos x="98" y="128"/>
                </a:cxn>
                <a:cxn ang="0">
                  <a:pos x="114" y="118"/>
                </a:cxn>
                <a:cxn ang="0">
                  <a:pos x="128" y="109"/>
                </a:cxn>
                <a:cxn ang="0">
                  <a:pos x="142" y="91"/>
                </a:cxn>
                <a:cxn ang="0">
                  <a:pos x="154" y="80"/>
                </a:cxn>
                <a:cxn ang="0">
                  <a:pos x="162" y="63"/>
                </a:cxn>
                <a:cxn ang="0">
                  <a:pos x="150" y="47"/>
                </a:cxn>
                <a:cxn ang="0">
                  <a:pos x="154" y="30"/>
                </a:cxn>
                <a:cxn ang="0">
                  <a:pos x="182" y="29"/>
                </a:cxn>
                <a:cxn ang="0">
                  <a:pos x="177" y="17"/>
                </a:cxn>
              </a:cxnLst>
              <a:rect l="0" t="0" r="r" b="b"/>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69" name="Freeform 171"/>
            <p:cNvSpPr>
              <a:spLocks noEditPoints="1"/>
            </p:cNvSpPr>
            <p:nvPr/>
          </p:nvSpPr>
          <p:spPr bwMode="auto">
            <a:xfrm>
              <a:off x="6386513" y="3132138"/>
              <a:ext cx="992188" cy="360363"/>
            </a:xfrm>
            <a:custGeom>
              <a:avLst/>
              <a:gdLst/>
              <a:ahLst/>
              <a:cxnLst>
                <a:cxn ang="0">
                  <a:pos x="38" y="80"/>
                </a:cxn>
                <a:cxn ang="0">
                  <a:pos x="147" y="101"/>
                </a:cxn>
                <a:cxn ang="0">
                  <a:pos x="22" y="52"/>
                </a:cxn>
                <a:cxn ang="0">
                  <a:pos x="278" y="134"/>
                </a:cxn>
                <a:cxn ang="0">
                  <a:pos x="290" y="107"/>
                </a:cxn>
                <a:cxn ang="0">
                  <a:pos x="306" y="111"/>
                </a:cxn>
                <a:cxn ang="0">
                  <a:pos x="317" y="76"/>
                </a:cxn>
                <a:cxn ang="0">
                  <a:pos x="318" y="63"/>
                </a:cxn>
                <a:cxn ang="0">
                  <a:pos x="297" y="53"/>
                </a:cxn>
                <a:cxn ang="0">
                  <a:pos x="266" y="97"/>
                </a:cxn>
                <a:cxn ang="0">
                  <a:pos x="123" y="106"/>
                </a:cxn>
                <a:cxn ang="0">
                  <a:pos x="118" y="87"/>
                </a:cxn>
                <a:cxn ang="0">
                  <a:pos x="114" y="95"/>
                </a:cxn>
                <a:cxn ang="0">
                  <a:pos x="95" y="71"/>
                </a:cxn>
                <a:cxn ang="0">
                  <a:pos x="78" y="50"/>
                </a:cxn>
                <a:cxn ang="0">
                  <a:pos x="52" y="34"/>
                </a:cxn>
                <a:cxn ang="0">
                  <a:pos x="2" y="5"/>
                </a:cxn>
                <a:cxn ang="0">
                  <a:pos x="45" y="65"/>
                </a:cxn>
                <a:cxn ang="0">
                  <a:pos x="99" y="128"/>
                </a:cxn>
                <a:cxn ang="0">
                  <a:pos x="121" y="117"/>
                </a:cxn>
                <a:cxn ang="0">
                  <a:pos x="373" y="53"/>
                </a:cxn>
                <a:cxn ang="0">
                  <a:pos x="376" y="64"/>
                </a:cxn>
                <a:cxn ang="0">
                  <a:pos x="348" y="106"/>
                </a:cxn>
                <a:cxn ang="0">
                  <a:pos x="277" y="167"/>
                </a:cxn>
                <a:cxn ang="0">
                  <a:pos x="322" y="162"/>
                </a:cxn>
                <a:cxn ang="0">
                  <a:pos x="387" y="107"/>
                </a:cxn>
                <a:cxn ang="0">
                  <a:pos x="218" y="158"/>
                </a:cxn>
                <a:cxn ang="0">
                  <a:pos x="196" y="147"/>
                </a:cxn>
                <a:cxn ang="0">
                  <a:pos x="122" y="138"/>
                </a:cxn>
                <a:cxn ang="0">
                  <a:pos x="131" y="153"/>
                </a:cxn>
                <a:cxn ang="0">
                  <a:pos x="201" y="164"/>
                </a:cxn>
                <a:cxn ang="0">
                  <a:pos x="218" y="158"/>
                </a:cxn>
                <a:cxn ang="0">
                  <a:pos x="452" y="106"/>
                </a:cxn>
                <a:cxn ang="0">
                  <a:pos x="404" y="82"/>
                </a:cxn>
                <a:cxn ang="0">
                  <a:pos x="435" y="94"/>
                </a:cxn>
                <a:cxn ang="0">
                  <a:pos x="417" y="101"/>
                </a:cxn>
                <a:cxn ang="0">
                  <a:pos x="444" y="114"/>
                </a:cxn>
                <a:cxn ang="0">
                  <a:pos x="492" y="143"/>
                </a:cxn>
                <a:cxn ang="0">
                  <a:pos x="507" y="161"/>
                </a:cxn>
                <a:cxn ang="0">
                  <a:pos x="480" y="86"/>
                </a:cxn>
                <a:cxn ang="0">
                  <a:pos x="330" y="175"/>
                </a:cxn>
                <a:cxn ang="0">
                  <a:pos x="336" y="177"/>
                </a:cxn>
                <a:cxn ang="0">
                  <a:pos x="339" y="174"/>
                </a:cxn>
                <a:cxn ang="0">
                  <a:pos x="250" y="67"/>
                </a:cxn>
                <a:cxn ang="0">
                  <a:pos x="255" y="39"/>
                </a:cxn>
                <a:cxn ang="0">
                  <a:pos x="254" y="20"/>
                </a:cxn>
                <a:cxn ang="0">
                  <a:pos x="225" y="36"/>
                </a:cxn>
                <a:cxn ang="0">
                  <a:pos x="201" y="51"/>
                </a:cxn>
                <a:cxn ang="0">
                  <a:pos x="165" y="52"/>
                </a:cxn>
                <a:cxn ang="0">
                  <a:pos x="153" y="61"/>
                </a:cxn>
                <a:cxn ang="0">
                  <a:pos x="180" y="103"/>
                </a:cxn>
                <a:cxn ang="0">
                  <a:pos x="218" y="112"/>
                </a:cxn>
                <a:cxn ang="0">
                  <a:pos x="268" y="178"/>
                </a:cxn>
                <a:cxn ang="0">
                  <a:pos x="268" y="178"/>
                </a:cxn>
                <a:cxn ang="0">
                  <a:pos x="236" y="169"/>
                </a:cxn>
                <a:cxn ang="0">
                  <a:pos x="251" y="161"/>
                </a:cxn>
              </a:cxnLst>
              <a:rect l="0" t="0" r="r" b="b"/>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0" name="Freeform 172"/>
            <p:cNvSpPr>
              <a:spLocks noEditPoints="1"/>
            </p:cNvSpPr>
            <p:nvPr/>
          </p:nvSpPr>
          <p:spPr bwMode="auto">
            <a:xfrm>
              <a:off x="7011988" y="3436938"/>
              <a:ext cx="69850" cy="30163"/>
            </a:xfrm>
            <a:custGeom>
              <a:avLst/>
              <a:gdLst/>
              <a:ahLst/>
              <a:cxnLst>
                <a:cxn ang="0">
                  <a:pos x="3" y="12"/>
                </a:cxn>
                <a:cxn ang="0">
                  <a:pos x="0" y="13"/>
                </a:cxn>
                <a:cxn ang="0">
                  <a:pos x="3" y="15"/>
                </a:cxn>
                <a:cxn ang="0">
                  <a:pos x="5" y="12"/>
                </a:cxn>
                <a:cxn ang="0">
                  <a:pos x="4" y="12"/>
                </a:cxn>
                <a:cxn ang="0">
                  <a:pos x="3" y="12"/>
                </a:cxn>
                <a:cxn ang="0">
                  <a:pos x="19" y="3"/>
                </a:cxn>
                <a:cxn ang="0">
                  <a:pos x="10" y="9"/>
                </a:cxn>
                <a:cxn ang="0">
                  <a:pos x="9" y="10"/>
                </a:cxn>
                <a:cxn ang="0">
                  <a:pos x="12" y="14"/>
                </a:cxn>
                <a:cxn ang="0">
                  <a:pos x="36" y="3"/>
                </a:cxn>
                <a:cxn ang="0">
                  <a:pos x="19" y="3"/>
                </a:cxn>
              </a:cxnLst>
              <a:rect l="0" t="0" r="r" b="b"/>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1" name="Freeform 173"/>
            <p:cNvSpPr/>
            <p:nvPr/>
          </p:nvSpPr>
          <p:spPr bwMode="auto">
            <a:xfrm>
              <a:off x="4640263" y="2155825"/>
              <a:ext cx="73025" cy="39688"/>
            </a:xfrm>
            <a:custGeom>
              <a:avLst/>
              <a:gdLst/>
              <a:ahLst/>
              <a:cxnLst>
                <a:cxn ang="0">
                  <a:pos x="0" y="19"/>
                </a:cxn>
                <a:cxn ang="0">
                  <a:pos x="7" y="18"/>
                </a:cxn>
                <a:cxn ang="0">
                  <a:pos x="9" y="21"/>
                </a:cxn>
                <a:cxn ang="0">
                  <a:pos x="17" y="20"/>
                </a:cxn>
                <a:cxn ang="0">
                  <a:pos x="24" y="20"/>
                </a:cxn>
                <a:cxn ang="0">
                  <a:pos x="28" y="15"/>
                </a:cxn>
                <a:cxn ang="0">
                  <a:pos x="31" y="9"/>
                </a:cxn>
                <a:cxn ang="0">
                  <a:pos x="38" y="5"/>
                </a:cxn>
                <a:cxn ang="0">
                  <a:pos x="35" y="0"/>
                </a:cxn>
                <a:cxn ang="0">
                  <a:pos x="27" y="3"/>
                </a:cxn>
                <a:cxn ang="0">
                  <a:pos x="18" y="6"/>
                </a:cxn>
                <a:cxn ang="0">
                  <a:pos x="5" y="4"/>
                </a:cxn>
                <a:cxn ang="0">
                  <a:pos x="1" y="4"/>
                </a:cxn>
                <a:cxn ang="0">
                  <a:pos x="0" y="19"/>
                </a:cxn>
              </a:cxnLst>
              <a:rect l="0" t="0" r="r" b="b"/>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2" name="Freeform 174"/>
            <p:cNvSpPr>
              <a:spLocks noEditPoints="1"/>
            </p:cNvSpPr>
            <p:nvPr/>
          </p:nvSpPr>
          <p:spPr bwMode="auto">
            <a:xfrm>
              <a:off x="4505325" y="2151063"/>
              <a:ext cx="247650" cy="269875"/>
            </a:xfrm>
            <a:custGeom>
              <a:avLst/>
              <a:gdLst/>
              <a:ahLst/>
              <a:cxnLst>
                <a:cxn ang="0">
                  <a:pos x="90" y="122"/>
                </a:cxn>
                <a:cxn ang="0">
                  <a:pos x="77" y="122"/>
                </a:cxn>
                <a:cxn ang="0">
                  <a:pos x="67" y="127"/>
                </a:cxn>
                <a:cxn ang="0">
                  <a:pos x="79" y="133"/>
                </a:cxn>
                <a:cxn ang="0">
                  <a:pos x="92" y="141"/>
                </a:cxn>
                <a:cxn ang="0">
                  <a:pos x="95" y="134"/>
                </a:cxn>
                <a:cxn ang="0">
                  <a:pos x="99" y="123"/>
                </a:cxn>
                <a:cxn ang="0">
                  <a:pos x="90" y="122"/>
                </a:cxn>
                <a:cxn ang="0">
                  <a:pos x="26" y="85"/>
                </a:cxn>
                <a:cxn ang="0">
                  <a:pos x="18" y="87"/>
                </a:cxn>
                <a:cxn ang="0">
                  <a:pos x="22" y="101"/>
                </a:cxn>
                <a:cxn ang="0">
                  <a:pos x="27" y="112"/>
                </a:cxn>
                <a:cxn ang="0">
                  <a:pos x="34" y="107"/>
                </a:cxn>
                <a:cxn ang="0">
                  <a:pos x="36" y="89"/>
                </a:cxn>
                <a:cxn ang="0">
                  <a:pos x="26" y="85"/>
                </a:cxn>
                <a:cxn ang="0">
                  <a:pos x="108" y="79"/>
                </a:cxn>
                <a:cxn ang="0">
                  <a:pos x="99" y="73"/>
                </a:cxn>
                <a:cxn ang="0">
                  <a:pos x="82" y="55"/>
                </a:cxn>
                <a:cxn ang="0">
                  <a:pos x="66" y="38"/>
                </a:cxn>
                <a:cxn ang="0">
                  <a:pos x="66" y="27"/>
                </a:cxn>
                <a:cxn ang="0">
                  <a:pos x="71" y="21"/>
                </a:cxn>
                <a:cxn ang="0">
                  <a:pos x="72" y="6"/>
                </a:cxn>
                <a:cxn ang="0">
                  <a:pos x="66" y="5"/>
                </a:cxn>
                <a:cxn ang="0">
                  <a:pos x="64" y="0"/>
                </a:cxn>
                <a:cxn ang="0">
                  <a:pos x="55" y="1"/>
                </a:cxn>
                <a:cxn ang="0">
                  <a:pos x="48" y="3"/>
                </a:cxn>
                <a:cxn ang="0">
                  <a:pos x="46" y="2"/>
                </a:cxn>
                <a:cxn ang="0">
                  <a:pos x="44" y="5"/>
                </a:cxn>
                <a:cxn ang="0">
                  <a:pos x="42" y="7"/>
                </a:cxn>
                <a:cxn ang="0">
                  <a:pos x="39" y="9"/>
                </a:cxn>
                <a:cxn ang="0">
                  <a:pos x="34" y="10"/>
                </a:cxn>
                <a:cxn ang="0">
                  <a:pos x="30" y="12"/>
                </a:cxn>
                <a:cxn ang="0">
                  <a:pos x="27" y="16"/>
                </a:cxn>
                <a:cxn ang="0">
                  <a:pos x="20" y="9"/>
                </a:cxn>
                <a:cxn ang="0">
                  <a:pos x="15" y="17"/>
                </a:cxn>
                <a:cxn ang="0">
                  <a:pos x="5" y="17"/>
                </a:cxn>
                <a:cxn ang="0">
                  <a:pos x="6" y="23"/>
                </a:cxn>
                <a:cxn ang="0">
                  <a:pos x="4" y="27"/>
                </a:cxn>
                <a:cxn ang="0">
                  <a:pos x="2" y="30"/>
                </a:cxn>
                <a:cxn ang="0">
                  <a:pos x="5" y="36"/>
                </a:cxn>
                <a:cxn ang="0">
                  <a:pos x="8" y="41"/>
                </a:cxn>
                <a:cxn ang="0">
                  <a:pos x="13" y="43"/>
                </a:cxn>
                <a:cxn ang="0">
                  <a:pos x="12" y="47"/>
                </a:cxn>
                <a:cxn ang="0">
                  <a:pos x="17" y="45"/>
                </a:cxn>
                <a:cxn ang="0">
                  <a:pos x="25" y="38"/>
                </a:cxn>
                <a:cxn ang="0">
                  <a:pos x="41" y="45"/>
                </a:cxn>
                <a:cxn ang="0">
                  <a:pos x="44" y="52"/>
                </a:cxn>
                <a:cxn ang="0">
                  <a:pos x="55" y="65"/>
                </a:cxn>
                <a:cxn ang="0">
                  <a:pos x="70" y="79"/>
                </a:cxn>
                <a:cxn ang="0">
                  <a:pos x="81" y="83"/>
                </a:cxn>
                <a:cxn ang="0">
                  <a:pos x="91" y="90"/>
                </a:cxn>
                <a:cxn ang="0">
                  <a:pos x="99" y="96"/>
                </a:cxn>
                <a:cxn ang="0">
                  <a:pos x="103" y="103"/>
                </a:cxn>
                <a:cxn ang="0">
                  <a:pos x="103" y="115"/>
                </a:cxn>
                <a:cxn ang="0">
                  <a:pos x="104" y="124"/>
                </a:cxn>
                <a:cxn ang="0">
                  <a:pos x="109" y="115"/>
                </a:cxn>
                <a:cxn ang="0">
                  <a:pos x="116" y="108"/>
                </a:cxn>
                <a:cxn ang="0">
                  <a:pos x="111" y="99"/>
                </a:cxn>
                <a:cxn ang="0">
                  <a:pos x="121" y="95"/>
                </a:cxn>
                <a:cxn ang="0">
                  <a:pos x="130" y="95"/>
                </a:cxn>
                <a:cxn ang="0">
                  <a:pos x="108" y="79"/>
                </a:cxn>
              </a:cxnLst>
              <a:rect l="0" t="0" r="r" b="b"/>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3" name="Freeform 175"/>
            <p:cNvSpPr/>
            <p:nvPr/>
          </p:nvSpPr>
          <p:spPr bwMode="auto">
            <a:xfrm>
              <a:off x="4752975" y="2251075"/>
              <a:ext cx="26988" cy="33338"/>
            </a:xfrm>
            <a:custGeom>
              <a:avLst/>
              <a:gdLst/>
              <a:ahLst/>
              <a:cxnLst>
                <a:cxn ang="0">
                  <a:pos x="5" y="0"/>
                </a:cxn>
                <a:cxn ang="0">
                  <a:pos x="1" y="8"/>
                </a:cxn>
                <a:cxn ang="0">
                  <a:pos x="0" y="12"/>
                </a:cxn>
                <a:cxn ang="0">
                  <a:pos x="8" y="18"/>
                </a:cxn>
                <a:cxn ang="0">
                  <a:pos x="9" y="18"/>
                </a:cxn>
                <a:cxn ang="0">
                  <a:pos x="14" y="10"/>
                </a:cxn>
                <a:cxn ang="0">
                  <a:pos x="5" y="0"/>
                </a:cxn>
              </a:cxnLst>
              <a:rect l="0" t="0" r="r" b="b"/>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4" name="Freeform 176"/>
            <p:cNvSpPr/>
            <p:nvPr/>
          </p:nvSpPr>
          <p:spPr bwMode="auto">
            <a:xfrm>
              <a:off x="4759325" y="2174875"/>
              <a:ext cx="90488" cy="106363"/>
            </a:xfrm>
            <a:custGeom>
              <a:avLst/>
              <a:gdLst/>
              <a:ahLst/>
              <a:cxnLst>
                <a:cxn ang="0">
                  <a:pos x="41" y="37"/>
                </a:cxn>
                <a:cxn ang="0">
                  <a:pos x="41" y="29"/>
                </a:cxn>
                <a:cxn ang="0">
                  <a:pos x="42" y="23"/>
                </a:cxn>
                <a:cxn ang="0">
                  <a:pos x="29" y="20"/>
                </a:cxn>
                <a:cxn ang="0">
                  <a:pos x="28" y="13"/>
                </a:cxn>
                <a:cxn ang="0">
                  <a:pos x="24" y="9"/>
                </a:cxn>
                <a:cxn ang="0">
                  <a:pos x="20" y="2"/>
                </a:cxn>
                <a:cxn ang="0">
                  <a:pos x="20" y="2"/>
                </a:cxn>
                <a:cxn ang="0">
                  <a:pos x="17" y="1"/>
                </a:cxn>
                <a:cxn ang="0">
                  <a:pos x="12" y="0"/>
                </a:cxn>
                <a:cxn ang="0">
                  <a:pos x="0" y="3"/>
                </a:cxn>
                <a:cxn ang="0">
                  <a:pos x="3" y="10"/>
                </a:cxn>
                <a:cxn ang="0">
                  <a:pos x="7" y="18"/>
                </a:cxn>
                <a:cxn ang="0">
                  <a:pos x="6" y="36"/>
                </a:cxn>
                <a:cxn ang="0">
                  <a:pos x="2" y="40"/>
                </a:cxn>
                <a:cxn ang="0">
                  <a:pos x="11" y="50"/>
                </a:cxn>
                <a:cxn ang="0">
                  <a:pos x="11" y="50"/>
                </a:cxn>
                <a:cxn ang="0">
                  <a:pos x="21" y="56"/>
                </a:cxn>
                <a:cxn ang="0">
                  <a:pos x="41" y="52"/>
                </a:cxn>
                <a:cxn ang="0">
                  <a:pos x="41" y="49"/>
                </a:cxn>
                <a:cxn ang="0">
                  <a:pos x="45" y="44"/>
                </a:cxn>
                <a:cxn ang="0">
                  <a:pos x="41" y="37"/>
                </a:cxn>
              </a:cxnLst>
              <a:rect l="0" t="0" r="r" b="b"/>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grp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grpSp>
      <p:sp>
        <p:nvSpPr>
          <p:cNvPr id="175" name="椭圆 174"/>
          <p:cNvSpPr/>
          <p:nvPr/>
        </p:nvSpPr>
        <p:spPr>
          <a:xfrm>
            <a:off x="3087066" y="2615422"/>
            <a:ext cx="914400" cy="914400"/>
          </a:xfrm>
          <a:prstGeom prst="ellipse">
            <a:avLst/>
          </a:prstGeom>
          <a:solidFill>
            <a:srgbClr val="9F6633">
              <a:alpha val="50000"/>
            </a:srgbClr>
          </a:solidFill>
          <a:ln w="28575">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50%</a:t>
            </a:r>
            <a:endParaRPr lang="zh-CN" altLang="en-US" dirty="0"/>
          </a:p>
        </p:txBody>
      </p:sp>
      <p:sp>
        <p:nvSpPr>
          <p:cNvPr id="176" name="椭圆 175"/>
          <p:cNvSpPr/>
          <p:nvPr/>
        </p:nvSpPr>
        <p:spPr>
          <a:xfrm>
            <a:off x="4192082" y="4360114"/>
            <a:ext cx="602540" cy="602540"/>
          </a:xfrm>
          <a:prstGeom prst="ellipse">
            <a:avLst/>
          </a:prstGeom>
          <a:solidFill>
            <a:srgbClr val="9F6633">
              <a:alpha val="50000"/>
            </a:srgbClr>
          </a:solidFill>
          <a:ln w="28575">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t>10%</a:t>
            </a:r>
            <a:endParaRPr lang="zh-CN" altLang="en-US" sz="1100" dirty="0"/>
          </a:p>
        </p:txBody>
      </p:sp>
      <p:sp>
        <p:nvSpPr>
          <p:cNvPr id="177" name="椭圆 176"/>
          <p:cNvSpPr/>
          <p:nvPr/>
        </p:nvSpPr>
        <p:spPr>
          <a:xfrm>
            <a:off x="9541011" y="5246667"/>
            <a:ext cx="364308" cy="364308"/>
          </a:xfrm>
          <a:prstGeom prst="ellipse">
            <a:avLst/>
          </a:prstGeom>
          <a:solidFill>
            <a:srgbClr val="9F6633">
              <a:alpha val="50000"/>
            </a:srgbClr>
          </a:solidFill>
          <a:ln w="28575">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dirty="0"/>
          </a:p>
        </p:txBody>
      </p:sp>
      <p:sp>
        <p:nvSpPr>
          <p:cNvPr id="178" name="椭圆 177"/>
          <p:cNvSpPr/>
          <p:nvPr/>
        </p:nvSpPr>
        <p:spPr>
          <a:xfrm>
            <a:off x="7677932" y="2416525"/>
            <a:ext cx="1630535" cy="1630535"/>
          </a:xfrm>
          <a:prstGeom prst="ellipse">
            <a:avLst/>
          </a:prstGeom>
          <a:solidFill>
            <a:srgbClr val="9F6633">
              <a:alpha val="50000"/>
            </a:srgbClr>
          </a:solidFill>
          <a:ln w="28575">
            <a:solidFill>
              <a:srgbClr val="9F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100%</a:t>
            </a:r>
            <a:endParaRPr lang="zh-CN" altLang="en-US" sz="32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321071" y="1728335"/>
            <a:ext cx="6642248" cy="646331"/>
          </a:xfrm>
          <a:prstGeom prst="rect">
            <a:avLst/>
          </a:prstGeom>
          <a:noFill/>
        </p:spPr>
        <p:txBody>
          <a:bodyPr wrap="square">
            <a:spAutoFit/>
          </a:bodyPr>
          <a:lstStyle/>
          <a:p>
            <a:pPr>
              <a:lnSpc>
                <a:spcPct val="150000"/>
              </a:lnSpc>
            </a:pP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rPr>
              <a:t>Because Ability Is Limited, Middle The Design Will Possibly Have The Deficiency, Will Request Earnestly Fellow Teachers To Give The Criticism To Point Out Mistakes</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1321071" y="2527359"/>
            <a:ext cx="5827236" cy="1477328"/>
          </a:xfrm>
          <a:prstGeom prst="rect">
            <a:avLst/>
          </a:prstGeom>
          <a:noFill/>
        </p:spPr>
        <p:txBody>
          <a:bodyPr wrap="none">
            <a:spAutoFit/>
          </a:bodyPr>
          <a:lstStyle/>
          <a:p>
            <a:pPr>
              <a:lnSpc>
                <a:spcPct val="150000"/>
              </a:lnSpc>
            </a:pP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由于</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能力有限，设计当中可能会有不足之处</a:t>
            </a: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20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4000" b="1" dirty="0" smtClean="0">
                <a:solidFill>
                  <a:schemeClr val="tx1">
                    <a:lumMod val="85000"/>
                    <a:lumOff val="15000"/>
                  </a:schemeClr>
                </a:solidFill>
                <a:latin typeface="微软雅黑" panose="020B0503020204020204" pitchFamily="34" charset="-122"/>
                <a:ea typeface="微软雅黑" panose="020B0503020204020204" pitchFamily="34" charset="-122"/>
              </a:rPr>
              <a:t>恳请</a:t>
            </a:r>
            <a:r>
              <a:rPr lang="zh-CN" altLang="en-US" sz="4000" b="1" dirty="0">
                <a:solidFill>
                  <a:schemeClr val="tx1">
                    <a:lumMod val="85000"/>
                    <a:lumOff val="15000"/>
                  </a:schemeClr>
                </a:solidFill>
                <a:latin typeface="微软雅黑" panose="020B0503020204020204" pitchFamily="34" charset="-122"/>
                <a:ea typeface="微软雅黑" panose="020B0503020204020204" pitchFamily="34" charset="-122"/>
              </a:rPr>
              <a:t>各位</a:t>
            </a:r>
            <a:r>
              <a:rPr lang="zh-CN" altLang="en-US" sz="4000" b="1" dirty="0" smtClean="0">
                <a:solidFill>
                  <a:schemeClr val="tx1">
                    <a:lumMod val="85000"/>
                    <a:lumOff val="15000"/>
                  </a:schemeClr>
                </a:solidFill>
                <a:latin typeface="微软雅黑" panose="020B0503020204020204" pitchFamily="34" charset="-122"/>
                <a:ea typeface="微软雅黑" panose="020B0503020204020204" pitchFamily="34" charset="-122"/>
              </a:rPr>
              <a:t>老师批评指正！</a:t>
            </a:r>
            <a:endParaRPr lang="en-US" altLang="zh-CN" sz="40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321071" y="4157380"/>
            <a:ext cx="2860078" cy="1754326"/>
          </a:xfrm>
          <a:prstGeom prst="rect">
            <a:avLst/>
          </a:prstGeom>
        </p:spPr>
        <p:txBody>
          <a:bodyPr wrap="none">
            <a:spAutoFit/>
          </a:bodyPr>
          <a:lstStyle/>
          <a:p>
            <a:pPr defTabSz="-635">
              <a:lnSpc>
                <a:spcPct val="150000"/>
              </a:lnSpc>
              <a:tabLst>
                <a:tab pos="143510" algn="l"/>
                <a:tab pos="1079500" algn="l"/>
              </a:tabLst>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导   师</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rPr>
              <a:t>xxx</a:t>
            </a:r>
          </a:p>
          <a:p>
            <a:pPr defTabSz="-635">
              <a:lnSpc>
                <a:spcPct val="150000"/>
              </a:lnSpc>
              <a:tabLst>
                <a:tab pos="143510" algn="l"/>
                <a:tab pos="1079500" algn="l"/>
              </a:tabLst>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答辩</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人</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rPr>
              <a:t>xxx</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defTabSz="-635">
              <a:lnSpc>
                <a:spcPct val="150000"/>
              </a:lnSpc>
              <a:tabLst>
                <a:tab pos="143510" algn="l"/>
                <a:tab pos="1079500" algn="l"/>
              </a:tabLst>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时   间：</a:t>
            </a:r>
            <a:r>
              <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rPr>
              <a:t>2019.03.10</a:t>
            </a:r>
          </a:p>
          <a:p>
            <a:pPr defTabSz="-635">
              <a:lnSpc>
                <a:spcPct val="150000"/>
              </a:lnSpc>
              <a:tabLst>
                <a:tab pos="143510" algn="l"/>
                <a:tab pos="1079500" algn="l"/>
              </a:tabLst>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专   业</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rPr>
              <a:t>xxx</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大学●</a:t>
            </a:r>
            <a:r>
              <a:rPr lang="en-US" altLang="zh-CN" smtClean="0">
                <a:solidFill>
                  <a:schemeClr val="tx1">
                    <a:lumMod val="85000"/>
                    <a:lumOff val="15000"/>
                  </a:schemeClr>
                </a:solidFill>
                <a:latin typeface="微软雅黑" panose="020B0503020204020204" pitchFamily="34" charset="-122"/>
                <a:ea typeface="微软雅黑" panose="020B0503020204020204" pitchFamily="34" charset="-122"/>
              </a:rPr>
              <a:t>xxx</a:t>
            </a:r>
            <a:r>
              <a:rPr lang="zh-CN" altLang="en-US" smtClean="0">
                <a:solidFill>
                  <a:schemeClr val="tx1">
                    <a:lumMod val="85000"/>
                    <a:lumOff val="15000"/>
                  </a:schemeClr>
                </a:solidFill>
                <a:latin typeface="微软雅黑" panose="020B0503020204020204" pitchFamily="34" charset="-122"/>
                <a:ea typeface="微软雅黑" panose="020B0503020204020204" pitchFamily="34" charset="-122"/>
              </a:rPr>
              <a:t>专业</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450741" y="0"/>
            <a:ext cx="601074" cy="6010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Logo</a:t>
            </a: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1581</Words>
  <Application>Microsoft Office PowerPoint</Application>
  <PresentationFormat>自定义</PresentationFormat>
  <Paragraphs>304</Paragraphs>
  <Slides>35</Slides>
  <Notes>3</Notes>
  <HiddenSlides>0</HiddenSlides>
  <MMClips>0</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向阳花儿PPT</dc:creator>
  <cp:lastModifiedBy>Sky123.Org</cp:lastModifiedBy>
  <cp:revision>459</cp:revision>
  <dcterms:created xsi:type="dcterms:W3CDTF">2014-08-08T03:06:00Z</dcterms:created>
  <dcterms:modified xsi:type="dcterms:W3CDTF">2018-01-19T03:38:55Z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