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3"/>
  </p:sldMasterIdLst>
  <p:notesMasterIdLst>
    <p:notesMasterId r:id="rId5"/>
  </p:notesMasterIdLst>
  <p:sldIdLst>
    <p:sldId id="567" r:id="rId4"/>
    <p:sldId id="2440" r:id="rId6"/>
    <p:sldId id="686" r:id="rId7"/>
    <p:sldId id="274" r:id="rId8"/>
    <p:sldId id="2126" r:id="rId9"/>
    <p:sldId id="261" r:id="rId10"/>
    <p:sldId id="8701" r:id="rId11"/>
    <p:sldId id="909" r:id="rId12"/>
    <p:sldId id="808" r:id="rId13"/>
    <p:sldId id="1128" r:id="rId14"/>
    <p:sldId id="8703" r:id="rId15"/>
    <p:sldId id="8702" r:id="rId16"/>
    <p:sldId id="280" r:id="rId17"/>
    <p:sldId id="481" r:id="rId18"/>
    <p:sldId id="8704" r:id="rId19"/>
    <p:sldId id="278" r:id="rId20"/>
    <p:sldId id="977" r:id="rId21"/>
    <p:sldId id="980" r:id="rId22"/>
    <p:sldId id="8706" r:id="rId23"/>
    <p:sldId id="283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087F7C"/>
    <a:srgbClr val="2A303C"/>
    <a:srgbClr val="313131"/>
    <a:srgbClr val="376A6D"/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6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E29FD-5CB0-43B2-8DE4-7A81EECF5A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2CAD8-F91A-409A-B778-AA74111763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7EB0-6D28-40B6-8FBB-FBD77AC0A5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7EB0-6D28-40B6-8FBB-FBD77AC0A5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7EB0-6D28-40B6-8FBB-FBD77AC0A5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D019A-DFEB-4112-A4A1-FFEC842877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85473-DAB2-430F-AA0D-DBF8072D0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D019A-DFEB-4112-A4A1-FFEC842877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7EB0-6D28-40B6-8FBB-FBD77AC0A5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85473-DAB2-430F-AA0D-DBF8072D0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85473-DAB2-430F-AA0D-DBF8072D0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7EB0-6D28-40B6-8FBB-FBD77AC0A5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85473-DAB2-430F-AA0D-DBF8072D0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185473-DAB2-430F-AA0D-DBF8072D04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7EB0-6D28-40B6-8FBB-FBD77AC0A5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D019A-DFEB-4112-A4A1-FFEC842877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FE7EB0-6D28-40B6-8FBB-FBD77AC0A5C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B46D-C0D5-427F-A599-A8625B7BEF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258736"/>
            <a:ext cx="12192000" cy="600033"/>
            <a:chOff x="0" y="88556"/>
            <a:chExt cx="12192000" cy="600033"/>
          </a:xfrm>
        </p:grpSpPr>
        <p:grpSp>
          <p:nvGrpSpPr>
            <p:cNvPr id="7" name="组合 6"/>
            <p:cNvGrpSpPr/>
            <p:nvPr/>
          </p:nvGrpSpPr>
          <p:grpSpPr>
            <a:xfrm>
              <a:off x="856077" y="88556"/>
              <a:ext cx="2146342" cy="600033"/>
              <a:chOff x="723341" y="57838"/>
              <a:chExt cx="2146342" cy="600033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23341" y="57838"/>
                <a:ext cx="2146342" cy="397510"/>
              </a:xfrm>
              <a:prstGeom prst="rect">
                <a:avLst/>
              </a:prstGeom>
              <a:noFill/>
            </p:spPr>
            <p:txBody>
              <a:bodyPr wrap="none" lIns="91434" tIns="45717" rIns="91434" bIns="45717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" panose="020B0500000000000000" pitchFamily="34" charset="-122"/>
                  </a:rPr>
                  <a:t>点击添加相关标题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23341" y="403961"/>
                <a:ext cx="2095468" cy="253910"/>
              </a:xfrm>
              <a:prstGeom prst="rect">
                <a:avLst/>
              </a:prstGeom>
              <a:noFill/>
            </p:spPr>
            <p:txBody>
              <a:bodyPr wrap="square" lIns="91434" tIns="45717" rIns="91434" bIns="45717" rtlCol="0">
                <a:spAutoFit/>
              </a:bodyPr>
              <a:lstStyle/>
              <a:p>
                <a:pPr algn="dist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" panose="020B0500000000000000" pitchFamily="34" charset="-122"/>
                  </a:rPr>
                  <a:t>ADD RELATED TITLE WORDS</a:t>
                </a:r>
                <a:endPara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" panose="020B0500000000000000" pitchFamily="34" charset="-122"/>
                </a:endParaRPr>
              </a:p>
            </p:txBody>
          </p:sp>
        </p:grpSp>
        <p:sp>
          <p:nvSpPr>
            <p:cNvPr id="8" name="任意多边形: 形状 39"/>
            <p:cNvSpPr/>
            <p:nvPr/>
          </p:nvSpPr>
          <p:spPr>
            <a:xfrm flipV="1">
              <a:off x="0" y="361870"/>
              <a:ext cx="648929" cy="184664"/>
            </a:xfrm>
            <a:custGeom>
              <a:avLst/>
              <a:gdLst>
                <a:gd name="connsiteX0" fmla="*/ 0 w 12192000"/>
                <a:gd name="connsiteY0" fmla="*/ 0 h 3429000"/>
                <a:gd name="connsiteX1" fmla="*/ 12192000 w 12192000"/>
                <a:gd name="connsiteY1" fmla="*/ 0 h 3429000"/>
                <a:gd name="connsiteX2" fmla="*/ 12192000 w 12192000"/>
                <a:gd name="connsiteY2" fmla="*/ 3429000 h 3429000"/>
                <a:gd name="connsiteX3" fmla="*/ 8705850 w 12192000"/>
                <a:gd name="connsiteY3" fmla="*/ 3429000 h 3429000"/>
                <a:gd name="connsiteX4" fmla="*/ 8640080 w 12192000"/>
                <a:gd name="connsiteY4" fmla="*/ 3429000 h 3429000"/>
                <a:gd name="connsiteX5" fmla="*/ 3551920 w 12192000"/>
                <a:gd name="connsiteY5" fmla="*/ 3429000 h 3429000"/>
                <a:gd name="connsiteX6" fmla="*/ 3486150 w 12192000"/>
                <a:gd name="connsiteY6" fmla="*/ 3429000 h 3429000"/>
                <a:gd name="connsiteX7" fmla="*/ 0 w 12192000"/>
                <a:gd name="connsiteY7" fmla="*/ 3429000 h 34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3429000">
                  <a:moveTo>
                    <a:pt x="0" y="0"/>
                  </a:moveTo>
                  <a:lnTo>
                    <a:pt x="12192000" y="0"/>
                  </a:lnTo>
                  <a:lnTo>
                    <a:pt x="12192000" y="3429000"/>
                  </a:lnTo>
                  <a:lnTo>
                    <a:pt x="8705850" y="3429000"/>
                  </a:lnTo>
                  <a:lnTo>
                    <a:pt x="8640080" y="3429000"/>
                  </a:lnTo>
                  <a:lnTo>
                    <a:pt x="3551920" y="3429000"/>
                  </a:lnTo>
                  <a:lnTo>
                    <a:pt x="3486150" y="3429000"/>
                  </a:lnTo>
                  <a:lnTo>
                    <a:pt x="0" y="3429000"/>
                  </a:lnTo>
                  <a:close/>
                </a:path>
              </a:pathLst>
            </a:custGeom>
            <a:gradFill>
              <a:gsLst>
                <a:gs pos="0">
                  <a:srgbClr val="14CD68"/>
                </a:gs>
                <a:gs pos="100000">
                  <a:srgbClr val="035C7D"/>
                </a:gs>
              </a:gsLst>
              <a:lin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" name="任意多边形: 形状 8"/>
            <p:cNvSpPr/>
            <p:nvPr/>
          </p:nvSpPr>
          <p:spPr>
            <a:xfrm flipV="1">
              <a:off x="3510116" y="361870"/>
              <a:ext cx="8681884" cy="130684"/>
            </a:xfrm>
            <a:custGeom>
              <a:avLst/>
              <a:gdLst>
                <a:gd name="connsiteX0" fmla="*/ 0 w 12192000"/>
                <a:gd name="connsiteY0" fmla="*/ 0 h 3429000"/>
                <a:gd name="connsiteX1" fmla="*/ 12192000 w 12192000"/>
                <a:gd name="connsiteY1" fmla="*/ 0 h 3429000"/>
                <a:gd name="connsiteX2" fmla="*/ 12192000 w 12192000"/>
                <a:gd name="connsiteY2" fmla="*/ 3429000 h 3429000"/>
                <a:gd name="connsiteX3" fmla="*/ 8705850 w 12192000"/>
                <a:gd name="connsiteY3" fmla="*/ 3429000 h 3429000"/>
                <a:gd name="connsiteX4" fmla="*/ 8640080 w 12192000"/>
                <a:gd name="connsiteY4" fmla="*/ 3429000 h 3429000"/>
                <a:gd name="connsiteX5" fmla="*/ 3551920 w 12192000"/>
                <a:gd name="connsiteY5" fmla="*/ 3429000 h 3429000"/>
                <a:gd name="connsiteX6" fmla="*/ 3486150 w 12192000"/>
                <a:gd name="connsiteY6" fmla="*/ 3429000 h 3429000"/>
                <a:gd name="connsiteX7" fmla="*/ 0 w 12192000"/>
                <a:gd name="connsiteY7" fmla="*/ 3429000 h 34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3429000">
                  <a:moveTo>
                    <a:pt x="0" y="0"/>
                  </a:moveTo>
                  <a:lnTo>
                    <a:pt x="12192000" y="0"/>
                  </a:lnTo>
                  <a:lnTo>
                    <a:pt x="12192000" y="3429000"/>
                  </a:lnTo>
                  <a:lnTo>
                    <a:pt x="8705850" y="3429000"/>
                  </a:lnTo>
                  <a:lnTo>
                    <a:pt x="8640080" y="3429000"/>
                  </a:lnTo>
                  <a:lnTo>
                    <a:pt x="3551920" y="3429000"/>
                  </a:lnTo>
                  <a:lnTo>
                    <a:pt x="3486150" y="3429000"/>
                  </a:lnTo>
                  <a:lnTo>
                    <a:pt x="0" y="3429000"/>
                  </a:lnTo>
                  <a:close/>
                </a:path>
              </a:pathLst>
            </a:custGeom>
            <a:gradFill>
              <a:gsLst>
                <a:gs pos="0">
                  <a:srgbClr val="14CD68"/>
                </a:gs>
                <a:gs pos="100000">
                  <a:srgbClr val="035C7D"/>
                </a:gs>
              </a:gsLst>
              <a:lin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54" name="组合 53"/>
          <p:cNvGrpSpPr/>
          <p:nvPr userDrawn="1"/>
        </p:nvGrpSpPr>
        <p:grpSpPr>
          <a:xfrm flipH="1" flipV="1">
            <a:off x="11337431" y="5586022"/>
            <a:ext cx="930648" cy="1272205"/>
            <a:chOff x="10412413" y="252574"/>
            <a:chExt cx="1548562" cy="2116900"/>
          </a:xfrm>
          <a:solidFill>
            <a:srgbClr val="70AD47"/>
          </a:solidFill>
        </p:grpSpPr>
        <p:sp>
          <p:nvSpPr>
            <p:cNvPr id="55" name="等腰三角形 54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gradFill>
              <a:gsLst>
                <a:gs pos="0">
                  <a:srgbClr val="9EE256"/>
                </a:gs>
                <a:gs pos="100000">
                  <a:srgbClr val="52762D"/>
                </a:gs>
              </a:gsLst>
              <a:lin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gradFill>
              <a:gsLst>
                <a:gs pos="0">
                  <a:srgbClr val="9EE256"/>
                </a:gs>
                <a:gs pos="100000">
                  <a:srgbClr val="52762D"/>
                </a:gs>
              </a:gsLst>
              <a:lin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:blinds/>
      </p:transition>
    </mc:Choice>
    <mc:Fallback>
      <p:transition spd="slow" advTm="0">
        <p:blinds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614436" y="2402025"/>
            <a:ext cx="4271050" cy="2700705"/>
          </a:xfrm>
          <a:custGeom>
            <a:avLst/>
            <a:gdLst>
              <a:gd name="connsiteX0" fmla="*/ 0 w 4271050"/>
              <a:gd name="connsiteY0" fmla="*/ 0 h 2700705"/>
              <a:gd name="connsiteX1" fmla="*/ 4271050 w 4271050"/>
              <a:gd name="connsiteY1" fmla="*/ 0 h 2700705"/>
              <a:gd name="connsiteX2" fmla="*/ 4271050 w 4271050"/>
              <a:gd name="connsiteY2" fmla="*/ 2700705 h 2700705"/>
              <a:gd name="connsiteX3" fmla="*/ 0 w 4271050"/>
              <a:gd name="connsiteY3" fmla="*/ 2700705 h 270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1050" h="2700705">
                <a:moveTo>
                  <a:pt x="0" y="0"/>
                </a:moveTo>
                <a:lnTo>
                  <a:pt x="4271050" y="0"/>
                </a:lnTo>
                <a:lnTo>
                  <a:pt x="4271050" y="2700705"/>
                </a:lnTo>
                <a:lnTo>
                  <a:pt x="0" y="27007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110973" y="1849256"/>
            <a:ext cx="6054998" cy="3880214"/>
          </a:xfrm>
          <a:custGeom>
            <a:avLst/>
            <a:gdLst>
              <a:gd name="connsiteX0" fmla="*/ 176821 w 6054998"/>
              <a:gd name="connsiteY0" fmla="*/ 0 h 3880214"/>
              <a:gd name="connsiteX1" fmla="*/ 5878177 w 6054998"/>
              <a:gd name="connsiteY1" fmla="*/ 0 h 3880214"/>
              <a:gd name="connsiteX2" fmla="*/ 6054998 w 6054998"/>
              <a:gd name="connsiteY2" fmla="*/ 176821 h 3880214"/>
              <a:gd name="connsiteX3" fmla="*/ 6054998 w 6054998"/>
              <a:gd name="connsiteY3" fmla="*/ 3703393 h 3880214"/>
              <a:gd name="connsiteX4" fmla="*/ 5878177 w 6054998"/>
              <a:gd name="connsiteY4" fmla="*/ 3880214 h 3880214"/>
              <a:gd name="connsiteX5" fmla="*/ 176821 w 6054998"/>
              <a:gd name="connsiteY5" fmla="*/ 3880214 h 3880214"/>
              <a:gd name="connsiteX6" fmla="*/ 0 w 6054998"/>
              <a:gd name="connsiteY6" fmla="*/ 3703393 h 3880214"/>
              <a:gd name="connsiteX7" fmla="*/ 0 w 6054998"/>
              <a:gd name="connsiteY7" fmla="*/ 176821 h 3880214"/>
              <a:gd name="connsiteX8" fmla="*/ 176821 w 6054998"/>
              <a:gd name="connsiteY8" fmla="*/ 0 h 388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54998" h="3880214">
                <a:moveTo>
                  <a:pt x="176821" y="0"/>
                </a:moveTo>
                <a:lnTo>
                  <a:pt x="5878177" y="0"/>
                </a:lnTo>
                <a:cubicBezTo>
                  <a:pt x="5975833" y="0"/>
                  <a:pt x="6054998" y="79165"/>
                  <a:pt x="6054998" y="176821"/>
                </a:cubicBezTo>
                <a:lnTo>
                  <a:pt x="6054998" y="3703393"/>
                </a:lnTo>
                <a:cubicBezTo>
                  <a:pt x="6054998" y="3801049"/>
                  <a:pt x="5975833" y="3880214"/>
                  <a:pt x="5878177" y="3880214"/>
                </a:cubicBezTo>
                <a:lnTo>
                  <a:pt x="176821" y="3880214"/>
                </a:lnTo>
                <a:cubicBezTo>
                  <a:pt x="79165" y="3880214"/>
                  <a:pt x="0" y="3801049"/>
                  <a:pt x="0" y="3703393"/>
                </a:cubicBezTo>
                <a:lnTo>
                  <a:pt x="0" y="176821"/>
                </a:lnTo>
                <a:cubicBezTo>
                  <a:pt x="0" y="79165"/>
                  <a:pt x="79165" y="0"/>
                  <a:pt x="17682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353485" y="342795"/>
            <a:ext cx="1521580" cy="359015"/>
          </a:xfrm>
          <a:prstGeom prst="rect">
            <a:avLst/>
          </a:prstGeom>
          <a:noFill/>
        </p:spPr>
        <p:txBody>
          <a:bodyPr wrap="none" lIns="91445" tIns="45723" rIns="91445" bIns="45723">
            <a:spAutoFit/>
          </a:bodyPr>
          <a:lstStyle/>
          <a:p>
            <a:pPr defTabSz="914400">
              <a:defRPr/>
            </a:pPr>
            <a:r>
              <a:rPr lang="zh-CN" altLang="en-US" sz="17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  <a:endParaRPr lang="zh-CN" altLang="en-US" sz="173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53485" y="619993"/>
            <a:ext cx="1899889" cy="277005"/>
          </a:xfrm>
          <a:prstGeom prst="rect">
            <a:avLst/>
          </a:prstGeom>
          <a:noFill/>
        </p:spPr>
        <p:txBody>
          <a:bodyPr wrap="none" lIns="91445" tIns="45723" rIns="91445" bIns="45723">
            <a:spAutoFit/>
          </a:bodyPr>
          <a:lstStyle/>
          <a:p>
            <a:pPr defTabSz="914400"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Annual work summary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342795"/>
            <a:ext cx="213784" cy="556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anchor="ctr"/>
          <a:lstStyle/>
          <a:p>
            <a:pPr algn="ctr" defTabSz="914400">
              <a:defRPr/>
            </a:pPr>
            <a:endParaRPr lang="zh-CN" altLang="en-US" sz="1865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258736"/>
            <a:ext cx="12192000" cy="600033"/>
            <a:chOff x="0" y="88556"/>
            <a:chExt cx="12192000" cy="600033"/>
          </a:xfrm>
        </p:grpSpPr>
        <p:grpSp>
          <p:nvGrpSpPr>
            <p:cNvPr id="7" name="组合 6"/>
            <p:cNvGrpSpPr/>
            <p:nvPr/>
          </p:nvGrpSpPr>
          <p:grpSpPr>
            <a:xfrm>
              <a:off x="856077" y="88556"/>
              <a:ext cx="2146342" cy="600033"/>
              <a:chOff x="723341" y="57838"/>
              <a:chExt cx="2146342" cy="600033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23341" y="57838"/>
                <a:ext cx="2146342" cy="397510"/>
              </a:xfrm>
              <a:prstGeom prst="rect">
                <a:avLst/>
              </a:prstGeom>
              <a:noFill/>
            </p:spPr>
            <p:txBody>
              <a:bodyPr wrap="none" lIns="91434" tIns="45717" rIns="91434" bIns="45717" rtlCol="0"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" panose="020B0500000000000000" pitchFamily="34" charset="-122"/>
                  </a:rPr>
                  <a:t>点击添加相关标题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" panose="020B0500000000000000" pitchFamily="34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23341" y="403961"/>
                <a:ext cx="2095468" cy="253910"/>
              </a:xfrm>
              <a:prstGeom prst="rect">
                <a:avLst/>
              </a:prstGeom>
              <a:noFill/>
            </p:spPr>
            <p:txBody>
              <a:bodyPr wrap="square" lIns="91434" tIns="45717" rIns="91434" bIns="45717" rtlCol="0">
                <a:spAutoFit/>
              </a:bodyPr>
              <a:lstStyle/>
              <a:p>
                <a:pPr algn="dist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" panose="020B0500000000000000" pitchFamily="34" charset="-122"/>
                  </a:rPr>
                  <a:t>ADD RELATED TITLE WORDS</a:t>
                </a:r>
                <a:endPara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" panose="020B0500000000000000" pitchFamily="34" charset="-122"/>
                </a:endParaRPr>
              </a:p>
            </p:txBody>
          </p:sp>
        </p:grpSp>
        <p:sp>
          <p:nvSpPr>
            <p:cNvPr id="8" name="任意多边形: 形状 39"/>
            <p:cNvSpPr/>
            <p:nvPr/>
          </p:nvSpPr>
          <p:spPr>
            <a:xfrm flipV="1">
              <a:off x="0" y="361870"/>
              <a:ext cx="648929" cy="184664"/>
            </a:xfrm>
            <a:custGeom>
              <a:avLst/>
              <a:gdLst>
                <a:gd name="connsiteX0" fmla="*/ 0 w 12192000"/>
                <a:gd name="connsiteY0" fmla="*/ 0 h 3429000"/>
                <a:gd name="connsiteX1" fmla="*/ 12192000 w 12192000"/>
                <a:gd name="connsiteY1" fmla="*/ 0 h 3429000"/>
                <a:gd name="connsiteX2" fmla="*/ 12192000 w 12192000"/>
                <a:gd name="connsiteY2" fmla="*/ 3429000 h 3429000"/>
                <a:gd name="connsiteX3" fmla="*/ 8705850 w 12192000"/>
                <a:gd name="connsiteY3" fmla="*/ 3429000 h 3429000"/>
                <a:gd name="connsiteX4" fmla="*/ 8640080 w 12192000"/>
                <a:gd name="connsiteY4" fmla="*/ 3429000 h 3429000"/>
                <a:gd name="connsiteX5" fmla="*/ 3551920 w 12192000"/>
                <a:gd name="connsiteY5" fmla="*/ 3429000 h 3429000"/>
                <a:gd name="connsiteX6" fmla="*/ 3486150 w 12192000"/>
                <a:gd name="connsiteY6" fmla="*/ 3429000 h 3429000"/>
                <a:gd name="connsiteX7" fmla="*/ 0 w 12192000"/>
                <a:gd name="connsiteY7" fmla="*/ 3429000 h 34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3429000">
                  <a:moveTo>
                    <a:pt x="0" y="0"/>
                  </a:moveTo>
                  <a:lnTo>
                    <a:pt x="12192000" y="0"/>
                  </a:lnTo>
                  <a:lnTo>
                    <a:pt x="12192000" y="3429000"/>
                  </a:lnTo>
                  <a:lnTo>
                    <a:pt x="8705850" y="3429000"/>
                  </a:lnTo>
                  <a:lnTo>
                    <a:pt x="8640080" y="3429000"/>
                  </a:lnTo>
                  <a:lnTo>
                    <a:pt x="3551920" y="3429000"/>
                  </a:lnTo>
                  <a:lnTo>
                    <a:pt x="3486150" y="3429000"/>
                  </a:lnTo>
                  <a:lnTo>
                    <a:pt x="0" y="3429000"/>
                  </a:lnTo>
                  <a:close/>
                </a:path>
              </a:pathLst>
            </a:custGeom>
            <a:gradFill>
              <a:gsLst>
                <a:gs pos="0">
                  <a:srgbClr val="14CD68"/>
                </a:gs>
                <a:gs pos="100000">
                  <a:srgbClr val="035C7D"/>
                </a:gs>
              </a:gsLst>
              <a:lin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" name="任意多边形: 形状 8"/>
            <p:cNvSpPr/>
            <p:nvPr/>
          </p:nvSpPr>
          <p:spPr>
            <a:xfrm flipV="1">
              <a:off x="3510116" y="361870"/>
              <a:ext cx="8681884" cy="130684"/>
            </a:xfrm>
            <a:custGeom>
              <a:avLst/>
              <a:gdLst>
                <a:gd name="connsiteX0" fmla="*/ 0 w 12192000"/>
                <a:gd name="connsiteY0" fmla="*/ 0 h 3429000"/>
                <a:gd name="connsiteX1" fmla="*/ 12192000 w 12192000"/>
                <a:gd name="connsiteY1" fmla="*/ 0 h 3429000"/>
                <a:gd name="connsiteX2" fmla="*/ 12192000 w 12192000"/>
                <a:gd name="connsiteY2" fmla="*/ 3429000 h 3429000"/>
                <a:gd name="connsiteX3" fmla="*/ 8705850 w 12192000"/>
                <a:gd name="connsiteY3" fmla="*/ 3429000 h 3429000"/>
                <a:gd name="connsiteX4" fmla="*/ 8640080 w 12192000"/>
                <a:gd name="connsiteY4" fmla="*/ 3429000 h 3429000"/>
                <a:gd name="connsiteX5" fmla="*/ 3551920 w 12192000"/>
                <a:gd name="connsiteY5" fmla="*/ 3429000 h 3429000"/>
                <a:gd name="connsiteX6" fmla="*/ 3486150 w 12192000"/>
                <a:gd name="connsiteY6" fmla="*/ 3429000 h 3429000"/>
                <a:gd name="connsiteX7" fmla="*/ 0 w 12192000"/>
                <a:gd name="connsiteY7" fmla="*/ 3429000 h 34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3429000">
                  <a:moveTo>
                    <a:pt x="0" y="0"/>
                  </a:moveTo>
                  <a:lnTo>
                    <a:pt x="12192000" y="0"/>
                  </a:lnTo>
                  <a:lnTo>
                    <a:pt x="12192000" y="3429000"/>
                  </a:lnTo>
                  <a:lnTo>
                    <a:pt x="8705850" y="3429000"/>
                  </a:lnTo>
                  <a:lnTo>
                    <a:pt x="8640080" y="3429000"/>
                  </a:lnTo>
                  <a:lnTo>
                    <a:pt x="3551920" y="3429000"/>
                  </a:lnTo>
                  <a:lnTo>
                    <a:pt x="3486150" y="3429000"/>
                  </a:lnTo>
                  <a:lnTo>
                    <a:pt x="0" y="3429000"/>
                  </a:lnTo>
                  <a:close/>
                </a:path>
              </a:pathLst>
            </a:custGeom>
            <a:gradFill>
              <a:gsLst>
                <a:gs pos="0">
                  <a:srgbClr val="14CD68"/>
                </a:gs>
                <a:gs pos="100000">
                  <a:srgbClr val="035C7D"/>
                </a:gs>
              </a:gsLst>
              <a:lin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54" name="组合 53"/>
          <p:cNvGrpSpPr/>
          <p:nvPr userDrawn="1"/>
        </p:nvGrpSpPr>
        <p:grpSpPr>
          <a:xfrm flipH="1" flipV="1">
            <a:off x="11337431" y="5586022"/>
            <a:ext cx="930648" cy="1272205"/>
            <a:chOff x="10412413" y="252574"/>
            <a:chExt cx="1548562" cy="2116900"/>
          </a:xfrm>
          <a:solidFill>
            <a:srgbClr val="70AD47"/>
          </a:solidFill>
        </p:grpSpPr>
        <p:sp>
          <p:nvSpPr>
            <p:cNvPr id="55" name="等腰三角形 54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gradFill>
              <a:gsLst>
                <a:gs pos="0">
                  <a:srgbClr val="9EE256"/>
                </a:gs>
                <a:gs pos="100000">
                  <a:srgbClr val="52762D"/>
                </a:gs>
              </a:gsLst>
              <a:lin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gradFill>
              <a:gsLst>
                <a:gs pos="0">
                  <a:srgbClr val="9EE256"/>
                </a:gs>
                <a:gs pos="100000">
                  <a:srgbClr val="52762D"/>
                </a:gs>
              </a:gsLst>
              <a:lin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:blinds/>
      </p:transition>
    </mc:Choice>
    <mc:Fallback>
      <p:transition spd="slow" advTm="0">
        <p:blinds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614436" y="2402025"/>
            <a:ext cx="4271050" cy="2700705"/>
          </a:xfrm>
          <a:custGeom>
            <a:avLst/>
            <a:gdLst>
              <a:gd name="connsiteX0" fmla="*/ 0 w 4271050"/>
              <a:gd name="connsiteY0" fmla="*/ 0 h 2700705"/>
              <a:gd name="connsiteX1" fmla="*/ 4271050 w 4271050"/>
              <a:gd name="connsiteY1" fmla="*/ 0 h 2700705"/>
              <a:gd name="connsiteX2" fmla="*/ 4271050 w 4271050"/>
              <a:gd name="connsiteY2" fmla="*/ 2700705 h 2700705"/>
              <a:gd name="connsiteX3" fmla="*/ 0 w 4271050"/>
              <a:gd name="connsiteY3" fmla="*/ 2700705 h 270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1050" h="2700705">
                <a:moveTo>
                  <a:pt x="0" y="0"/>
                </a:moveTo>
                <a:lnTo>
                  <a:pt x="4271050" y="0"/>
                </a:lnTo>
                <a:lnTo>
                  <a:pt x="4271050" y="2700705"/>
                </a:lnTo>
                <a:lnTo>
                  <a:pt x="0" y="27007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110973" y="1849256"/>
            <a:ext cx="6054998" cy="3880214"/>
          </a:xfrm>
          <a:custGeom>
            <a:avLst/>
            <a:gdLst>
              <a:gd name="connsiteX0" fmla="*/ 176821 w 6054998"/>
              <a:gd name="connsiteY0" fmla="*/ 0 h 3880214"/>
              <a:gd name="connsiteX1" fmla="*/ 5878177 w 6054998"/>
              <a:gd name="connsiteY1" fmla="*/ 0 h 3880214"/>
              <a:gd name="connsiteX2" fmla="*/ 6054998 w 6054998"/>
              <a:gd name="connsiteY2" fmla="*/ 176821 h 3880214"/>
              <a:gd name="connsiteX3" fmla="*/ 6054998 w 6054998"/>
              <a:gd name="connsiteY3" fmla="*/ 3703393 h 3880214"/>
              <a:gd name="connsiteX4" fmla="*/ 5878177 w 6054998"/>
              <a:gd name="connsiteY4" fmla="*/ 3880214 h 3880214"/>
              <a:gd name="connsiteX5" fmla="*/ 176821 w 6054998"/>
              <a:gd name="connsiteY5" fmla="*/ 3880214 h 3880214"/>
              <a:gd name="connsiteX6" fmla="*/ 0 w 6054998"/>
              <a:gd name="connsiteY6" fmla="*/ 3703393 h 3880214"/>
              <a:gd name="connsiteX7" fmla="*/ 0 w 6054998"/>
              <a:gd name="connsiteY7" fmla="*/ 176821 h 3880214"/>
              <a:gd name="connsiteX8" fmla="*/ 176821 w 6054998"/>
              <a:gd name="connsiteY8" fmla="*/ 0 h 388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54998" h="3880214">
                <a:moveTo>
                  <a:pt x="176821" y="0"/>
                </a:moveTo>
                <a:lnTo>
                  <a:pt x="5878177" y="0"/>
                </a:lnTo>
                <a:cubicBezTo>
                  <a:pt x="5975833" y="0"/>
                  <a:pt x="6054998" y="79165"/>
                  <a:pt x="6054998" y="176821"/>
                </a:cubicBezTo>
                <a:lnTo>
                  <a:pt x="6054998" y="3703393"/>
                </a:lnTo>
                <a:cubicBezTo>
                  <a:pt x="6054998" y="3801049"/>
                  <a:pt x="5975833" y="3880214"/>
                  <a:pt x="5878177" y="3880214"/>
                </a:cubicBezTo>
                <a:lnTo>
                  <a:pt x="176821" y="3880214"/>
                </a:lnTo>
                <a:cubicBezTo>
                  <a:pt x="79165" y="3880214"/>
                  <a:pt x="0" y="3801049"/>
                  <a:pt x="0" y="3703393"/>
                </a:cubicBezTo>
                <a:lnTo>
                  <a:pt x="0" y="176821"/>
                </a:lnTo>
                <a:cubicBezTo>
                  <a:pt x="0" y="79165"/>
                  <a:pt x="79165" y="0"/>
                  <a:pt x="17682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353485" y="342795"/>
            <a:ext cx="1521580" cy="359015"/>
          </a:xfrm>
          <a:prstGeom prst="rect">
            <a:avLst/>
          </a:prstGeom>
          <a:noFill/>
        </p:spPr>
        <p:txBody>
          <a:bodyPr wrap="none" lIns="91445" tIns="45723" rIns="91445" bIns="45723">
            <a:spAutoFit/>
          </a:bodyPr>
          <a:lstStyle/>
          <a:p>
            <a:pPr defTabSz="914400">
              <a:defRPr/>
            </a:pPr>
            <a:r>
              <a:rPr lang="zh-CN" altLang="en-US" sz="17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  <a:endParaRPr lang="zh-CN" altLang="en-US" sz="173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53485" y="619993"/>
            <a:ext cx="1899889" cy="277005"/>
          </a:xfrm>
          <a:prstGeom prst="rect">
            <a:avLst/>
          </a:prstGeom>
          <a:noFill/>
        </p:spPr>
        <p:txBody>
          <a:bodyPr wrap="none" lIns="91445" tIns="45723" rIns="91445" bIns="45723">
            <a:spAutoFit/>
          </a:bodyPr>
          <a:lstStyle/>
          <a:p>
            <a:pPr defTabSz="914400"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Annual work summary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342795"/>
            <a:ext cx="213784" cy="556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3" rIns="91445" bIns="45723" anchor="ctr"/>
          <a:lstStyle/>
          <a:p>
            <a:pPr algn="ctr" defTabSz="914400">
              <a:defRPr/>
            </a:pPr>
            <a:endParaRPr lang="zh-CN" altLang="en-US" sz="1865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2.xml"/><Relationship Id="rId17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456EF-EDA7-466D-90A9-97D47B7037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73ED-7EBB-4E11-B60B-79773C5177D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image" Target="../media/image7.jpeg"/><Relationship Id="rId15" Type="http://schemas.openxmlformats.org/officeDocument/2006/relationships/notesSlide" Target="../notesSlides/notesSlide14.xml"/><Relationship Id="rId14" Type="http://schemas.openxmlformats.org/officeDocument/2006/relationships/slideLayout" Target="../slideLayouts/slideLayout12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5.xml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形状 29"/>
          <p:cNvSpPr/>
          <p:nvPr/>
        </p:nvSpPr>
        <p:spPr>
          <a:xfrm>
            <a:off x="0" y="1"/>
            <a:ext cx="12192000" cy="656464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9" name="Freeform: Shape 15"/>
          <p:cNvSpPr/>
          <p:nvPr/>
        </p:nvSpPr>
        <p:spPr>
          <a:xfrm>
            <a:off x="0" y="2234565"/>
            <a:ext cx="12192000" cy="4622800"/>
          </a:xfrm>
          <a:custGeom>
            <a:avLst/>
            <a:gdLst>
              <a:gd name="connsiteX0" fmla="*/ 11874924 w 12192000"/>
              <a:gd name="connsiteY0" fmla="*/ 405 h 6453003"/>
              <a:gd name="connsiteX1" fmla="*/ 12099382 w 12192000"/>
              <a:gd name="connsiteY1" fmla="*/ 3242 h 6453003"/>
              <a:gd name="connsiteX2" fmla="*/ 12192000 w 12192000"/>
              <a:gd name="connsiteY2" fmla="*/ 9511 h 6453003"/>
              <a:gd name="connsiteX3" fmla="*/ 12192000 w 12192000"/>
              <a:gd name="connsiteY3" fmla="*/ 6453003 h 6453003"/>
              <a:gd name="connsiteX4" fmla="*/ 0 w 12192000"/>
              <a:gd name="connsiteY4" fmla="*/ 6453003 h 6453003"/>
              <a:gd name="connsiteX5" fmla="*/ 0 w 12192000"/>
              <a:gd name="connsiteY5" fmla="*/ 3677155 h 6453003"/>
              <a:gd name="connsiteX6" fmla="*/ 96770 w 12192000"/>
              <a:gd name="connsiteY6" fmla="*/ 3601783 h 6453003"/>
              <a:gd name="connsiteX7" fmla="*/ 3849585 w 12192000"/>
              <a:gd name="connsiteY7" fmla="*/ 3347845 h 6453003"/>
              <a:gd name="connsiteX8" fmla="*/ 8816515 w 12192000"/>
              <a:gd name="connsiteY8" fmla="*/ 906323 h 6453003"/>
              <a:gd name="connsiteX9" fmla="*/ 11874924 w 12192000"/>
              <a:gd name="connsiteY9" fmla="*/ 405 h 6453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453003">
                <a:moveTo>
                  <a:pt x="11874924" y="405"/>
                </a:moveTo>
                <a:cubicBezTo>
                  <a:pt x="11950925" y="-629"/>
                  <a:pt x="12025778" y="319"/>
                  <a:pt x="12099382" y="3242"/>
                </a:cubicBezTo>
                <a:lnTo>
                  <a:pt x="12192000" y="9511"/>
                </a:lnTo>
                <a:lnTo>
                  <a:pt x="12192000" y="6453003"/>
                </a:lnTo>
                <a:lnTo>
                  <a:pt x="0" y="6453003"/>
                </a:lnTo>
                <a:lnTo>
                  <a:pt x="0" y="3677155"/>
                </a:lnTo>
                <a:lnTo>
                  <a:pt x="96770" y="3601783"/>
                </a:lnTo>
                <a:cubicBezTo>
                  <a:pt x="623618" y="3220816"/>
                  <a:pt x="1788603" y="2710806"/>
                  <a:pt x="3849585" y="3347845"/>
                </a:cubicBezTo>
                <a:cubicBezTo>
                  <a:pt x="6847377" y="4274447"/>
                  <a:pt x="7391094" y="1700553"/>
                  <a:pt x="8816515" y="906323"/>
                </a:cubicBezTo>
                <a:cubicBezTo>
                  <a:pt x="9885580" y="310651"/>
                  <a:pt x="10962912" y="12815"/>
                  <a:pt x="11874924" y="405"/>
                </a:cubicBezTo>
                <a:close/>
              </a:path>
            </a:pathLst>
          </a:cu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Oval 3"/>
          <p:cNvSpPr/>
          <p:nvPr/>
        </p:nvSpPr>
        <p:spPr>
          <a:xfrm>
            <a:off x="7186962" y="740643"/>
            <a:ext cx="4491322" cy="4491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21" name="图片占位符 6" descr="D:\图图图\商务类图\图片1.png11.png图片1.png1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781290" y="1279525"/>
            <a:ext cx="3455035" cy="3952240"/>
          </a:xfrm>
          <a:custGeom>
            <a:avLst/>
            <a:gdLst>
              <a:gd name="connsiteX0" fmla="*/ 2452975 w 4905950"/>
              <a:gd name="connsiteY0" fmla="*/ 0 h 4905948"/>
              <a:gd name="connsiteX1" fmla="*/ 4905950 w 4905950"/>
              <a:gd name="connsiteY1" fmla="*/ 2452974 h 4905948"/>
              <a:gd name="connsiteX2" fmla="*/ 2452975 w 4905950"/>
              <a:gd name="connsiteY2" fmla="*/ 4905948 h 4905948"/>
              <a:gd name="connsiteX3" fmla="*/ 0 w 4905950"/>
              <a:gd name="connsiteY3" fmla="*/ 2452974 h 4905948"/>
              <a:gd name="connsiteX4" fmla="*/ 2452975 w 4905950"/>
              <a:gd name="connsiteY4" fmla="*/ 0 h 490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5950" h="4905948">
                <a:moveTo>
                  <a:pt x="2452975" y="0"/>
                </a:moveTo>
                <a:cubicBezTo>
                  <a:pt x="3807716" y="0"/>
                  <a:pt x="4905950" y="1098234"/>
                  <a:pt x="4905950" y="2452974"/>
                </a:cubicBezTo>
                <a:cubicBezTo>
                  <a:pt x="4905950" y="3807714"/>
                  <a:pt x="3807716" y="4905948"/>
                  <a:pt x="2452975" y="4905948"/>
                </a:cubicBezTo>
                <a:cubicBezTo>
                  <a:pt x="1098234" y="4905948"/>
                  <a:pt x="0" y="3807714"/>
                  <a:pt x="0" y="2452974"/>
                </a:cubicBezTo>
                <a:cubicBezTo>
                  <a:pt x="0" y="1098234"/>
                  <a:pt x="1098234" y="0"/>
                  <a:pt x="2452975" y="0"/>
                </a:cubicBezTo>
                <a:close/>
              </a:path>
            </a:pathLst>
          </a:custGeom>
          <a:blipFill>
            <a:blip r:embed="rId2"/>
            <a:stretch>
              <a:fillRect l="-7362" r="-7362"/>
            </a:stretch>
          </a:blipFill>
        </p:spPr>
      </p:pic>
      <p:sp>
        <p:nvSpPr>
          <p:cNvPr id="28" name="矩形 259"/>
          <p:cNvSpPr>
            <a:spLocks noChangeArrowheads="1"/>
          </p:cNvSpPr>
          <p:nvPr/>
        </p:nvSpPr>
        <p:spPr bwMode="auto">
          <a:xfrm>
            <a:off x="779969" y="1262769"/>
            <a:ext cx="481311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en-US" altLang="zh-CN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259"/>
          <p:cNvSpPr>
            <a:spLocks noChangeArrowheads="1"/>
          </p:cNvSpPr>
          <p:nvPr/>
        </p:nvSpPr>
        <p:spPr bwMode="auto">
          <a:xfrm>
            <a:off x="779871" y="3439829"/>
            <a:ext cx="5577649" cy="81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24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BUSINESS FINANCING PPT</a:t>
            </a:r>
            <a:endParaRPr lang="en-US" altLang="zh-CN" sz="2400" spc="6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11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工作计划 工作报告 销售培训 年终总结</a:t>
            </a:r>
            <a:endParaRPr lang="en-US" altLang="zh-CN" sz="1100" spc="6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矩形 259"/>
          <p:cNvSpPr>
            <a:spLocks noChangeArrowheads="1"/>
          </p:cNvSpPr>
          <p:nvPr/>
        </p:nvSpPr>
        <p:spPr bwMode="auto">
          <a:xfrm>
            <a:off x="458120" y="2001276"/>
            <a:ext cx="6222174" cy="1477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zh-CN" altLang="en-US" sz="9600" b="1" spc="-3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年终总结</a:t>
            </a:r>
            <a:endParaRPr lang="zh-CN" altLang="en-US" sz="9600" b="1" spc="-3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6" name="悠扬婉转充满希望的钢琴节奏背景乐_1分38秒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fade in="5000.000000" out="500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7395" y="-30480"/>
            <a:ext cx="487363" cy="487363"/>
          </a:xfrm>
          <a:prstGeom prst="rect">
            <a:avLst/>
          </a:prstGeom>
        </p:spPr>
      </p:pic>
      <p:sp>
        <p:nvSpPr>
          <p:cNvPr id="18" name="Freeform: Shape 13"/>
          <p:cNvSpPr/>
          <p:nvPr/>
        </p:nvSpPr>
        <p:spPr>
          <a:xfrm>
            <a:off x="0" y="3729990"/>
            <a:ext cx="12192000" cy="3128010"/>
          </a:xfrm>
          <a:custGeom>
            <a:avLst/>
            <a:gdLst>
              <a:gd name="connsiteX0" fmla="*/ 11225779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3094799 h 6858000"/>
              <a:gd name="connsiteX5" fmla="*/ 205961 w 12192000"/>
              <a:gd name="connsiteY5" fmla="*/ 2960381 h 6858000"/>
              <a:gd name="connsiteX6" fmla="*/ 2938066 w 12192000"/>
              <a:gd name="connsiteY6" fmla="*/ 2958312 h 6858000"/>
              <a:gd name="connsiteX7" fmla="*/ 7508568 w 12192000"/>
              <a:gd name="connsiteY7" fmla="*/ 2443497 h 6858000"/>
              <a:gd name="connsiteX8" fmla="*/ 11026643 w 12192000"/>
              <a:gd name="connsiteY8" fmla="*/ 57922 h 6858000"/>
              <a:gd name="connsiteX0-1" fmla="*/ 11225779 w 12192000"/>
              <a:gd name="connsiteY0-2" fmla="*/ 0 h 6858000"/>
              <a:gd name="connsiteX1-3" fmla="*/ 1219200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  <a:gd name="connsiteX4-9" fmla="*/ 0 w 12192000"/>
              <a:gd name="connsiteY4-10" fmla="*/ 3094799 h 6858000"/>
              <a:gd name="connsiteX5-11" fmla="*/ 205961 w 12192000"/>
              <a:gd name="connsiteY5-12" fmla="*/ 2960381 h 6858000"/>
              <a:gd name="connsiteX6-13" fmla="*/ 2938066 w 12192000"/>
              <a:gd name="connsiteY6-14" fmla="*/ 2958312 h 6858000"/>
              <a:gd name="connsiteX7-15" fmla="*/ 7485708 w 12192000"/>
              <a:gd name="connsiteY7-16" fmla="*/ 2428257 h 6858000"/>
              <a:gd name="connsiteX8-17" fmla="*/ 11026643 w 12192000"/>
              <a:gd name="connsiteY8-18" fmla="*/ 57922 h 6858000"/>
              <a:gd name="connsiteX9" fmla="*/ 11225779 w 12192000"/>
              <a:gd name="connsiteY9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11225779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3094799"/>
                </a:lnTo>
                <a:lnTo>
                  <a:pt x="205961" y="2960381"/>
                </a:lnTo>
                <a:cubicBezTo>
                  <a:pt x="1058797" y="2467399"/>
                  <a:pt x="2188563" y="2539105"/>
                  <a:pt x="2938066" y="2958312"/>
                </a:cubicBezTo>
                <a:cubicBezTo>
                  <a:pt x="3735332" y="3403260"/>
                  <a:pt x="5663386" y="4869953"/>
                  <a:pt x="7485708" y="2428257"/>
                </a:cubicBezTo>
                <a:cubicBezTo>
                  <a:pt x="8510763" y="1054803"/>
                  <a:pt x="9967875" y="390038"/>
                  <a:pt x="11026643" y="57922"/>
                </a:cubicBezTo>
                <a:lnTo>
                  <a:pt x="11225779" y="0"/>
                </a:lnTo>
                <a:close/>
              </a:path>
            </a:pathLst>
          </a:cu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  <a:ln>
            <a:noFill/>
          </a:ln>
          <a:effectLst>
            <a:outerShdw blurRad="393700" dist="266700" dir="5400000" sx="93000" sy="93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pic>
        <p:nvPicPr>
          <p:cNvPr id="2" name="图片 1" descr="log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95" y="114300"/>
            <a:ext cx="2047875" cy="464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形状 29"/>
          <p:cNvSpPr/>
          <p:nvPr/>
        </p:nvSpPr>
        <p:spPr>
          <a:xfrm>
            <a:off x="-213361" y="9569"/>
            <a:ext cx="12192000" cy="685799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1" name="任意多边形: 形状 39"/>
          <p:cNvSpPr/>
          <p:nvPr/>
        </p:nvSpPr>
        <p:spPr>
          <a:xfrm flipV="1">
            <a:off x="0" y="5766618"/>
            <a:ext cx="12192000" cy="1091381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2747222" y="598308"/>
            <a:ext cx="6697556" cy="84895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4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7" name="矩形: 圆角 15"/>
          <p:cNvSpPr/>
          <p:nvPr/>
        </p:nvSpPr>
        <p:spPr>
          <a:xfrm>
            <a:off x="1415960" y="2517515"/>
            <a:ext cx="800795" cy="43983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思源黑体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8" name="矩形: 圆角 112"/>
          <p:cNvSpPr/>
          <p:nvPr/>
        </p:nvSpPr>
        <p:spPr>
          <a:xfrm>
            <a:off x="4269054" y="2517515"/>
            <a:ext cx="800795" cy="43983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思源黑体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9" name="矩形: 圆角 113"/>
          <p:cNvSpPr/>
          <p:nvPr/>
        </p:nvSpPr>
        <p:spPr>
          <a:xfrm>
            <a:off x="7122145" y="2517515"/>
            <a:ext cx="800795" cy="43983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思源黑体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0" name="矩形: 圆角 114"/>
          <p:cNvSpPr/>
          <p:nvPr/>
        </p:nvSpPr>
        <p:spPr>
          <a:xfrm>
            <a:off x="9975236" y="2517515"/>
            <a:ext cx="800795" cy="43983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思源黑体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1" name="文本框 16"/>
          <p:cNvSpPr txBox="1"/>
          <p:nvPr/>
        </p:nvSpPr>
        <p:spPr>
          <a:xfrm>
            <a:off x="1592613" y="2489280"/>
            <a:ext cx="420947" cy="52322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FFFFFF"/>
                </a:solidFill>
                <a:latin typeface="A思源黑体—06"/>
                <a:ea typeface="A思源黑体—06"/>
                <a:cs typeface="A思源黑体—06"/>
                <a:sym typeface="A思源黑体—06"/>
              </a:defRPr>
            </a:lvl1pPr>
          </a:lstStyle>
          <a:p>
            <a:pPr algn="ctr"/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2" name="文本框 116"/>
          <p:cNvSpPr txBox="1"/>
          <p:nvPr/>
        </p:nvSpPr>
        <p:spPr>
          <a:xfrm>
            <a:off x="4405298" y="2489280"/>
            <a:ext cx="481860" cy="52322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FFFFFF"/>
                </a:solidFill>
                <a:latin typeface="A思源黑体—06"/>
                <a:ea typeface="A思源黑体—06"/>
                <a:cs typeface="A思源黑体—06"/>
                <a:sym typeface="A思源黑体—06"/>
              </a:defRPr>
            </a:lvl1pPr>
          </a:lstStyle>
          <a:p>
            <a:pPr algn="ctr"/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3" name="文本框 117"/>
          <p:cNvSpPr txBox="1"/>
          <p:nvPr/>
        </p:nvSpPr>
        <p:spPr>
          <a:xfrm>
            <a:off x="7259992" y="2489280"/>
            <a:ext cx="478655" cy="52322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FFFFFF"/>
                </a:solidFill>
                <a:latin typeface="A思源黑体—06"/>
                <a:ea typeface="A思源黑体—06"/>
                <a:cs typeface="A思源黑体—06"/>
                <a:sym typeface="A思源黑体—06"/>
              </a:defRPr>
            </a:lvl1pPr>
          </a:lstStyle>
          <a:p>
            <a:pPr algn="ctr"/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4" name="文本框 119"/>
          <p:cNvSpPr txBox="1"/>
          <p:nvPr/>
        </p:nvSpPr>
        <p:spPr>
          <a:xfrm>
            <a:off x="10110677" y="2489280"/>
            <a:ext cx="483464" cy="52322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rgbClr val="FFFFFF"/>
                </a:solidFill>
                <a:latin typeface="A思源黑体—06"/>
                <a:ea typeface="A思源黑体—06"/>
                <a:cs typeface="A思源黑体—06"/>
                <a:sym typeface="A思源黑体—06"/>
              </a:defRPr>
            </a:lvl1pPr>
          </a:lstStyle>
          <a:p>
            <a:pPr algn="ctr"/>
            <a:r>
              <a: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25" name="组合 120"/>
          <p:cNvGrpSpPr/>
          <p:nvPr/>
        </p:nvGrpSpPr>
        <p:grpSpPr>
          <a:xfrm>
            <a:off x="1088572" y="3094791"/>
            <a:ext cx="1651112" cy="1225492"/>
            <a:chOff x="0" y="0"/>
            <a:chExt cx="1651110" cy="1225490"/>
          </a:xfrm>
        </p:grpSpPr>
        <p:sp>
          <p:nvSpPr>
            <p:cNvPr id="126" name="文本框 121"/>
            <p:cNvSpPr txBox="1"/>
            <p:nvPr/>
          </p:nvSpPr>
          <p:spPr>
            <a:xfrm>
              <a:off x="19898" y="0"/>
              <a:ext cx="1631212" cy="400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400">
                  <a:solidFill>
                    <a:srgbClr val="595959"/>
                  </a:solidFill>
                  <a:latin typeface="A思源黑体—06"/>
                  <a:ea typeface="A思源黑体—06"/>
                  <a:cs typeface="A思源黑体—06"/>
                  <a:sym typeface="A思源黑体—06"/>
                </a:defRPr>
              </a:lvl1pPr>
            </a:lstStyle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单击输入标题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7" name="矩形 122"/>
            <p:cNvSpPr txBox="1"/>
            <p:nvPr/>
          </p:nvSpPr>
          <p:spPr>
            <a:xfrm>
              <a:off x="0" y="494331"/>
              <a:ext cx="1455570" cy="7311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just">
                <a:lnSpc>
                  <a:spcPct val="130000"/>
                </a:lnSpc>
                <a:defRPr sz="1200">
                  <a:solidFill>
                    <a:srgbClr val="595959"/>
                  </a:solidFill>
                  <a:latin typeface="A思源黑体—01"/>
                  <a:ea typeface="A思源黑体—01"/>
                  <a:cs typeface="A思源黑体—01"/>
                  <a:sym typeface="A思源黑体—01"/>
                </a:defRPr>
              </a:lvl1pPr>
            </a:lstStyle>
            <a:p>
              <a:pPr algn="ctr"/>
              <a:r>
                <a:rPr sz="11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您的内容打在这里或者通过复制您的文本后， 在此粘贴</a:t>
              </a:r>
              <a:endParaRPr sz="1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128" name="组合 123"/>
          <p:cNvGrpSpPr/>
          <p:nvPr/>
        </p:nvGrpSpPr>
        <p:grpSpPr>
          <a:xfrm>
            <a:off x="3941665" y="3094791"/>
            <a:ext cx="1651112" cy="1225492"/>
            <a:chOff x="0" y="0"/>
            <a:chExt cx="1651110" cy="1225490"/>
          </a:xfrm>
        </p:grpSpPr>
        <p:sp>
          <p:nvSpPr>
            <p:cNvPr id="129" name="文本框 124"/>
            <p:cNvSpPr txBox="1"/>
            <p:nvPr/>
          </p:nvSpPr>
          <p:spPr>
            <a:xfrm>
              <a:off x="19898" y="0"/>
              <a:ext cx="1631212" cy="400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400">
                  <a:solidFill>
                    <a:srgbClr val="595959"/>
                  </a:solidFill>
                  <a:latin typeface="A思源黑体—06"/>
                  <a:ea typeface="A思源黑体—06"/>
                  <a:cs typeface="A思源黑体—06"/>
                  <a:sym typeface="A思源黑体—06"/>
                </a:defRPr>
              </a:lvl1pPr>
            </a:lstStyle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单击输入标题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0" name="矩形 125"/>
            <p:cNvSpPr txBox="1"/>
            <p:nvPr/>
          </p:nvSpPr>
          <p:spPr>
            <a:xfrm>
              <a:off x="0" y="494331"/>
              <a:ext cx="1455570" cy="7311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just">
                <a:lnSpc>
                  <a:spcPct val="130000"/>
                </a:lnSpc>
                <a:defRPr sz="1200">
                  <a:solidFill>
                    <a:srgbClr val="595959"/>
                  </a:solidFill>
                  <a:latin typeface="A思源黑体—01"/>
                  <a:ea typeface="A思源黑体—01"/>
                  <a:cs typeface="A思源黑体—01"/>
                  <a:sym typeface="A思源黑体—01"/>
                </a:defRPr>
              </a:lvl1pPr>
            </a:lstStyle>
            <a:p>
              <a:pPr algn="ctr"/>
              <a:r>
                <a:rPr sz="11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您的内容打在这里或者通过复制您的文本后， 在此粘贴</a:t>
              </a:r>
              <a:endParaRPr sz="1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131" name="组合 126"/>
          <p:cNvGrpSpPr/>
          <p:nvPr/>
        </p:nvGrpSpPr>
        <p:grpSpPr>
          <a:xfrm>
            <a:off x="6794758" y="3094791"/>
            <a:ext cx="1651112" cy="1225492"/>
            <a:chOff x="0" y="0"/>
            <a:chExt cx="1651111" cy="1225490"/>
          </a:xfrm>
        </p:grpSpPr>
        <p:sp>
          <p:nvSpPr>
            <p:cNvPr id="132" name="文本框 127"/>
            <p:cNvSpPr txBox="1"/>
            <p:nvPr/>
          </p:nvSpPr>
          <p:spPr>
            <a:xfrm>
              <a:off x="19898" y="0"/>
              <a:ext cx="1631213" cy="400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400">
                  <a:solidFill>
                    <a:srgbClr val="595959"/>
                  </a:solidFill>
                  <a:latin typeface="A思源黑体—06"/>
                  <a:ea typeface="A思源黑体—06"/>
                  <a:cs typeface="A思源黑体—06"/>
                  <a:sym typeface="A思源黑体—06"/>
                </a:defRPr>
              </a:lvl1pPr>
            </a:lstStyle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单击输入标题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3" name="矩形 128"/>
            <p:cNvSpPr txBox="1"/>
            <p:nvPr/>
          </p:nvSpPr>
          <p:spPr>
            <a:xfrm>
              <a:off x="0" y="494331"/>
              <a:ext cx="1455570" cy="7311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just">
                <a:lnSpc>
                  <a:spcPct val="130000"/>
                </a:lnSpc>
                <a:defRPr sz="1200">
                  <a:solidFill>
                    <a:srgbClr val="595959"/>
                  </a:solidFill>
                  <a:latin typeface="A思源黑体—01"/>
                  <a:ea typeface="A思源黑体—01"/>
                  <a:cs typeface="A思源黑体—01"/>
                  <a:sym typeface="A思源黑体—01"/>
                </a:defRPr>
              </a:lvl1pPr>
            </a:lstStyle>
            <a:p>
              <a:pPr algn="ctr"/>
              <a:r>
                <a:rPr sz="11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您的内容打在这里或者通过复制您的文本后， 在此粘贴</a:t>
              </a:r>
              <a:endParaRPr sz="1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134" name="组合 129"/>
          <p:cNvGrpSpPr/>
          <p:nvPr/>
        </p:nvGrpSpPr>
        <p:grpSpPr>
          <a:xfrm>
            <a:off x="9647856" y="3094791"/>
            <a:ext cx="1651112" cy="1225492"/>
            <a:chOff x="0" y="0"/>
            <a:chExt cx="1651110" cy="1225490"/>
          </a:xfrm>
        </p:grpSpPr>
        <p:sp>
          <p:nvSpPr>
            <p:cNvPr id="135" name="文本框 130"/>
            <p:cNvSpPr txBox="1"/>
            <p:nvPr/>
          </p:nvSpPr>
          <p:spPr>
            <a:xfrm>
              <a:off x="19898" y="0"/>
              <a:ext cx="1631212" cy="400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400">
                  <a:solidFill>
                    <a:srgbClr val="595959"/>
                  </a:solidFill>
                  <a:latin typeface="A思源黑体—06"/>
                  <a:ea typeface="A思源黑体—06"/>
                  <a:cs typeface="A思源黑体—06"/>
                  <a:sym typeface="A思源黑体—06"/>
                </a:defRPr>
              </a:lvl1pPr>
            </a:lstStyle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单击输入标题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6" name="矩形 131"/>
            <p:cNvSpPr txBox="1"/>
            <p:nvPr/>
          </p:nvSpPr>
          <p:spPr>
            <a:xfrm>
              <a:off x="0" y="494331"/>
              <a:ext cx="1455570" cy="7311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just">
                <a:lnSpc>
                  <a:spcPct val="130000"/>
                </a:lnSpc>
                <a:defRPr sz="1200">
                  <a:solidFill>
                    <a:srgbClr val="595959"/>
                  </a:solidFill>
                  <a:latin typeface="A思源黑体—01"/>
                  <a:ea typeface="A思源黑体—01"/>
                  <a:cs typeface="A思源黑体—01"/>
                  <a:sym typeface="A思源黑体—01"/>
                </a:defRPr>
              </a:lvl1pPr>
            </a:lstStyle>
            <a:p>
              <a:pPr algn="ctr"/>
              <a:r>
                <a:rPr sz="110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您的内容打在这里或者通过复制您的文本后， 在此粘贴</a:t>
              </a:r>
              <a:endParaRPr sz="1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形状 29"/>
          <p:cNvSpPr/>
          <p:nvPr/>
        </p:nvSpPr>
        <p:spPr>
          <a:xfrm>
            <a:off x="0" y="1"/>
            <a:ext cx="12192000" cy="685799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 flipH="1">
            <a:off x="0" y="4"/>
            <a:ext cx="5882639" cy="6857995"/>
            <a:chOff x="6309584" y="4"/>
            <a:chExt cx="5882415" cy="6857995"/>
          </a:xfr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</p:grpSpPr>
        <p:sp>
          <p:nvSpPr>
            <p:cNvPr id="40" name="任意形状 39"/>
            <p:cNvSpPr/>
            <p:nvPr/>
          </p:nvSpPr>
          <p:spPr>
            <a:xfrm>
              <a:off x="7800271" y="4"/>
              <a:ext cx="4391728" cy="6857995"/>
            </a:xfrm>
            <a:custGeom>
              <a:avLst/>
              <a:gdLst>
                <a:gd name="connsiteX0" fmla="*/ 318479 w 4714566"/>
                <a:gd name="connsiteY0" fmla="*/ 0 h 6857995"/>
                <a:gd name="connsiteX1" fmla="*/ 4714566 w 4714566"/>
                <a:gd name="connsiteY1" fmla="*/ 0 h 6857995"/>
                <a:gd name="connsiteX2" fmla="*/ 4714566 w 4714566"/>
                <a:gd name="connsiteY2" fmla="*/ 6857995 h 6857995"/>
                <a:gd name="connsiteX3" fmla="*/ 318479 w 4714566"/>
                <a:gd name="connsiteY3" fmla="*/ 6857995 h 6857995"/>
                <a:gd name="connsiteX4" fmla="*/ 288961 w 4714566"/>
                <a:gd name="connsiteY4" fmla="*/ 6703933 h 6857995"/>
                <a:gd name="connsiteX5" fmla="*/ 0 w 4714566"/>
                <a:gd name="connsiteY5" fmla="*/ 3428998 h 6857995"/>
                <a:gd name="connsiteX6" fmla="*/ 288961 w 4714566"/>
                <a:gd name="connsiteY6" fmla="*/ 154063 h 685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14566" h="6857995">
                  <a:moveTo>
                    <a:pt x="318479" y="0"/>
                  </a:moveTo>
                  <a:lnTo>
                    <a:pt x="4714566" y="0"/>
                  </a:lnTo>
                  <a:lnTo>
                    <a:pt x="4714566" y="6857995"/>
                  </a:lnTo>
                  <a:lnTo>
                    <a:pt x="318479" y="6857995"/>
                  </a:lnTo>
                  <a:lnTo>
                    <a:pt x="288961" y="6703933"/>
                  </a:lnTo>
                  <a:cubicBezTo>
                    <a:pt x="99089" y="5640969"/>
                    <a:pt x="0" y="4546555"/>
                    <a:pt x="0" y="3428998"/>
                  </a:cubicBezTo>
                  <a:cubicBezTo>
                    <a:pt x="0" y="2311440"/>
                    <a:pt x="99089" y="1217027"/>
                    <a:pt x="288961" y="15406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Oval 3"/>
            <p:cNvSpPr/>
            <p:nvPr/>
          </p:nvSpPr>
          <p:spPr>
            <a:xfrm>
              <a:off x="6309584" y="1631577"/>
              <a:ext cx="3564970" cy="35649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42" name="图片占位符 6" descr="D:\图图图\商务类图\25.png25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6666231" y="2461244"/>
              <a:ext cx="2851676" cy="1905635"/>
            </a:xfrm>
            <a:custGeom>
              <a:avLst/>
              <a:gdLst>
                <a:gd name="connsiteX0" fmla="*/ 2452975 w 4905950"/>
                <a:gd name="connsiteY0" fmla="*/ 0 h 4905948"/>
                <a:gd name="connsiteX1" fmla="*/ 4905950 w 4905950"/>
                <a:gd name="connsiteY1" fmla="*/ 2452974 h 4905948"/>
                <a:gd name="connsiteX2" fmla="*/ 2452975 w 4905950"/>
                <a:gd name="connsiteY2" fmla="*/ 4905948 h 4905948"/>
                <a:gd name="connsiteX3" fmla="*/ 0 w 4905950"/>
                <a:gd name="connsiteY3" fmla="*/ 2452974 h 4905948"/>
                <a:gd name="connsiteX4" fmla="*/ 2452975 w 4905950"/>
                <a:gd name="connsiteY4" fmla="*/ 0 h 490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950" h="4905948">
                  <a:moveTo>
                    <a:pt x="2452975" y="0"/>
                  </a:moveTo>
                  <a:cubicBezTo>
                    <a:pt x="3807716" y="0"/>
                    <a:pt x="4905950" y="1098234"/>
                    <a:pt x="4905950" y="2452974"/>
                  </a:cubicBezTo>
                  <a:cubicBezTo>
                    <a:pt x="4905950" y="3807714"/>
                    <a:pt x="3807716" y="4905948"/>
                    <a:pt x="2452975" y="4905948"/>
                  </a:cubicBezTo>
                  <a:cubicBezTo>
                    <a:pt x="1098234" y="4905948"/>
                    <a:pt x="0" y="3807714"/>
                    <a:pt x="0" y="2452974"/>
                  </a:cubicBezTo>
                  <a:cubicBezTo>
                    <a:pt x="0" y="1098234"/>
                    <a:pt x="1098234" y="0"/>
                    <a:pt x="2452975" y="0"/>
                  </a:cubicBezTo>
                  <a:close/>
                </a:path>
              </a:pathLst>
            </a:custGeom>
            <a:grpFill/>
          </p:spPr>
        </p:pic>
      </p:grpSp>
      <p:sp>
        <p:nvSpPr>
          <p:cNvPr id="33" name="文本框 32"/>
          <p:cNvSpPr txBox="1"/>
          <p:nvPr/>
        </p:nvSpPr>
        <p:spPr>
          <a:xfrm>
            <a:off x="6248479" y="2659264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单击输入标题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96663" y="3514769"/>
            <a:ext cx="4782754" cy="6076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The user can demonstrate on a projector or computer or print the it into a film to be used in a wider field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任意形状 29"/>
          <p:cNvSpPr/>
          <p:nvPr/>
        </p:nvSpPr>
        <p:spPr>
          <a:xfrm>
            <a:off x="-213361" y="44"/>
            <a:ext cx="12192000" cy="685799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3"/>
          <p:cNvSpPr/>
          <p:nvPr/>
        </p:nvSpPr>
        <p:spPr>
          <a:xfrm flipV="1">
            <a:off x="3235960" y="4043680"/>
            <a:ext cx="240665" cy="207010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Isosceles Triangle 11"/>
          <p:cNvSpPr/>
          <p:nvPr/>
        </p:nvSpPr>
        <p:spPr>
          <a:xfrm flipV="1">
            <a:off x="911225" y="4043680"/>
            <a:ext cx="240665" cy="207010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Isosceles Triangle 2"/>
          <p:cNvSpPr/>
          <p:nvPr/>
        </p:nvSpPr>
        <p:spPr>
          <a:xfrm>
            <a:off x="341630" y="2230755"/>
            <a:ext cx="3704590" cy="3193415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Isosceles Triangle 7"/>
          <p:cNvSpPr/>
          <p:nvPr/>
        </p:nvSpPr>
        <p:spPr>
          <a:xfrm>
            <a:off x="911225" y="2230755"/>
            <a:ext cx="2564765" cy="1812290"/>
          </a:xfrm>
          <a:prstGeom prst="triangl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TTTTTTT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13"/>
          <p:cNvSpPr/>
          <p:nvPr/>
        </p:nvSpPr>
        <p:spPr>
          <a:xfrm>
            <a:off x="1096645" y="4227195"/>
            <a:ext cx="2195195" cy="132207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Basic Service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Proactively customize highly efficient results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Isosceles Triangle 15"/>
          <p:cNvSpPr/>
          <p:nvPr/>
        </p:nvSpPr>
        <p:spPr>
          <a:xfrm flipV="1">
            <a:off x="7164705" y="4043680"/>
            <a:ext cx="240665" cy="207010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Isosceles Triangle 16"/>
          <p:cNvSpPr/>
          <p:nvPr/>
        </p:nvSpPr>
        <p:spPr>
          <a:xfrm flipV="1">
            <a:off x="4840605" y="4043680"/>
            <a:ext cx="240665" cy="207010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Isosceles Triangle 17"/>
          <p:cNvSpPr/>
          <p:nvPr/>
        </p:nvSpPr>
        <p:spPr>
          <a:xfrm>
            <a:off x="4270375" y="2230755"/>
            <a:ext cx="3704590" cy="3193415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Isosceles Triangle 18"/>
          <p:cNvSpPr/>
          <p:nvPr/>
        </p:nvSpPr>
        <p:spPr>
          <a:xfrm>
            <a:off x="4840605" y="2230755"/>
            <a:ext cx="2564765" cy="1812290"/>
          </a:xfrm>
          <a:prstGeom prst="triangle">
            <a:avLst/>
          </a:prstGeom>
          <a:solidFill>
            <a:srgbClr val="087F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TTTTTTT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19"/>
          <p:cNvSpPr/>
          <p:nvPr/>
        </p:nvSpPr>
        <p:spPr>
          <a:xfrm>
            <a:off x="5025390" y="4227195"/>
            <a:ext cx="2195195" cy="132207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Unique Service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Proactively customize highly efficient results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Isosceles Triangle 21"/>
          <p:cNvSpPr/>
          <p:nvPr/>
        </p:nvSpPr>
        <p:spPr>
          <a:xfrm flipV="1">
            <a:off x="11094085" y="4043680"/>
            <a:ext cx="240665" cy="207010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Isosceles Triangle 22"/>
          <p:cNvSpPr/>
          <p:nvPr/>
        </p:nvSpPr>
        <p:spPr>
          <a:xfrm flipV="1">
            <a:off x="8769985" y="4043680"/>
            <a:ext cx="240665" cy="207010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Isosceles Triangle 23"/>
          <p:cNvSpPr/>
          <p:nvPr/>
        </p:nvSpPr>
        <p:spPr>
          <a:xfrm>
            <a:off x="8199755" y="2230755"/>
            <a:ext cx="3704590" cy="3193415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Isosceles Triangle 24"/>
          <p:cNvSpPr/>
          <p:nvPr/>
        </p:nvSpPr>
        <p:spPr>
          <a:xfrm>
            <a:off x="8769985" y="2230755"/>
            <a:ext cx="2564765" cy="1812290"/>
          </a:xfrm>
          <a:prstGeom prst="triangl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TTTTTTT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25"/>
          <p:cNvSpPr/>
          <p:nvPr/>
        </p:nvSpPr>
        <p:spPr>
          <a:xfrm>
            <a:off x="8954770" y="4227195"/>
            <a:ext cx="2195195" cy="132207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Featured Service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Proactively customize highly efficient results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387">
        <p:random/>
      </p:transition>
    </mc:Choice>
    <mc:Fallback>
      <p:transition spd="slow" advClick="0" advTm="3387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4"/>
          <p:cNvSpPr>
            <a:spLocks noEditPoints="1"/>
          </p:cNvSpPr>
          <p:nvPr/>
        </p:nvSpPr>
        <p:spPr bwMode="auto">
          <a:xfrm>
            <a:off x="843204" y="3209345"/>
            <a:ext cx="1812621" cy="1812621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087F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5"/>
          <p:cNvSpPr>
            <a:spLocks noEditPoints="1"/>
          </p:cNvSpPr>
          <p:nvPr/>
        </p:nvSpPr>
        <p:spPr bwMode="auto">
          <a:xfrm>
            <a:off x="2655824" y="2617699"/>
            <a:ext cx="1812621" cy="1812621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087F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2331205" y="4430319"/>
            <a:ext cx="1469333" cy="1469333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087F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7"/>
          <p:cNvSpPr>
            <a:spLocks noEditPoints="1"/>
          </p:cNvSpPr>
          <p:nvPr/>
        </p:nvSpPr>
        <p:spPr bwMode="auto">
          <a:xfrm>
            <a:off x="1556733" y="1740012"/>
            <a:ext cx="1469333" cy="1469333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1655883" y="5138606"/>
            <a:ext cx="644406" cy="644406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3"/>
          <p:cNvSpPr/>
          <p:nvPr/>
        </p:nvSpPr>
        <p:spPr>
          <a:xfrm>
            <a:off x="2717058" y="4811042"/>
            <a:ext cx="755335" cy="707886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13"/>
          <p:cNvSpPr/>
          <p:nvPr/>
        </p:nvSpPr>
        <p:spPr>
          <a:xfrm>
            <a:off x="1787095" y="5306921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3213321" y="3170066"/>
            <a:ext cx="755335" cy="707886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ectangle 15"/>
          <p:cNvSpPr/>
          <p:nvPr/>
        </p:nvSpPr>
        <p:spPr>
          <a:xfrm>
            <a:off x="2045178" y="2243846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 16"/>
          <p:cNvSpPr/>
          <p:nvPr/>
        </p:nvSpPr>
        <p:spPr>
          <a:xfrm>
            <a:off x="1451997" y="3823268"/>
            <a:ext cx="639919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Oval 17"/>
          <p:cNvSpPr/>
          <p:nvPr/>
        </p:nvSpPr>
        <p:spPr>
          <a:xfrm>
            <a:off x="8229814" y="2820592"/>
            <a:ext cx="496186" cy="496186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8"/>
          <p:cNvSpPr txBox="1"/>
          <p:nvPr/>
        </p:nvSpPr>
        <p:spPr>
          <a:xfrm>
            <a:off x="8830945" y="2745740"/>
            <a:ext cx="27666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Conveniently procrastinate via highly efficient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5" name="Oval 19"/>
          <p:cNvSpPr/>
          <p:nvPr/>
        </p:nvSpPr>
        <p:spPr>
          <a:xfrm>
            <a:off x="8229814" y="3765191"/>
            <a:ext cx="496186" cy="496186"/>
          </a:xfrm>
          <a:prstGeom prst="ellipse">
            <a:avLst/>
          </a:prstGeom>
          <a:solidFill>
            <a:srgbClr val="087F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20"/>
          <p:cNvSpPr txBox="1"/>
          <p:nvPr/>
        </p:nvSpPr>
        <p:spPr>
          <a:xfrm>
            <a:off x="8830945" y="3689985"/>
            <a:ext cx="27666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Conveniently procrastinate client-centric technology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Oval 21"/>
          <p:cNvSpPr/>
          <p:nvPr/>
        </p:nvSpPr>
        <p:spPr>
          <a:xfrm>
            <a:off x="8229814" y="4709791"/>
            <a:ext cx="496186" cy="496186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8830945" y="4634865"/>
            <a:ext cx="27666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Conveniently procrastinate client-centric technology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9" name="Rectangle 23"/>
          <p:cNvSpPr/>
          <p:nvPr/>
        </p:nvSpPr>
        <p:spPr>
          <a:xfrm>
            <a:off x="4699635" y="2738120"/>
            <a:ext cx="3341370" cy="279971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One Of Essential Template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Featured Solutions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Efficiently pontificate B2B imperatives for principle-centered schemas. Collaboratively engineer next-generation ideas for process-centric web-readiness. Globally empower multimedia based convergence rather than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4456" y="2305963"/>
            <a:ext cx="3728101" cy="3780675"/>
            <a:chOff x="1331640" y="1707654"/>
            <a:chExt cx="2796076" cy="2835506"/>
          </a:xfrm>
          <a:solidFill>
            <a:srgbClr val="70AD47"/>
          </a:solidFill>
        </p:grpSpPr>
        <p:sp>
          <p:nvSpPr>
            <p:cNvPr id="3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solidFill>
                  <a:srgbClr val="FAEE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087F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solidFill>
                  <a:srgbClr val="FAEE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solidFill>
                  <a:srgbClr val="FAEE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087F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solidFill>
                  <a:srgbClr val="FAEE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solidFill>
                  <a:srgbClr val="FAEE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>
                <a:solidFill>
                  <a:srgbClr val="FAEE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1022350" y="2500630"/>
            <a:ext cx="50977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1022350" y="3476625"/>
            <a:ext cx="50977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1"/>
          <p:cNvSpPr>
            <a:spLocks noChangeArrowheads="1"/>
          </p:cNvSpPr>
          <p:nvPr/>
        </p:nvSpPr>
        <p:spPr bwMode="auto">
          <a:xfrm>
            <a:off x="1022350" y="4452620"/>
            <a:ext cx="50977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1022350" y="5428615"/>
            <a:ext cx="50977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在此处输入具体的文字描述内容在此处输入具体的文字描述内容，在此处输入具体的文字描述内容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6266015" y="2787539"/>
            <a:ext cx="1056116" cy="0"/>
          </a:xfrm>
          <a:prstGeom prst="line">
            <a:avLst/>
          </a:prstGeom>
          <a:ln w="6350">
            <a:solidFill>
              <a:schemeClr val="tx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6266015" y="3756888"/>
            <a:ext cx="1056116" cy="0"/>
          </a:xfrm>
          <a:prstGeom prst="line">
            <a:avLst/>
          </a:prstGeom>
          <a:ln w="6350">
            <a:solidFill>
              <a:schemeClr val="tx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6266015" y="4726238"/>
            <a:ext cx="1056116" cy="0"/>
          </a:xfrm>
          <a:prstGeom prst="line">
            <a:avLst/>
          </a:prstGeom>
          <a:ln w="6350">
            <a:solidFill>
              <a:schemeClr val="tx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6266015" y="5695588"/>
            <a:ext cx="1056116" cy="0"/>
          </a:xfrm>
          <a:prstGeom prst="line">
            <a:avLst/>
          </a:prstGeom>
          <a:ln w="6350">
            <a:solidFill>
              <a:schemeClr val="tx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022384" y="184385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在此输入标题文本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1586">
        <p:random/>
      </p:transition>
    </mc:Choice>
    <mc:Fallback>
      <p:transition spd="slow" advClick="0" advTm="11586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形状 29"/>
          <p:cNvSpPr/>
          <p:nvPr/>
        </p:nvSpPr>
        <p:spPr>
          <a:xfrm>
            <a:off x="0" y="1"/>
            <a:ext cx="12192000" cy="685799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 flipH="1">
            <a:off x="0" y="4"/>
            <a:ext cx="5882639" cy="6857995"/>
            <a:chOff x="6309584" y="4"/>
            <a:chExt cx="5882415" cy="6857995"/>
          </a:xfr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</p:grpSpPr>
        <p:sp>
          <p:nvSpPr>
            <p:cNvPr id="40" name="任意形状 39"/>
            <p:cNvSpPr/>
            <p:nvPr/>
          </p:nvSpPr>
          <p:spPr>
            <a:xfrm>
              <a:off x="7800271" y="4"/>
              <a:ext cx="4391728" cy="6857995"/>
            </a:xfrm>
            <a:custGeom>
              <a:avLst/>
              <a:gdLst>
                <a:gd name="connsiteX0" fmla="*/ 318479 w 4714566"/>
                <a:gd name="connsiteY0" fmla="*/ 0 h 6857995"/>
                <a:gd name="connsiteX1" fmla="*/ 4714566 w 4714566"/>
                <a:gd name="connsiteY1" fmla="*/ 0 h 6857995"/>
                <a:gd name="connsiteX2" fmla="*/ 4714566 w 4714566"/>
                <a:gd name="connsiteY2" fmla="*/ 6857995 h 6857995"/>
                <a:gd name="connsiteX3" fmla="*/ 318479 w 4714566"/>
                <a:gd name="connsiteY3" fmla="*/ 6857995 h 6857995"/>
                <a:gd name="connsiteX4" fmla="*/ 288961 w 4714566"/>
                <a:gd name="connsiteY4" fmla="*/ 6703933 h 6857995"/>
                <a:gd name="connsiteX5" fmla="*/ 0 w 4714566"/>
                <a:gd name="connsiteY5" fmla="*/ 3428998 h 6857995"/>
                <a:gd name="connsiteX6" fmla="*/ 288961 w 4714566"/>
                <a:gd name="connsiteY6" fmla="*/ 154063 h 685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14566" h="6857995">
                  <a:moveTo>
                    <a:pt x="318479" y="0"/>
                  </a:moveTo>
                  <a:lnTo>
                    <a:pt x="4714566" y="0"/>
                  </a:lnTo>
                  <a:lnTo>
                    <a:pt x="4714566" y="6857995"/>
                  </a:lnTo>
                  <a:lnTo>
                    <a:pt x="318479" y="6857995"/>
                  </a:lnTo>
                  <a:lnTo>
                    <a:pt x="288961" y="6703933"/>
                  </a:lnTo>
                  <a:cubicBezTo>
                    <a:pt x="99089" y="5640969"/>
                    <a:pt x="0" y="4546555"/>
                    <a:pt x="0" y="3428998"/>
                  </a:cubicBezTo>
                  <a:cubicBezTo>
                    <a:pt x="0" y="2311440"/>
                    <a:pt x="99089" y="1217027"/>
                    <a:pt x="288961" y="15406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Oval 3"/>
            <p:cNvSpPr/>
            <p:nvPr/>
          </p:nvSpPr>
          <p:spPr>
            <a:xfrm>
              <a:off x="6309584" y="1631577"/>
              <a:ext cx="3564970" cy="35649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42" name="图片占位符 6" descr="D:\图图图\商务类图\25.png25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6666231" y="2461244"/>
              <a:ext cx="2851676" cy="1905635"/>
            </a:xfrm>
            <a:custGeom>
              <a:avLst/>
              <a:gdLst>
                <a:gd name="connsiteX0" fmla="*/ 2452975 w 4905950"/>
                <a:gd name="connsiteY0" fmla="*/ 0 h 4905948"/>
                <a:gd name="connsiteX1" fmla="*/ 4905950 w 4905950"/>
                <a:gd name="connsiteY1" fmla="*/ 2452974 h 4905948"/>
                <a:gd name="connsiteX2" fmla="*/ 2452975 w 4905950"/>
                <a:gd name="connsiteY2" fmla="*/ 4905948 h 4905948"/>
                <a:gd name="connsiteX3" fmla="*/ 0 w 4905950"/>
                <a:gd name="connsiteY3" fmla="*/ 2452974 h 4905948"/>
                <a:gd name="connsiteX4" fmla="*/ 2452975 w 4905950"/>
                <a:gd name="connsiteY4" fmla="*/ 0 h 490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950" h="4905948">
                  <a:moveTo>
                    <a:pt x="2452975" y="0"/>
                  </a:moveTo>
                  <a:cubicBezTo>
                    <a:pt x="3807716" y="0"/>
                    <a:pt x="4905950" y="1098234"/>
                    <a:pt x="4905950" y="2452974"/>
                  </a:cubicBezTo>
                  <a:cubicBezTo>
                    <a:pt x="4905950" y="3807714"/>
                    <a:pt x="3807716" y="4905948"/>
                    <a:pt x="2452975" y="4905948"/>
                  </a:cubicBezTo>
                  <a:cubicBezTo>
                    <a:pt x="1098234" y="4905948"/>
                    <a:pt x="0" y="3807714"/>
                    <a:pt x="0" y="2452974"/>
                  </a:cubicBezTo>
                  <a:cubicBezTo>
                    <a:pt x="0" y="1098234"/>
                    <a:pt x="1098234" y="0"/>
                    <a:pt x="2452975" y="0"/>
                  </a:cubicBezTo>
                  <a:close/>
                </a:path>
              </a:pathLst>
            </a:custGeom>
            <a:grpFill/>
          </p:spPr>
        </p:pic>
      </p:grpSp>
      <p:sp>
        <p:nvSpPr>
          <p:cNvPr id="33" name="文本框 32"/>
          <p:cNvSpPr txBox="1"/>
          <p:nvPr/>
        </p:nvSpPr>
        <p:spPr>
          <a:xfrm>
            <a:off x="6248479" y="2659264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单击输入标题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96663" y="3514769"/>
            <a:ext cx="4782754" cy="6076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The user can demonstrate on a projector or computer or print the it into a film to be used in a wider field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任意形状 29"/>
          <p:cNvSpPr/>
          <p:nvPr/>
        </p:nvSpPr>
        <p:spPr>
          <a:xfrm>
            <a:off x="-213361" y="44"/>
            <a:ext cx="12192000" cy="685799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177426" y="1796821"/>
            <a:ext cx="530927" cy="530927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087F7C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cs typeface="+mn-ea"/>
                <a:sym typeface="+mn-lt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cs typeface="+mn-ea"/>
                  <a:sym typeface="+mn-lt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cs typeface="+mn-ea"/>
                  <a:sym typeface="+mn-lt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706781" y="2061332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4810683" y="2061332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6914587" y="2061332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2971775" y="4343777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075676" y="4343777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179578" y="4343777"/>
            <a:ext cx="130955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017746" y="2061332"/>
            <a:ext cx="160904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0625671" y="2071342"/>
            <a:ext cx="0" cy="227786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283481" y="4343777"/>
            <a:ext cx="13424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517013" y="4343777"/>
            <a:ext cx="6658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519373" y="2061332"/>
            <a:ext cx="0" cy="228786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13675" y="2061332"/>
            <a:ext cx="40032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cs typeface="+mn-ea"/>
              <a:sym typeface="+mn-lt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281326" y="1796821"/>
            <a:ext cx="530927" cy="530927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70AD47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cs typeface="+mn-ea"/>
                <a:sym typeface="+mn-lt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cs typeface="+mn-ea"/>
                  <a:sym typeface="+mn-lt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385229" y="1796821"/>
            <a:ext cx="530927" cy="530927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087F7C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cs typeface="+mn-ea"/>
                <a:sym typeface="+mn-lt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cs typeface="+mn-ea"/>
                <a:sym typeface="+mn-lt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489130" y="1796821"/>
            <a:ext cx="530927" cy="530927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70AD47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cs typeface="+mn-ea"/>
                <a:sym typeface="+mn-lt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cs typeface="+mn-ea"/>
                <a:sym typeface="+mn-lt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489130" y="4078081"/>
            <a:ext cx="530927" cy="530927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087F7C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385229" y="4078081"/>
            <a:ext cx="530927" cy="530927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70AD47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281327" y="4078081"/>
            <a:ext cx="530927" cy="530927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087F7C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177426" y="4078081"/>
            <a:ext cx="530927" cy="530927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70AD47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177427" y="2752447"/>
            <a:ext cx="1831340" cy="586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6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en-US" altLang="zh-CN" sz="106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6" name="Text Placeholder 4"/>
          <p:cNvSpPr txBox="1"/>
          <p:nvPr/>
        </p:nvSpPr>
        <p:spPr>
          <a:xfrm>
            <a:off x="2065746" y="24682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标题内容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81329" y="2752448"/>
            <a:ext cx="1831340" cy="586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6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en-US" altLang="zh-CN" sz="106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4169645" y="2468248"/>
            <a:ext cx="1718664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标题内容</a:t>
            </a:r>
            <a:endParaRPr lang="zh-CN" altLang="en-US" sz="1335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85231" y="2752448"/>
            <a:ext cx="1831340" cy="586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6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en-US" altLang="zh-CN" sz="106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273549" y="24682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标题内容</a:t>
            </a:r>
            <a:endParaRPr lang="zh-CN" altLang="en-US" sz="1335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89131" y="2752447"/>
            <a:ext cx="1831340" cy="586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6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en-US" altLang="zh-CN" sz="106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52" name="Text Placeholder 4"/>
          <p:cNvSpPr txBox="1"/>
          <p:nvPr/>
        </p:nvSpPr>
        <p:spPr>
          <a:xfrm>
            <a:off x="8377450" y="24682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标题内容</a:t>
            </a:r>
            <a:endParaRPr lang="zh-CN" altLang="en-US" sz="1335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77427" y="5063148"/>
            <a:ext cx="1831340" cy="586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6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en-US" altLang="zh-CN" sz="106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54" name="Text Placeholder 4"/>
          <p:cNvSpPr txBox="1"/>
          <p:nvPr/>
        </p:nvSpPr>
        <p:spPr>
          <a:xfrm>
            <a:off x="2065746" y="47789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标题内容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81329" y="5063148"/>
            <a:ext cx="1831340" cy="586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6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en-US" altLang="zh-CN" sz="106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56" name="Text Placeholder 4"/>
          <p:cNvSpPr txBox="1"/>
          <p:nvPr/>
        </p:nvSpPr>
        <p:spPr>
          <a:xfrm>
            <a:off x="4169645" y="4778948"/>
            <a:ext cx="1718664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标题内容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85231" y="5063149"/>
            <a:ext cx="1831340" cy="586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6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en-US" altLang="zh-CN" sz="106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6273549" y="47789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标题内容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89131" y="5063149"/>
            <a:ext cx="1831340" cy="586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6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en-US" altLang="zh-CN" sz="106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8377450" y="47789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标题内容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/>
          <p:nvPr/>
        </p:nvSpPr>
        <p:spPr>
          <a:xfrm>
            <a:off x="1302326" y="2590800"/>
            <a:ext cx="2673929" cy="4267199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ectangle 13"/>
          <p:cNvSpPr/>
          <p:nvPr/>
        </p:nvSpPr>
        <p:spPr>
          <a:xfrm>
            <a:off x="7923375" y="3777868"/>
            <a:ext cx="40178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7750490" y="2932759"/>
            <a:ext cx="2889251" cy="492443"/>
          </a:xfrm>
          <a:prstGeom prst="rect">
            <a:avLst/>
          </a:prstGeom>
          <a:noFill/>
        </p:spPr>
        <p:txBody>
          <a:bodyPr wrap="square" lIns="91423" tIns="0" rIns="91423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Google Shape;86;p19"/>
          <p:cNvSpPr txBox="1"/>
          <p:nvPr/>
        </p:nvSpPr>
        <p:spPr>
          <a:xfrm>
            <a:off x="7762949" y="2488914"/>
            <a:ext cx="3183654" cy="31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YOUR TITLE HERE</a:t>
            </a:r>
            <a:endParaRPr lang="en-US" sz="2400" b="0" i="0" u="none" strike="noStrike" cap="none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7768509" y="4266663"/>
            <a:ext cx="3730928" cy="138176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schemas.Efficiently pontificate B2B imperatives for principle-centered schemas.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algn="just">
              <a:lnSpc>
                <a:spcPct val="120000"/>
              </a:lnSpc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 descr="小白菜从不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100" y="2489200"/>
            <a:ext cx="6376035" cy="2861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192270" y="2244725"/>
            <a:ext cx="3552190" cy="3476625"/>
            <a:chOff x="6260" y="3195"/>
            <a:chExt cx="6678" cy="6535"/>
          </a:xfrm>
        </p:grpSpPr>
        <p:sp>
          <p:nvSpPr>
            <p:cNvPr id="2" name="iş1íde"/>
            <p:cNvSpPr/>
            <p:nvPr/>
          </p:nvSpPr>
          <p:spPr>
            <a:xfrm>
              <a:off x="8875" y="3458"/>
              <a:ext cx="3818" cy="381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" name="ï$lîḑé"/>
            <p:cNvSpPr/>
            <p:nvPr/>
          </p:nvSpPr>
          <p:spPr>
            <a:xfrm flipH="1">
              <a:off x="6474" y="3458"/>
              <a:ext cx="3818" cy="381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íşḻíḑè"/>
            <p:cNvSpPr/>
            <p:nvPr/>
          </p:nvSpPr>
          <p:spPr>
            <a:xfrm flipV="1">
              <a:off x="8875" y="5555"/>
              <a:ext cx="3818" cy="381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îṧḷiḍe"/>
            <p:cNvSpPr/>
            <p:nvPr/>
          </p:nvSpPr>
          <p:spPr>
            <a:xfrm rot="10800000">
              <a:off x="6474" y="5555"/>
              <a:ext cx="3818" cy="3818"/>
            </a:xfrm>
            <a:prstGeom prst="arc">
              <a:avLst/>
            </a:prstGeom>
            <a:ln>
              <a:solidFill>
                <a:schemeClr val="bg1">
                  <a:lumMod val="75000"/>
                </a:schemeClr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260" y="5176"/>
              <a:ext cx="2551" cy="2551"/>
              <a:chOff x="3975402" y="3286938"/>
              <a:chExt cx="1619915" cy="1619915"/>
            </a:xfrm>
          </p:grpSpPr>
          <p:sp>
            <p:nvSpPr>
              <p:cNvPr id="7" name="i$ľidê"/>
              <p:cNvSpPr/>
              <p:nvPr/>
            </p:nvSpPr>
            <p:spPr>
              <a:xfrm rot="2700000">
                <a:off x="3975402" y="3286938"/>
                <a:ext cx="1619915" cy="1619915"/>
              </a:xfrm>
              <a:prstGeom prst="roundRect">
                <a:avLst>
                  <a:gd name="adj" fmla="val 8491"/>
                </a:avLst>
              </a:prstGeom>
              <a:solidFill>
                <a:srgbClr val="087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" name="išḻïḋê"/>
              <p:cNvSpPr/>
              <p:nvPr/>
            </p:nvSpPr>
            <p:spPr>
              <a:xfrm>
                <a:off x="4511961" y="3868252"/>
                <a:ext cx="546796" cy="453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701" y="7033"/>
                    </a:moveTo>
                    <a:lnTo>
                      <a:pt x="19167" y="7176"/>
                    </a:lnTo>
                    <a:lnTo>
                      <a:pt x="18811" y="7535"/>
                    </a:lnTo>
                    <a:lnTo>
                      <a:pt x="18514" y="7894"/>
                    </a:lnTo>
                    <a:lnTo>
                      <a:pt x="18396" y="8611"/>
                    </a:lnTo>
                    <a:lnTo>
                      <a:pt x="18514" y="9114"/>
                    </a:lnTo>
                    <a:lnTo>
                      <a:pt x="18811" y="9616"/>
                    </a:lnTo>
                    <a:lnTo>
                      <a:pt x="19167" y="9903"/>
                    </a:lnTo>
                    <a:lnTo>
                      <a:pt x="19701" y="9975"/>
                    </a:lnTo>
                    <a:lnTo>
                      <a:pt x="20116" y="9903"/>
                    </a:lnTo>
                    <a:lnTo>
                      <a:pt x="20532" y="9616"/>
                    </a:lnTo>
                    <a:lnTo>
                      <a:pt x="20769" y="9114"/>
                    </a:lnTo>
                    <a:lnTo>
                      <a:pt x="20888" y="8611"/>
                    </a:lnTo>
                    <a:lnTo>
                      <a:pt x="20769" y="7894"/>
                    </a:lnTo>
                    <a:lnTo>
                      <a:pt x="20532" y="7535"/>
                    </a:lnTo>
                    <a:lnTo>
                      <a:pt x="20116" y="7176"/>
                    </a:lnTo>
                    <a:lnTo>
                      <a:pt x="19701" y="7033"/>
                    </a:lnTo>
                    <a:close/>
                    <a:moveTo>
                      <a:pt x="2077" y="7033"/>
                    </a:moveTo>
                    <a:lnTo>
                      <a:pt x="1484" y="7176"/>
                    </a:lnTo>
                    <a:lnTo>
                      <a:pt x="890" y="7894"/>
                    </a:lnTo>
                    <a:lnTo>
                      <a:pt x="771" y="8611"/>
                    </a:lnTo>
                    <a:lnTo>
                      <a:pt x="890" y="9114"/>
                    </a:lnTo>
                    <a:lnTo>
                      <a:pt x="1187" y="9616"/>
                    </a:lnTo>
                    <a:lnTo>
                      <a:pt x="1484" y="9903"/>
                    </a:lnTo>
                    <a:lnTo>
                      <a:pt x="2077" y="9975"/>
                    </a:lnTo>
                    <a:lnTo>
                      <a:pt x="2492" y="9903"/>
                    </a:lnTo>
                    <a:lnTo>
                      <a:pt x="2908" y="9616"/>
                    </a:lnTo>
                    <a:lnTo>
                      <a:pt x="3145" y="9114"/>
                    </a:lnTo>
                    <a:lnTo>
                      <a:pt x="3204" y="8611"/>
                    </a:lnTo>
                    <a:lnTo>
                      <a:pt x="3145" y="7894"/>
                    </a:lnTo>
                    <a:lnTo>
                      <a:pt x="2908" y="7535"/>
                    </a:lnTo>
                    <a:lnTo>
                      <a:pt x="2492" y="7176"/>
                    </a:lnTo>
                    <a:lnTo>
                      <a:pt x="2077" y="7033"/>
                    </a:lnTo>
                    <a:close/>
                    <a:moveTo>
                      <a:pt x="16022" y="4306"/>
                    </a:moveTo>
                    <a:lnTo>
                      <a:pt x="15607" y="4449"/>
                    </a:lnTo>
                    <a:lnTo>
                      <a:pt x="15310" y="4521"/>
                    </a:lnTo>
                    <a:lnTo>
                      <a:pt x="14954" y="4664"/>
                    </a:lnTo>
                    <a:lnTo>
                      <a:pt x="14716" y="4951"/>
                    </a:lnTo>
                    <a:lnTo>
                      <a:pt x="14538" y="5310"/>
                    </a:lnTo>
                    <a:lnTo>
                      <a:pt x="14301" y="5741"/>
                    </a:lnTo>
                    <a:lnTo>
                      <a:pt x="14182" y="6100"/>
                    </a:lnTo>
                    <a:lnTo>
                      <a:pt x="14182" y="7033"/>
                    </a:lnTo>
                    <a:lnTo>
                      <a:pt x="14301" y="7391"/>
                    </a:lnTo>
                    <a:lnTo>
                      <a:pt x="14538" y="7822"/>
                    </a:lnTo>
                    <a:lnTo>
                      <a:pt x="14954" y="8324"/>
                    </a:lnTo>
                    <a:lnTo>
                      <a:pt x="15310" y="8611"/>
                    </a:lnTo>
                    <a:lnTo>
                      <a:pt x="15607" y="8683"/>
                    </a:lnTo>
                    <a:lnTo>
                      <a:pt x="16378" y="8683"/>
                    </a:lnTo>
                    <a:lnTo>
                      <a:pt x="16675" y="8611"/>
                    </a:lnTo>
                    <a:lnTo>
                      <a:pt x="17031" y="8324"/>
                    </a:lnTo>
                    <a:lnTo>
                      <a:pt x="17327" y="8037"/>
                    </a:lnTo>
                    <a:lnTo>
                      <a:pt x="17565" y="7822"/>
                    </a:lnTo>
                    <a:lnTo>
                      <a:pt x="17624" y="7391"/>
                    </a:lnTo>
                    <a:lnTo>
                      <a:pt x="17743" y="7033"/>
                    </a:lnTo>
                    <a:lnTo>
                      <a:pt x="17862" y="6530"/>
                    </a:lnTo>
                    <a:lnTo>
                      <a:pt x="17743" y="6100"/>
                    </a:lnTo>
                    <a:lnTo>
                      <a:pt x="17624" y="5741"/>
                    </a:lnTo>
                    <a:lnTo>
                      <a:pt x="17565" y="5310"/>
                    </a:lnTo>
                    <a:lnTo>
                      <a:pt x="17327" y="4951"/>
                    </a:lnTo>
                    <a:lnTo>
                      <a:pt x="17031" y="4664"/>
                    </a:lnTo>
                    <a:lnTo>
                      <a:pt x="16675" y="4521"/>
                    </a:lnTo>
                    <a:lnTo>
                      <a:pt x="16378" y="4449"/>
                    </a:lnTo>
                    <a:lnTo>
                      <a:pt x="16022" y="4306"/>
                    </a:lnTo>
                    <a:close/>
                    <a:moveTo>
                      <a:pt x="21600" y="17797"/>
                    </a:moveTo>
                    <a:lnTo>
                      <a:pt x="19582" y="17797"/>
                    </a:lnTo>
                    <a:lnTo>
                      <a:pt x="19582" y="12630"/>
                    </a:lnTo>
                    <a:lnTo>
                      <a:pt x="19464" y="11984"/>
                    </a:lnTo>
                    <a:lnTo>
                      <a:pt x="19048" y="10908"/>
                    </a:lnTo>
                    <a:lnTo>
                      <a:pt x="19701" y="10764"/>
                    </a:lnTo>
                    <a:lnTo>
                      <a:pt x="19998" y="10908"/>
                    </a:lnTo>
                    <a:lnTo>
                      <a:pt x="20473" y="11051"/>
                    </a:lnTo>
                    <a:lnTo>
                      <a:pt x="20769" y="11338"/>
                    </a:lnTo>
                    <a:lnTo>
                      <a:pt x="21066" y="11553"/>
                    </a:lnTo>
                    <a:lnTo>
                      <a:pt x="21303" y="11984"/>
                    </a:lnTo>
                    <a:lnTo>
                      <a:pt x="21541" y="12343"/>
                    </a:lnTo>
                    <a:lnTo>
                      <a:pt x="21600" y="12773"/>
                    </a:lnTo>
                    <a:lnTo>
                      <a:pt x="21600" y="17797"/>
                    </a:lnTo>
                    <a:close/>
                    <a:moveTo>
                      <a:pt x="5697" y="4306"/>
                    </a:moveTo>
                    <a:lnTo>
                      <a:pt x="5281" y="4449"/>
                    </a:lnTo>
                    <a:lnTo>
                      <a:pt x="4925" y="4521"/>
                    </a:lnTo>
                    <a:lnTo>
                      <a:pt x="4629" y="4664"/>
                    </a:lnTo>
                    <a:lnTo>
                      <a:pt x="4391" y="4951"/>
                    </a:lnTo>
                    <a:lnTo>
                      <a:pt x="4213" y="5310"/>
                    </a:lnTo>
                    <a:lnTo>
                      <a:pt x="3976" y="5741"/>
                    </a:lnTo>
                    <a:lnTo>
                      <a:pt x="3857" y="6100"/>
                    </a:lnTo>
                    <a:lnTo>
                      <a:pt x="3857" y="7033"/>
                    </a:lnTo>
                    <a:lnTo>
                      <a:pt x="3976" y="7391"/>
                    </a:lnTo>
                    <a:lnTo>
                      <a:pt x="4213" y="7822"/>
                    </a:lnTo>
                    <a:lnTo>
                      <a:pt x="4629" y="8324"/>
                    </a:lnTo>
                    <a:lnTo>
                      <a:pt x="4925" y="8611"/>
                    </a:lnTo>
                    <a:lnTo>
                      <a:pt x="5281" y="8683"/>
                    </a:lnTo>
                    <a:lnTo>
                      <a:pt x="6053" y="8683"/>
                    </a:lnTo>
                    <a:lnTo>
                      <a:pt x="6349" y="8611"/>
                    </a:lnTo>
                    <a:lnTo>
                      <a:pt x="6646" y="8324"/>
                    </a:lnTo>
                    <a:lnTo>
                      <a:pt x="7002" y="8037"/>
                    </a:lnTo>
                    <a:lnTo>
                      <a:pt x="7240" y="7822"/>
                    </a:lnTo>
                    <a:lnTo>
                      <a:pt x="7299" y="7391"/>
                    </a:lnTo>
                    <a:lnTo>
                      <a:pt x="7418" y="7033"/>
                    </a:lnTo>
                    <a:lnTo>
                      <a:pt x="7536" y="6530"/>
                    </a:lnTo>
                    <a:lnTo>
                      <a:pt x="7418" y="6100"/>
                    </a:lnTo>
                    <a:lnTo>
                      <a:pt x="7299" y="5741"/>
                    </a:lnTo>
                    <a:lnTo>
                      <a:pt x="7240" y="5310"/>
                    </a:lnTo>
                    <a:lnTo>
                      <a:pt x="7002" y="4951"/>
                    </a:lnTo>
                    <a:lnTo>
                      <a:pt x="6646" y="4664"/>
                    </a:lnTo>
                    <a:lnTo>
                      <a:pt x="6349" y="4521"/>
                    </a:lnTo>
                    <a:lnTo>
                      <a:pt x="6053" y="4449"/>
                    </a:lnTo>
                    <a:lnTo>
                      <a:pt x="5697" y="4306"/>
                    </a:lnTo>
                    <a:close/>
                    <a:moveTo>
                      <a:pt x="2077" y="10764"/>
                    </a:moveTo>
                    <a:lnTo>
                      <a:pt x="2611" y="10908"/>
                    </a:lnTo>
                    <a:lnTo>
                      <a:pt x="2255" y="11984"/>
                    </a:lnTo>
                    <a:lnTo>
                      <a:pt x="2136" y="12630"/>
                    </a:lnTo>
                    <a:lnTo>
                      <a:pt x="2077" y="13132"/>
                    </a:lnTo>
                    <a:lnTo>
                      <a:pt x="2077" y="17797"/>
                    </a:lnTo>
                    <a:lnTo>
                      <a:pt x="0" y="17797"/>
                    </a:lnTo>
                    <a:lnTo>
                      <a:pt x="0" y="12773"/>
                    </a:lnTo>
                    <a:lnTo>
                      <a:pt x="119" y="12343"/>
                    </a:lnTo>
                    <a:lnTo>
                      <a:pt x="356" y="11984"/>
                    </a:lnTo>
                    <a:lnTo>
                      <a:pt x="534" y="11553"/>
                    </a:lnTo>
                    <a:lnTo>
                      <a:pt x="890" y="11338"/>
                    </a:lnTo>
                    <a:lnTo>
                      <a:pt x="1187" y="11051"/>
                    </a:lnTo>
                    <a:lnTo>
                      <a:pt x="1602" y="10908"/>
                    </a:lnTo>
                    <a:lnTo>
                      <a:pt x="2077" y="10764"/>
                    </a:lnTo>
                    <a:close/>
                    <a:moveTo>
                      <a:pt x="10859" y="0"/>
                    </a:moveTo>
                    <a:lnTo>
                      <a:pt x="10325" y="0"/>
                    </a:lnTo>
                    <a:lnTo>
                      <a:pt x="9791" y="287"/>
                    </a:lnTo>
                    <a:lnTo>
                      <a:pt x="9376" y="502"/>
                    </a:lnTo>
                    <a:lnTo>
                      <a:pt x="8960" y="933"/>
                    </a:lnTo>
                    <a:lnTo>
                      <a:pt x="8604" y="1435"/>
                    </a:lnTo>
                    <a:lnTo>
                      <a:pt x="8367" y="1938"/>
                    </a:lnTo>
                    <a:lnTo>
                      <a:pt x="8189" y="2583"/>
                    </a:lnTo>
                    <a:lnTo>
                      <a:pt x="8189" y="3875"/>
                    </a:lnTo>
                    <a:lnTo>
                      <a:pt x="8367" y="4449"/>
                    </a:lnTo>
                    <a:lnTo>
                      <a:pt x="8604" y="5095"/>
                    </a:lnTo>
                    <a:lnTo>
                      <a:pt x="8960" y="5454"/>
                    </a:lnTo>
                    <a:lnTo>
                      <a:pt x="9376" y="5813"/>
                    </a:lnTo>
                    <a:lnTo>
                      <a:pt x="9791" y="6243"/>
                    </a:lnTo>
                    <a:lnTo>
                      <a:pt x="10859" y="6530"/>
                    </a:lnTo>
                    <a:lnTo>
                      <a:pt x="11393" y="6387"/>
                    </a:lnTo>
                    <a:lnTo>
                      <a:pt x="11868" y="6243"/>
                    </a:lnTo>
                    <a:lnTo>
                      <a:pt x="12402" y="5813"/>
                    </a:lnTo>
                    <a:lnTo>
                      <a:pt x="12996" y="5095"/>
                    </a:lnTo>
                    <a:lnTo>
                      <a:pt x="13352" y="4449"/>
                    </a:lnTo>
                    <a:lnTo>
                      <a:pt x="13470" y="3875"/>
                    </a:lnTo>
                    <a:lnTo>
                      <a:pt x="13589" y="3229"/>
                    </a:lnTo>
                    <a:lnTo>
                      <a:pt x="13352" y="1938"/>
                    </a:lnTo>
                    <a:lnTo>
                      <a:pt x="12996" y="1435"/>
                    </a:lnTo>
                    <a:lnTo>
                      <a:pt x="12699" y="933"/>
                    </a:lnTo>
                    <a:lnTo>
                      <a:pt x="12402" y="502"/>
                    </a:lnTo>
                    <a:lnTo>
                      <a:pt x="11868" y="287"/>
                    </a:lnTo>
                    <a:lnTo>
                      <a:pt x="11393" y="0"/>
                    </a:lnTo>
                    <a:lnTo>
                      <a:pt x="10859" y="0"/>
                    </a:lnTo>
                    <a:close/>
                    <a:moveTo>
                      <a:pt x="18930" y="19519"/>
                    </a:moveTo>
                    <a:lnTo>
                      <a:pt x="15725" y="19519"/>
                    </a:lnTo>
                    <a:lnTo>
                      <a:pt x="15725" y="11697"/>
                    </a:lnTo>
                    <a:lnTo>
                      <a:pt x="15607" y="11051"/>
                    </a:lnTo>
                    <a:lnTo>
                      <a:pt x="15369" y="10405"/>
                    </a:lnTo>
                    <a:lnTo>
                      <a:pt x="15191" y="9759"/>
                    </a:lnTo>
                    <a:lnTo>
                      <a:pt x="15607" y="9616"/>
                    </a:lnTo>
                    <a:lnTo>
                      <a:pt x="16022" y="9616"/>
                    </a:lnTo>
                    <a:lnTo>
                      <a:pt x="17090" y="9903"/>
                    </a:lnTo>
                    <a:lnTo>
                      <a:pt x="17624" y="10262"/>
                    </a:lnTo>
                    <a:lnTo>
                      <a:pt x="18099" y="10692"/>
                    </a:lnTo>
                    <a:lnTo>
                      <a:pt x="18396" y="11195"/>
                    </a:lnTo>
                    <a:lnTo>
                      <a:pt x="18752" y="11841"/>
                    </a:lnTo>
                    <a:lnTo>
                      <a:pt x="18811" y="12486"/>
                    </a:lnTo>
                    <a:lnTo>
                      <a:pt x="18930" y="13132"/>
                    </a:lnTo>
                    <a:lnTo>
                      <a:pt x="18930" y="19519"/>
                    </a:lnTo>
                    <a:close/>
                    <a:moveTo>
                      <a:pt x="5934" y="12486"/>
                    </a:moveTo>
                    <a:lnTo>
                      <a:pt x="5934" y="19519"/>
                    </a:lnTo>
                    <a:lnTo>
                      <a:pt x="2670" y="19519"/>
                    </a:lnTo>
                    <a:lnTo>
                      <a:pt x="2670" y="13132"/>
                    </a:lnTo>
                    <a:lnTo>
                      <a:pt x="2789" y="12486"/>
                    </a:lnTo>
                    <a:lnTo>
                      <a:pt x="3026" y="11841"/>
                    </a:lnTo>
                    <a:lnTo>
                      <a:pt x="3204" y="11195"/>
                    </a:lnTo>
                    <a:lnTo>
                      <a:pt x="3560" y="10692"/>
                    </a:lnTo>
                    <a:lnTo>
                      <a:pt x="3976" y="10262"/>
                    </a:lnTo>
                    <a:lnTo>
                      <a:pt x="4510" y="9903"/>
                    </a:lnTo>
                    <a:lnTo>
                      <a:pt x="5044" y="9759"/>
                    </a:lnTo>
                    <a:lnTo>
                      <a:pt x="5697" y="9616"/>
                    </a:lnTo>
                    <a:lnTo>
                      <a:pt x="6112" y="9616"/>
                    </a:lnTo>
                    <a:lnTo>
                      <a:pt x="6468" y="9759"/>
                    </a:lnTo>
                    <a:lnTo>
                      <a:pt x="6231" y="10405"/>
                    </a:lnTo>
                    <a:lnTo>
                      <a:pt x="6053" y="11051"/>
                    </a:lnTo>
                    <a:lnTo>
                      <a:pt x="5934" y="11697"/>
                    </a:lnTo>
                    <a:lnTo>
                      <a:pt x="5934" y="12486"/>
                    </a:lnTo>
                    <a:close/>
                    <a:moveTo>
                      <a:pt x="6587" y="21600"/>
                    </a:moveTo>
                    <a:lnTo>
                      <a:pt x="15073" y="21600"/>
                    </a:lnTo>
                    <a:lnTo>
                      <a:pt x="15073" y="12486"/>
                    </a:lnTo>
                    <a:lnTo>
                      <a:pt x="14954" y="11410"/>
                    </a:lnTo>
                    <a:lnTo>
                      <a:pt x="14716" y="10405"/>
                    </a:lnTo>
                    <a:lnTo>
                      <a:pt x="14301" y="9616"/>
                    </a:lnTo>
                    <a:lnTo>
                      <a:pt x="13767" y="8827"/>
                    </a:lnTo>
                    <a:lnTo>
                      <a:pt x="13233" y="8181"/>
                    </a:lnTo>
                    <a:lnTo>
                      <a:pt x="12462" y="7822"/>
                    </a:lnTo>
                    <a:lnTo>
                      <a:pt x="11749" y="7391"/>
                    </a:lnTo>
                    <a:lnTo>
                      <a:pt x="10859" y="7248"/>
                    </a:lnTo>
                    <a:lnTo>
                      <a:pt x="10029" y="7391"/>
                    </a:lnTo>
                    <a:lnTo>
                      <a:pt x="9138" y="7822"/>
                    </a:lnTo>
                    <a:lnTo>
                      <a:pt x="8486" y="8181"/>
                    </a:lnTo>
                    <a:lnTo>
                      <a:pt x="7833" y="8827"/>
                    </a:lnTo>
                    <a:lnTo>
                      <a:pt x="7299" y="9616"/>
                    </a:lnTo>
                    <a:lnTo>
                      <a:pt x="6884" y="10405"/>
                    </a:lnTo>
                    <a:lnTo>
                      <a:pt x="6646" y="11410"/>
                    </a:lnTo>
                    <a:lnTo>
                      <a:pt x="6587" y="12486"/>
                    </a:lnTo>
                    <a:lnTo>
                      <a:pt x="6587" y="2160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324" y="7180"/>
              <a:ext cx="2551" cy="2551"/>
              <a:chOff x="5286039" y="4559110"/>
              <a:chExt cx="1619915" cy="1619915"/>
            </a:xfrm>
          </p:grpSpPr>
          <p:sp>
            <p:nvSpPr>
              <p:cNvPr id="10" name="íṡ1iḓê"/>
              <p:cNvSpPr/>
              <p:nvPr/>
            </p:nvSpPr>
            <p:spPr>
              <a:xfrm rot="2700000">
                <a:off x="5286039" y="4559110"/>
                <a:ext cx="1619915" cy="1619915"/>
              </a:xfrm>
              <a:prstGeom prst="roundRect">
                <a:avLst>
                  <a:gd name="adj" fmla="val 8491"/>
                </a:avLst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11" name="íṡliḓè"/>
              <p:cNvGrpSpPr/>
              <p:nvPr/>
            </p:nvGrpSpPr>
            <p:grpSpPr>
              <a:xfrm>
                <a:off x="5829614" y="5130337"/>
                <a:ext cx="507741" cy="474694"/>
                <a:chOff x="-1" y="0"/>
                <a:chExt cx="507741" cy="474691"/>
              </a:xfrm>
              <a:solidFill>
                <a:schemeClr val="bg1"/>
              </a:solidFill>
            </p:grpSpPr>
            <p:sp>
              <p:nvSpPr>
                <p:cNvPr id="12" name="ïṩ1îḍé"/>
                <p:cNvSpPr/>
                <p:nvPr/>
              </p:nvSpPr>
              <p:spPr>
                <a:xfrm>
                  <a:off x="129188" y="315458"/>
                  <a:ext cx="252368" cy="1592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8882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8882"/>
                      </a:lnTo>
                      <a:close/>
                      <a:moveTo>
                        <a:pt x="2556" y="4441"/>
                      </a:moveTo>
                      <a:lnTo>
                        <a:pt x="18788" y="4441"/>
                      </a:lnTo>
                      <a:lnTo>
                        <a:pt x="18788" y="8882"/>
                      </a:lnTo>
                      <a:lnTo>
                        <a:pt x="2556" y="8882"/>
                      </a:lnTo>
                      <a:lnTo>
                        <a:pt x="2556" y="4441"/>
                      </a:lnTo>
                      <a:close/>
                      <a:moveTo>
                        <a:pt x="2556" y="12920"/>
                      </a:moveTo>
                      <a:lnTo>
                        <a:pt x="18788" y="12920"/>
                      </a:lnTo>
                      <a:lnTo>
                        <a:pt x="18788" y="17361"/>
                      </a:lnTo>
                      <a:lnTo>
                        <a:pt x="2556" y="17361"/>
                      </a:lnTo>
                      <a:lnTo>
                        <a:pt x="2556" y="12920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îṥľîḓè"/>
                <p:cNvSpPr/>
                <p:nvPr/>
              </p:nvSpPr>
              <p:spPr>
                <a:xfrm>
                  <a:off x="129188" y="0"/>
                  <a:ext cx="252368" cy="1562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3166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13166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iSļiḍê"/>
                <p:cNvSpPr/>
                <p:nvPr/>
              </p:nvSpPr>
              <p:spPr>
                <a:xfrm>
                  <a:off x="-1" y="93136"/>
                  <a:ext cx="507741" cy="28541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908" y="0"/>
                      </a:moveTo>
                      <a:lnTo>
                        <a:pt x="17562" y="0"/>
                      </a:lnTo>
                      <a:lnTo>
                        <a:pt x="17562" y="7162"/>
                      </a:lnTo>
                      <a:lnTo>
                        <a:pt x="4038" y="7162"/>
                      </a:lnTo>
                      <a:lnTo>
                        <a:pt x="4038" y="0"/>
                      </a:lnTo>
                      <a:lnTo>
                        <a:pt x="2692" y="0"/>
                      </a:lnTo>
                      <a:lnTo>
                        <a:pt x="2179" y="114"/>
                      </a:lnTo>
                      <a:lnTo>
                        <a:pt x="1731" y="341"/>
                      </a:lnTo>
                      <a:lnTo>
                        <a:pt x="1282" y="796"/>
                      </a:lnTo>
                      <a:lnTo>
                        <a:pt x="833" y="1364"/>
                      </a:lnTo>
                      <a:lnTo>
                        <a:pt x="449" y="2274"/>
                      </a:lnTo>
                      <a:lnTo>
                        <a:pt x="256" y="3069"/>
                      </a:lnTo>
                      <a:lnTo>
                        <a:pt x="0" y="4661"/>
                      </a:lnTo>
                      <a:lnTo>
                        <a:pt x="0" y="16598"/>
                      </a:lnTo>
                      <a:lnTo>
                        <a:pt x="128" y="17735"/>
                      </a:lnTo>
                      <a:lnTo>
                        <a:pt x="256" y="18531"/>
                      </a:lnTo>
                      <a:lnTo>
                        <a:pt x="449" y="19326"/>
                      </a:lnTo>
                      <a:lnTo>
                        <a:pt x="833" y="19895"/>
                      </a:lnTo>
                      <a:lnTo>
                        <a:pt x="1282" y="20577"/>
                      </a:lnTo>
                      <a:lnTo>
                        <a:pt x="1731" y="21145"/>
                      </a:lnTo>
                      <a:lnTo>
                        <a:pt x="2179" y="21373"/>
                      </a:lnTo>
                      <a:lnTo>
                        <a:pt x="2692" y="21600"/>
                      </a:lnTo>
                      <a:lnTo>
                        <a:pt x="4038" y="21600"/>
                      </a:lnTo>
                      <a:lnTo>
                        <a:pt x="4038" y="14438"/>
                      </a:lnTo>
                      <a:lnTo>
                        <a:pt x="17562" y="14438"/>
                      </a:lnTo>
                      <a:lnTo>
                        <a:pt x="17562" y="21600"/>
                      </a:lnTo>
                      <a:lnTo>
                        <a:pt x="18908" y="21600"/>
                      </a:lnTo>
                      <a:lnTo>
                        <a:pt x="19421" y="21373"/>
                      </a:lnTo>
                      <a:lnTo>
                        <a:pt x="19869" y="21145"/>
                      </a:lnTo>
                      <a:lnTo>
                        <a:pt x="20318" y="20577"/>
                      </a:lnTo>
                      <a:lnTo>
                        <a:pt x="20767" y="19895"/>
                      </a:lnTo>
                      <a:lnTo>
                        <a:pt x="21151" y="19326"/>
                      </a:lnTo>
                      <a:lnTo>
                        <a:pt x="21408" y="18531"/>
                      </a:lnTo>
                      <a:lnTo>
                        <a:pt x="21600" y="17735"/>
                      </a:lnTo>
                      <a:lnTo>
                        <a:pt x="21600" y="3865"/>
                      </a:lnTo>
                      <a:lnTo>
                        <a:pt x="21408" y="3069"/>
                      </a:lnTo>
                      <a:lnTo>
                        <a:pt x="21151" y="2274"/>
                      </a:lnTo>
                      <a:lnTo>
                        <a:pt x="20767" y="1364"/>
                      </a:lnTo>
                      <a:lnTo>
                        <a:pt x="20318" y="796"/>
                      </a:lnTo>
                      <a:lnTo>
                        <a:pt x="19869" y="341"/>
                      </a:lnTo>
                      <a:lnTo>
                        <a:pt x="19421" y="114"/>
                      </a:lnTo>
                      <a:lnTo>
                        <a:pt x="18908" y="0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 fontScale="45000" lnSpcReduction="20000"/>
                </a:bodyPr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5" name="组合 14"/>
            <p:cNvGrpSpPr/>
            <p:nvPr/>
          </p:nvGrpSpPr>
          <p:grpSpPr>
            <a:xfrm>
              <a:off x="10388" y="5176"/>
              <a:ext cx="2551" cy="2551"/>
              <a:chOff x="6596680" y="3286936"/>
              <a:chExt cx="1619915" cy="1619915"/>
            </a:xfrm>
          </p:grpSpPr>
          <p:sp>
            <p:nvSpPr>
              <p:cNvPr id="16" name="ïṧ1iḍê"/>
              <p:cNvSpPr/>
              <p:nvPr/>
            </p:nvSpPr>
            <p:spPr>
              <a:xfrm rot="2700000">
                <a:off x="6596680" y="3286936"/>
                <a:ext cx="1619915" cy="1619915"/>
              </a:xfrm>
              <a:prstGeom prst="roundRect">
                <a:avLst>
                  <a:gd name="adj" fmla="val 8491"/>
                </a:avLst>
              </a:prstGeom>
              <a:solidFill>
                <a:srgbClr val="087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îṥļiďe"/>
              <p:cNvSpPr/>
              <p:nvPr/>
            </p:nvSpPr>
            <p:spPr>
              <a:xfrm>
                <a:off x="7159422" y="3877265"/>
                <a:ext cx="492716" cy="435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02" y="2681"/>
                    </a:moveTo>
                    <a:lnTo>
                      <a:pt x="19493" y="521"/>
                    </a:lnTo>
                    <a:lnTo>
                      <a:pt x="19229" y="372"/>
                    </a:lnTo>
                    <a:lnTo>
                      <a:pt x="19032" y="298"/>
                    </a:lnTo>
                    <a:lnTo>
                      <a:pt x="18768" y="372"/>
                    </a:lnTo>
                    <a:lnTo>
                      <a:pt x="18505" y="521"/>
                    </a:lnTo>
                    <a:lnTo>
                      <a:pt x="18373" y="819"/>
                    </a:lnTo>
                    <a:lnTo>
                      <a:pt x="18373" y="1192"/>
                    </a:lnTo>
                    <a:lnTo>
                      <a:pt x="18176" y="1192"/>
                    </a:lnTo>
                    <a:lnTo>
                      <a:pt x="17912" y="1341"/>
                    </a:lnTo>
                    <a:lnTo>
                      <a:pt x="12907" y="7001"/>
                    </a:lnTo>
                    <a:lnTo>
                      <a:pt x="12907" y="7672"/>
                    </a:lnTo>
                    <a:lnTo>
                      <a:pt x="12644" y="8342"/>
                    </a:lnTo>
                    <a:lnTo>
                      <a:pt x="13171" y="9012"/>
                    </a:lnTo>
                    <a:lnTo>
                      <a:pt x="12051" y="10279"/>
                    </a:lnTo>
                    <a:lnTo>
                      <a:pt x="8495" y="6182"/>
                    </a:lnTo>
                    <a:lnTo>
                      <a:pt x="8627" y="5512"/>
                    </a:lnTo>
                    <a:lnTo>
                      <a:pt x="8627" y="4320"/>
                    </a:lnTo>
                    <a:lnTo>
                      <a:pt x="8495" y="3650"/>
                    </a:lnTo>
                    <a:lnTo>
                      <a:pt x="8363" y="3128"/>
                    </a:lnTo>
                    <a:lnTo>
                      <a:pt x="8166" y="2458"/>
                    </a:lnTo>
                    <a:lnTo>
                      <a:pt x="7771" y="1862"/>
                    </a:lnTo>
                    <a:lnTo>
                      <a:pt x="7441" y="1341"/>
                    </a:lnTo>
                    <a:lnTo>
                      <a:pt x="6915" y="968"/>
                    </a:lnTo>
                    <a:lnTo>
                      <a:pt x="6454" y="670"/>
                    </a:lnTo>
                    <a:lnTo>
                      <a:pt x="5993" y="298"/>
                    </a:lnTo>
                    <a:lnTo>
                      <a:pt x="4807" y="0"/>
                    </a:lnTo>
                    <a:lnTo>
                      <a:pt x="3754" y="0"/>
                    </a:lnTo>
                    <a:lnTo>
                      <a:pt x="3095" y="149"/>
                    </a:lnTo>
                    <a:lnTo>
                      <a:pt x="5663" y="2979"/>
                    </a:lnTo>
                    <a:lnTo>
                      <a:pt x="5005" y="5661"/>
                    </a:lnTo>
                    <a:lnTo>
                      <a:pt x="2502" y="6331"/>
                    </a:lnTo>
                    <a:lnTo>
                      <a:pt x="132" y="3650"/>
                    </a:lnTo>
                    <a:lnTo>
                      <a:pt x="0" y="4171"/>
                    </a:lnTo>
                    <a:lnTo>
                      <a:pt x="0" y="5512"/>
                    </a:lnTo>
                    <a:lnTo>
                      <a:pt x="132" y="6108"/>
                    </a:lnTo>
                    <a:lnTo>
                      <a:pt x="263" y="6778"/>
                    </a:lnTo>
                    <a:lnTo>
                      <a:pt x="527" y="7299"/>
                    </a:lnTo>
                    <a:lnTo>
                      <a:pt x="1185" y="8342"/>
                    </a:lnTo>
                    <a:lnTo>
                      <a:pt x="1712" y="8789"/>
                    </a:lnTo>
                    <a:lnTo>
                      <a:pt x="2305" y="9161"/>
                    </a:lnTo>
                    <a:lnTo>
                      <a:pt x="2766" y="9459"/>
                    </a:lnTo>
                    <a:lnTo>
                      <a:pt x="3951" y="9757"/>
                    </a:lnTo>
                    <a:lnTo>
                      <a:pt x="5005" y="9757"/>
                    </a:lnTo>
                    <a:lnTo>
                      <a:pt x="5663" y="9608"/>
                    </a:lnTo>
                    <a:lnTo>
                      <a:pt x="9220" y="13481"/>
                    </a:lnTo>
                    <a:lnTo>
                      <a:pt x="5861" y="17429"/>
                    </a:lnTo>
                    <a:lnTo>
                      <a:pt x="5663" y="17131"/>
                    </a:lnTo>
                    <a:lnTo>
                      <a:pt x="4676" y="18099"/>
                    </a:lnTo>
                    <a:lnTo>
                      <a:pt x="3095" y="20930"/>
                    </a:lnTo>
                    <a:lnTo>
                      <a:pt x="3490" y="21302"/>
                    </a:lnTo>
                    <a:lnTo>
                      <a:pt x="5993" y="19589"/>
                    </a:lnTo>
                    <a:lnTo>
                      <a:pt x="6849" y="18472"/>
                    </a:lnTo>
                    <a:lnTo>
                      <a:pt x="6585" y="18248"/>
                    </a:lnTo>
                    <a:lnTo>
                      <a:pt x="10076" y="14450"/>
                    </a:lnTo>
                    <a:lnTo>
                      <a:pt x="15805" y="20930"/>
                    </a:lnTo>
                    <a:lnTo>
                      <a:pt x="16134" y="21228"/>
                    </a:lnTo>
                    <a:lnTo>
                      <a:pt x="16463" y="21451"/>
                    </a:lnTo>
                    <a:lnTo>
                      <a:pt x="16859" y="21600"/>
                    </a:lnTo>
                    <a:lnTo>
                      <a:pt x="17583" y="21600"/>
                    </a:lnTo>
                    <a:lnTo>
                      <a:pt x="17912" y="21451"/>
                    </a:lnTo>
                    <a:lnTo>
                      <a:pt x="18307" y="21228"/>
                    </a:lnTo>
                    <a:lnTo>
                      <a:pt x="18637" y="20930"/>
                    </a:lnTo>
                    <a:lnTo>
                      <a:pt x="18900" y="20632"/>
                    </a:lnTo>
                    <a:lnTo>
                      <a:pt x="19098" y="20259"/>
                    </a:lnTo>
                    <a:lnTo>
                      <a:pt x="19229" y="19738"/>
                    </a:lnTo>
                    <a:lnTo>
                      <a:pt x="19229" y="18919"/>
                    </a:lnTo>
                    <a:lnTo>
                      <a:pt x="19098" y="18472"/>
                    </a:lnTo>
                    <a:lnTo>
                      <a:pt x="18900" y="18099"/>
                    </a:lnTo>
                    <a:lnTo>
                      <a:pt x="18637" y="17652"/>
                    </a:lnTo>
                    <a:lnTo>
                      <a:pt x="12907" y="11172"/>
                    </a:lnTo>
                    <a:lnTo>
                      <a:pt x="13961" y="9981"/>
                    </a:lnTo>
                    <a:lnTo>
                      <a:pt x="14488" y="10502"/>
                    </a:lnTo>
                    <a:lnTo>
                      <a:pt x="15080" y="10130"/>
                    </a:lnTo>
                    <a:lnTo>
                      <a:pt x="15805" y="10130"/>
                    </a:lnTo>
                    <a:lnTo>
                      <a:pt x="20678" y="4618"/>
                    </a:lnTo>
                    <a:lnTo>
                      <a:pt x="20678" y="4469"/>
                    </a:lnTo>
                    <a:lnTo>
                      <a:pt x="20810" y="4171"/>
                    </a:lnTo>
                    <a:lnTo>
                      <a:pt x="20941" y="4022"/>
                    </a:lnTo>
                    <a:lnTo>
                      <a:pt x="21139" y="3948"/>
                    </a:lnTo>
                    <a:lnTo>
                      <a:pt x="21402" y="3799"/>
                    </a:lnTo>
                    <a:lnTo>
                      <a:pt x="21600" y="3501"/>
                    </a:lnTo>
                    <a:lnTo>
                      <a:pt x="21600" y="2979"/>
                    </a:lnTo>
                    <a:lnTo>
                      <a:pt x="21402" y="2681"/>
                    </a:lnTo>
                    <a:close/>
                    <a:moveTo>
                      <a:pt x="17320" y="18770"/>
                    </a:moveTo>
                    <a:lnTo>
                      <a:pt x="17715" y="18919"/>
                    </a:lnTo>
                    <a:lnTo>
                      <a:pt x="17912" y="19068"/>
                    </a:lnTo>
                    <a:lnTo>
                      <a:pt x="18176" y="19291"/>
                    </a:lnTo>
                    <a:lnTo>
                      <a:pt x="18176" y="19961"/>
                    </a:lnTo>
                    <a:lnTo>
                      <a:pt x="17912" y="20259"/>
                    </a:lnTo>
                    <a:lnTo>
                      <a:pt x="17715" y="20557"/>
                    </a:lnTo>
                    <a:lnTo>
                      <a:pt x="17122" y="20557"/>
                    </a:lnTo>
                    <a:lnTo>
                      <a:pt x="16595" y="19961"/>
                    </a:lnTo>
                    <a:lnTo>
                      <a:pt x="16595" y="19291"/>
                    </a:lnTo>
                    <a:lnTo>
                      <a:pt x="16859" y="19068"/>
                    </a:lnTo>
                    <a:lnTo>
                      <a:pt x="17122" y="18919"/>
                    </a:lnTo>
                    <a:lnTo>
                      <a:pt x="17320" y="18770"/>
                    </a:lnTo>
                    <a:close/>
                    <a:moveTo>
                      <a:pt x="14554" y="7299"/>
                    </a:moveTo>
                    <a:lnTo>
                      <a:pt x="14224" y="6852"/>
                    </a:lnTo>
                    <a:lnTo>
                      <a:pt x="17912" y="2681"/>
                    </a:lnTo>
                    <a:lnTo>
                      <a:pt x="18307" y="3128"/>
                    </a:lnTo>
                    <a:lnTo>
                      <a:pt x="14554" y="7299"/>
                    </a:lnTo>
                    <a:close/>
                    <a:moveTo>
                      <a:pt x="15805" y="8640"/>
                    </a:moveTo>
                    <a:lnTo>
                      <a:pt x="15410" y="8268"/>
                    </a:lnTo>
                    <a:lnTo>
                      <a:pt x="19098" y="4022"/>
                    </a:lnTo>
                    <a:lnTo>
                      <a:pt x="19493" y="4469"/>
                    </a:lnTo>
                    <a:lnTo>
                      <a:pt x="15805" y="864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 fontScale="90000"/>
              </a:bodyPr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324" y="3195"/>
              <a:ext cx="2551" cy="2551"/>
              <a:chOff x="5286039" y="2028943"/>
              <a:chExt cx="1619915" cy="1619915"/>
            </a:xfrm>
          </p:grpSpPr>
          <p:sp>
            <p:nvSpPr>
              <p:cNvPr id="19" name="íṩ1ïḋê"/>
              <p:cNvSpPr/>
              <p:nvPr/>
            </p:nvSpPr>
            <p:spPr>
              <a:xfrm rot="2700000">
                <a:off x="5286039" y="2028943"/>
                <a:ext cx="1619915" cy="1619915"/>
              </a:xfrm>
              <a:prstGeom prst="roundRect">
                <a:avLst>
                  <a:gd name="adj" fmla="val 8491"/>
                </a:avLst>
              </a:prstGeom>
              <a:solidFill>
                <a:srgbClr val="70AD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20" name="íSḻîḋê"/>
              <p:cNvGrpSpPr/>
              <p:nvPr/>
            </p:nvGrpSpPr>
            <p:grpSpPr>
              <a:xfrm>
                <a:off x="5830172" y="2588758"/>
                <a:ext cx="525998" cy="504079"/>
                <a:chOff x="0" y="0"/>
                <a:chExt cx="525995" cy="504077"/>
              </a:xfrm>
              <a:solidFill>
                <a:schemeClr val="bg1"/>
              </a:solidFill>
            </p:grpSpPr>
            <p:sp>
              <p:nvSpPr>
                <p:cNvPr id="21" name="iṡḷîḍè"/>
                <p:cNvSpPr/>
                <p:nvPr/>
              </p:nvSpPr>
              <p:spPr>
                <a:xfrm>
                  <a:off x="76706" y="216972"/>
                  <a:ext cx="201633" cy="2871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674" y="8295"/>
                      </a:moveTo>
                      <a:lnTo>
                        <a:pt x="14674" y="18972"/>
                      </a:lnTo>
                      <a:lnTo>
                        <a:pt x="14557" y="19465"/>
                      </a:lnTo>
                      <a:lnTo>
                        <a:pt x="14322" y="19957"/>
                      </a:lnTo>
                      <a:lnTo>
                        <a:pt x="13970" y="20368"/>
                      </a:lnTo>
                      <a:lnTo>
                        <a:pt x="13500" y="20779"/>
                      </a:lnTo>
                      <a:lnTo>
                        <a:pt x="12913" y="21107"/>
                      </a:lnTo>
                      <a:lnTo>
                        <a:pt x="12326" y="21354"/>
                      </a:lnTo>
                      <a:lnTo>
                        <a:pt x="11622" y="21518"/>
                      </a:lnTo>
                      <a:lnTo>
                        <a:pt x="10917" y="21600"/>
                      </a:lnTo>
                      <a:lnTo>
                        <a:pt x="10213" y="21518"/>
                      </a:lnTo>
                      <a:lnTo>
                        <a:pt x="9391" y="21354"/>
                      </a:lnTo>
                      <a:lnTo>
                        <a:pt x="8687" y="21107"/>
                      </a:lnTo>
                      <a:lnTo>
                        <a:pt x="8100" y="20779"/>
                      </a:lnTo>
                      <a:lnTo>
                        <a:pt x="7396" y="19957"/>
                      </a:lnTo>
                      <a:lnTo>
                        <a:pt x="7161" y="19465"/>
                      </a:lnTo>
                      <a:lnTo>
                        <a:pt x="7161" y="8295"/>
                      </a:lnTo>
                      <a:lnTo>
                        <a:pt x="1878" y="8295"/>
                      </a:lnTo>
                      <a:lnTo>
                        <a:pt x="1174" y="8213"/>
                      </a:lnTo>
                      <a:lnTo>
                        <a:pt x="587" y="8131"/>
                      </a:lnTo>
                      <a:lnTo>
                        <a:pt x="117" y="7802"/>
                      </a:lnTo>
                      <a:lnTo>
                        <a:pt x="0" y="7474"/>
                      </a:lnTo>
                      <a:lnTo>
                        <a:pt x="0" y="6735"/>
                      </a:lnTo>
                      <a:lnTo>
                        <a:pt x="352" y="6324"/>
                      </a:lnTo>
                      <a:lnTo>
                        <a:pt x="8100" y="903"/>
                      </a:lnTo>
                      <a:lnTo>
                        <a:pt x="8804" y="493"/>
                      </a:lnTo>
                      <a:lnTo>
                        <a:pt x="9391" y="164"/>
                      </a:lnTo>
                      <a:lnTo>
                        <a:pt x="10213" y="0"/>
                      </a:lnTo>
                      <a:lnTo>
                        <a:pt x="11504" y="0"/>
                      </a:lnTo>
                      <a:lnTo>
                        <a:pt x="12209" y="164"/>
                      </a:lnTo>
                      <a:lnTo>
                        <a:pt x="12913" y="493"/>
                      </a:lnTo>
                      <a:lnTo>
                        <a:pt x="13500" y="903"/>
                      </a:lnTo>
                      <a:lnTo>
                        <a:pt x="20896" y="5995"/>
                      </a:lnTo>
                      <a:lnTo>
                        <a:pt x="21365" y="6324"/>
                      </a:lnTo>
                      <a:lnTo>
                        <a:pt x="21600" y="6735"/>
                      </a:lnTo>
                      <a:lnTo>
                        <a:pt x="21600" y="7474"/>
                      </a:lnTo>
                      <a:lnTo>
                        <a:pt x="21365" y="7802"/>
                      </a:lnTo>
                      <a:lnTo>
                        <a:pt x="20896" y="7967"/>
                      </a:lnTo>
                      <a:lnTo>
                        <a:pt x="20309" y="8213"/>
                      </a:lnTo>
                      <a:lnTo>
                        <a:pt x="19487" y="8295"/>
                      </a:lnTo>
                      <a:lnTo>
                        <a:pt x="14674" y="8295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 fontScale="85000" lnSpcReduction="20000"/>
                </a:bodyPr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îṡ1îḓè"/>
                <p:cNvSpPr/>
                <p:nvPr/>
              </p:nvSpPr>
              <p:spPr>
                <a:xfrm>
                  <a:off x="0" y="0"/>
                  <a:ext cx="525995" cy="3681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145" y="7843"/>
                      </a:moveTo>
                      <a:lnTo>
                        <a:pt x="17640" y="8036"/>
                      </a:lnTo>
                      <a:lnTo>
                        <a:pt x="18090" y="8164"/>
                      </a:lnTo>
                      <a:lnTo>
                        <a:pt x="18900" y="8743"/>
                      </a:lnTo>
                      <a:lnTo>
                        <a:pt x="19305" y="9064"/>
                      </a:lnTo>
                      <a:lnTo>
                        <a:pt x="19710" y="9450"/>
                      </a:lnTo>
                      <a:lnTo>
                        <a:pt x="20025" y="9836"/>
                      </a:lnTo>
                      <a:lnTo>
                        <a:pt x="20295" y="10350"/>
                      </a:lnTo>
                      <a:lnTo>
                        <a:pt x="20565" y="10736"/>
                      </a:lnTo>
                      <a:lnTo>
                        <a:pt x="20835" y="11250"/>
                      </a:lnTo>
                      <a:lnTo>
                        <a:pt x="21060" y="11764"/>
                      </a:lnTo>
                      <a:lnTo>
                        <a:pt x="21240" y="12279"/>
                      </a:lnTo>
                      <a:lnTo>
                        <a:pt x="21420" y="12857"/>
                      </a:lnTo>
                      <a:lnTo>
                        <a:pt x="21510" y="13436"/>
                      </a:lnTo>
                      <a:lnTo>
                        <a:pt x="21600" y="14079"/>
                      </a:lnTo>
                      <a:lnTo>
                        <a:pt x="21600" y="15236"/>
                      </a:lnTo>
                      <a:lnTo>
                        <a:pt x="21510" y="15879"/>
                      </a:lnTo>
                      <a:lnTo>
                        <a:pt x="21420" y="16457"/>
                      </a:lnTo>
                      <a:lnTo>
                        <a:pt x="21240" y="16971"/>
                      </a:lnTo>
                      <a:lnTo>
                        <a:pt x="20790" y="18129"/>
                      </a:lnTo>
                      <a:lnTo>
                        <a:pt x="20565" y="18579"/>
                      </a:lnTo>
                      <a:lnTo>
                        <a:pt x="20250" y="19093"/>
                      </a:lnTo>
                      <a:lnTo>
                        <a:pt x="19890" y="19543"/>
                      </a:lnTo>
                      <a:lnTo>
                        <a:pt x="19575" y="19929"/>
                      </a:lnTo>
                      <a:lnTo>
                        <a:pt x="19170" y="20250"/>
                      </a:lnTo>
                      <a:lnTo>
                        <a:pt x="18810" y="20571"/>
                      </a:lnTo>
                      <a:lnTo>
                        <a:pt x="18360" y="20893"/>
                      </a:lnTo>
                      <a:lnTo>
                        <a:pt x="17910" y="21150"/>
                      </a:lnTo>
                      <a:lnTo>
                        <a:pt x="17415" y="21279"/>
                      </a:lnTo>
                      <a:lnTo>
                        <a:pt x="16920" y="21471"/>
                      </a:lnTo>
                      <a:lnTo>
                        <a:pt x="16920" y="14143"/>
                      </a:lnTo>
                      <a:lnTo>
                        <a:pt x="16740" y="13564"/>
                      </a:lnTo>
                      <a:lnTo>
                        <a:pt x="16560" y="13050"/>
                      </a:lnTo>
                      <a:lnTo>
                        <a:pt x="16290" y="12536"/>
                      </a:lnTo>
                      <a:lnTo>
                        <a:pt x="15975" y="12214"/>
                      </a:lnTo>
                      <a:lnTo>
                        <a:pt x="15615" y="11893"/>
                      </a:lnTo>
                      <a:lnTo>
                        <a:pt x="15165" y="11764"/>
                      </a:lnTo>
                      <a:lnTo>
                        <a:pt x="14805" y="11700"/>
                      </a:lnTo>
                      <a:lnTo>
                        <a:pt x="14355" y="11764"/>
                      </a:lnTo>
                      <a:lnTo>
                        <a:pt x="13905" y="11893"/>
                      </a:lnTo>
                      <a:lnTo>
                        <a:pt x="13545" y="12214"/>
                      </a:lnTo>
                      <a:lnTo>
                        <a:pt x="13230" y="12536"/>
                      </a:lnTo>
                      <a:lnTo>
                        <a:pt x="12960" y="13050"/>
                      </a:lnTo>
                      <a:lnTo>
                        <a:pt x="12780" y="13564"/>
                      </a:lnTo>
                      <a:lnTo>
                        <a:pt x="12600" y="14143"/>
                      </a:lnTo>
                      <a:lnTo>
                        <a:pt x="12600" y="21600"/>
                      </a:lnTo>
                      <a:lnTo>
                        <a:pt x="9450" y="21600"/>
                      </a:lnTo>
                      <a:lnTo>
                        <a:pt x="9450" y="20250"/>
                      </a:lnTo>
                      <a:lnTo>
                        <a:pt x="10575" y="20250"/>
                      </a:lnTo>
                      <a:lnTo>
                        <a:pt x="11070" y="20121"/>
                      </a:lnTo>
                      <a:lnTo>
                        <a:pt x="11475" y="19929"/>
                      </a:lnTo>
                      <a:lnTo>
                        <a:pt x="11655" y="19671"/>
                      </a:lnTo>
                      <a:lnTo>
                        <a:pt x="11835" y="19479"/>
                      </a:lnTo>
                      <a:lnTo>
                        <a:pt x="11970" y="19221"/>
                      </a:lnTo>
                      <a:lnTo>
                        <a:pt x="12060" y="18964"/>
                      </a:lnTo>
                      <a:lnTo>
                        <a:pt x="12105" y="18321"/>
                      </a:lnTo>
                      <a:lnTo>
                        <a:pt x="12060" y="17807"/>
                      </a:lnTo>
                      <a:lnTo>
                        <a:pt x="11880" y="17229"/>
                      </a:lnTo>
                      <a:lnTo>
                        <a:pt x="11610" y="16650"/>
                      </a:lnTo>
                      <a:lnTo>
                        <a:pt x="8775" y="12729"/>
                      </a:lnTo>
                      <a:lnTo>
                        <a:pt x="8460" y="12214"/>
                      </a:lnTo>
                      <a:lnTo>
                        <a:pt x="8055" y="11893"/>
                      </a:lnTo>
                      <a:lnTo>
                        <a:pt x="7650" y="11764"/>
                      </a:lnTo>
                      <a:lnTo>
                        <a:pt x="7290" y="11700"/>
                      </a:lnTo>
                      <a:lnTo>
                        <a:pt x="6840" y="11764"/>
                      </a:lnTo>
                      <a:lnTo>
                        <a:pt x="6435" y="11893"/>
                      </a:lnTo>
                      <a:lnTo>
                        <a:pt x="6120" y="12214"/>
                      </a:lnTo>
                      <a:lnTo>
                        <a:pt x="5715" y="12729"/>
                      </a:lnTo>
                      <a:lnTo>
                        <a:pt x="2925" y="16650"/>
                      </a:lnTo>
                      <a:lnTo>
                        <a:pt x="2610" y="17229"/>
                      </a:lnTo>
                      <a:lnTo>
                        <a:pt x="2430" y="17871"/>
                      </a:lnTo>
                      <a:lnTo>
                        <a:pt x="2385" y="18450"/>
                      </a:lnTo>
                      <a:lnTo>
                        <a:pt x="2430" y="18964"/>
                      </a:lnTo>
                      <a:lnTo>
                        <a:pt x="2565" y="19286"/>
                      </a:lnTo>
                      <a:lnTo>
                        <a:pt x="2655" y="19543"/>
                      </a:lnTo>
                      <a:lnTo>
                        <a:pt x="2835" y="19671"/>
                      </a:lnTo>
                      <a:lnTo>
                        <a:pt x="3015" y="19929"/>
                      </a:lnTo>
                      <a:lnTo>
                        <a:pt x="3375" y="20186"/>
                      </a:lnTo>
                      <a:lnTo>
                        <a:pt x="3825" y="20250"/>
                      </a:lnTo>
                      <a:lnTo>
                        <a:pt x="5130" y="20250"/>
                      </a:lnTo>
                      <a:lnTo>
                        <a:pt x="5130" y="21536"/>
                      </a:lnTo>
                      <a:lnTo>
                        <a:pt x="4545" y="21471"/>
                      </a:lnTo>
                      <a:lnTo>
                        <a:pt x="4050" y="21279"/>
                      </a:lnTo>
                      <a:lnTo>
                        <a:pt x="3555" y="21021"/>
                      </a:lnTo>
                      <a:lnTo>
                        <a:pt x="3105" y="20829"/>
                      </a:lnTo>
                      <a:lnTo>
                        <a:pt x="2655" y="20507"/>
                      </a:lnTo>
                      <a:lnTo>
                        <a:pt x="2205" y="20121"/>
                      </a:lnTo>
                      <a:lnTo>
                        <a:pt x="1845" y="19671"/>
                      </a:lnTo>
                      <a:lnTo>
                        <a:pt x="1485" y="19286"/>
                      </a:lnTo>
                      <a:lnTo>
                        <a:pt x="1170" y="18771"/>
                      </a:lnTo>
                      <a:lnTo>
                        <a:pt x="900" y="18257"/>
                      </a:lnTo>
                      <a:lnTo>
                        <a:pt x="585" y="17679"/>
                      </a:lnTo>
                      <a:lnTo>
                        <a:pt x="360" y="17164"/>
                      </a:lnTo>
                      <a:lnTo>
                        <a:pt x="225" y="16521"/>
                      </a:lnTo>
                      <a:lnTo>
                        <a:pt x="90" y="15943"/>
                      </a:lnTo>
                      <a:lnTo>
                        <a:pt x="45" y="15236"/>
                      </a:lnTo>
                      <a:lnTo>
                        <a:pt x="0" y="14593"/>
                      </a:lnTo>
                      <a:lnTo>
                        <a:pt x="45" y="14079"/>
                      </a:lnTo>
                      <a:lnTo>
                        <a:pt x="90" y="13436"/>
                      </a:lnTo>
                      <a:lnTo>
                        <a:pt x="225" y="12857"/>
                      </a:lnTo>
                      <a:lnTo>
                        <a:pt x="315" y="12279"/>
                      </a:lnTo>
                      <a:lnTo>
                        <a:pt x="540" y="11764"/>
                      </a:lnTo>
                      <a:lnTo>
                        <a:pt x="720" y="11250"/>
                      </a:lnTo>
                      <a:lnTo>
                        <a:pt x="990" y="10736"/>
                      </a:lnTo>
                      <a:lnTo>
                        <a:pt x="1620" y="9836"/>
                      </a:lnTo>
                      <a:lnTo>
                        <a:pt x="2250" y="9064"/>
                      </a:lnTo>
                      <a:lnTo>
                        <a:pt x="2655" y="8743"/>
                      </a:lnTo>
                      <a:lnTo>
                        <a:pt x="3105" y="8486"/>
                      </a:lnTo>
                      <a:lnTo>
                        <a:pt x="3555" y="8164"/>
                      </a:lnTo>
                      <a:lnTo>
                        <a:pt x="4005" y="8036"/>
                      </a:lnTo>
                      <a:lnTo>
                        <a:pt x="4455" y="7843"/>
                      </a:lnTo>
                      <a:lnTo>
                        <a:pt x="4455" y="7586"/>
                      </a:lnTo>
                      <a:lnTo>
                        <a:pt x="4500" y="6879"/>
                      </a:lnTo>
                      <a:lnTo>
                        <a:pt x="4545" y="6107"/>
                      </a:lnTo>
                      <a:lnTo>
                        <a:pt x="4725" y="5400"/>
                      </a:lnTo>
                      <a:lnTo>
                        <a:pt x="4950" y="4693"/>
                      </a:lnTo>
                      <a:lnTo>
                        <a:pt x="5220" y="4050"/>
                      </a:lnTo>
                      <a:lnTo>
                        <a:pt x="5535" y="3407"/>
                      </a:lnTo>
                      <a:lnTo>
                        <a:pt x="5895" y="2764"/>
                      </a:lnTo>
                      <a:lnTo>
                        <a:pt x="6345" y="2314"/>
                      </a:lnTo>
                      <a:lnTo>
                        <a:pt x="6795" y="1736"/>
                      </a:lnTo>
                      <a:lnTo>
                        <a:pt x="7245" y="1350"/>
                      </a:lnTo>
                      <a:lnTo>
                        <a:pt x="7785" y="964"/>
                      </a:lnTo>
                      <a:lnTo>
                        <a:pt x="8325" y="643"/>
                      </a:lnTo>
                      <a:lnTo>
                        <a:pt x="9495" y="129"/>
                      </a:lnTo>
                      <a:lnTo>
                        <a:pt x="10170" y="64"/>
                      </a:lnTo>
                      <a:lnTo>
                        <a:pt x="10800" y="0"/>
                      </a:lnTo>
                      <a:lnTo>
                        <a:pt x="11475" y="64"/>
                      </a:lnTo>
                      <a:lnTo>
                        <a:pt x="12060" y="129"/>
                      </a:lnTo>
                      <a:lnTo>
                        <a:pt x="12690" y="386"/>
                      </a:lnTo>
                      <a:lnTo>
                        <a:pt x="13275" y="643"/>
                      </a:lnTo>
                      <a:lnTo>
                        <a:pt x="13860" y="964"/>
                      </a:lnTo>
                      <a:lnTo>
                        <a:pt x="14850" y="1736"/>
                      </a:lnTo>
                      <a:lnTo>
                        <a:pt x="15300" y="2314"/>
                      </a:lnTo>
                      <a:lnTo>
                        <a:pt x="15660" y="2764"/>
                      </a:lnTo>
                      <a:lnTo>
                        <a:pt x="16065" y="3407"/>
                      </a:lnTo>
                      <a:lnTo>
                        <a:pt x="16425" y="4050"/>
                      </a:lnTo>
                      <a:lnTo>
                        <a:pt x="16605" y="4693"/>
                      </a:lnTo>
                      <a:lnTo>
                        <a:pt x="16830" y="5400"/>
                      </a:lnTo>
                      <a:lnTo>
                        <a:pt x="17010" y="6107"/>
                      </a:lnTo>
                      <a:lnTo>
                        <a:pt x="17145" y="6879"/>
                      </a:lnTo>
                      <a:lnTo>
                        <a:pt x="17145" y="7843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 fontScale="70000"/>
                </a:bodyPr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iś1íḍe"/>
                <p:cNvSpPr/>
                <p:nvPr/>
              </p:nvSpPr>
              <p:spPr>
                <a:xfrm>
                  <a:off x="258614" y="216972"/>
                  <a:ext cx="203824" cy="2871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711" y="13305"/>
                      </a:moveTo>
                      <a:lnTo>
                        <a:pt x="14711" y="2628"/>
                      </a:lnTo>
                      <a:lnTo>
                        <a:pt x="14595" y="2135"/>
                      </a:lnTo>
                      <a:lnTo>
                        <a:pt x="14361" y="1560"/>
                      </a:lnTo>
                      <a:lnTo>
                        <a:pt x="14011" y="1068"/>
                      </a:lnTo>
                      <a:lnTo>
                        <a:pt x="13544" y="657"/>
                      </a:lnTo>
                      <a:lnTo>
                        <a:pt x="12376" y="164"/>
                      </a:lnTo>
                      <a:lnTo>
                        <a:pt x="11676" y="0"/>
                      </a:lnTo>
                      <a:lnTo>
                        <a:pt x="10041" y="0"/>
                      </a:lnTo>
                      <a:lnTo>
                        <a:pt x="9341" y="164"/>
                      </a:lnTo>
                      <a:lnTo>
                        <a:pt x="8173" y="657"/>
                      </a:lnTo>
                      <a:lnTo>
                        <a:pt x="7706" y="1068"/>
                      </a:lnTo>
                      <a:lnTo>
                        <a:pt x="7472" y="1560"/>
                      </a:lnTo>
                      <a:lnTo>
                        <a:pt x="7239" y="2135"/>
                      </a:lnTo>
                      <a:lnTo>
                        <a:pt x="7239" y="13305"/>
                      </a:lnTo>
                      <a:lnTo>
                        <a:pt x="1284" y="13305"/>
                      </a:lnTo>
                      <a:lnTo>
                        <a:pt x="701" y="13469"/>
                      </a:lnTo>
                      <a:lnTo>
                        <a:pt x="234" y="13716"/>
                      </a:lnTo>
                      <a:lnTo>
                        <a:pt x="117" y="13962"/>
                      </a:lnTo>
                      <a:lnTo>
                        <a:pt x="0" y="14373"/>
                      </a:lnTo>
                      <a:lnTo>
                        <a:pt x="117" y="14701"/>
                      </a:lnTo>
                      <a:lnTo>
                        <a:pt x="350" y="15112"/>
                      </a:lnTo>
                      <a:lnTo>
                        <a:pt x="817" y="15522"/>
                      </a:lnTo>
                      <a:lnTo>
                        <a:pt x="8173" y="20614"/>
                      </a:lnTo>
                      <a:lnTo>
                        <a:pt x="8874" y="21025"/>
                      </a:lnTo>
                      <a:lnTo>
                        <a:pt x="9457" y="21271"/>
                      </a:lnTo>
                      <a:lnTo>
                        <a:pt x="10275" y="21518"/>
                      </a:lnTo>
                      <a:lnTo>
                        <a:pt x="10742" y="21600"/>
                      </a:lnTo>
                      <a:lnTo>
                        <a:pt x="11559" y="21518"/>
                      </a:lnTo>
                      <a:lnTo>
                        <a:pt x="12259" y="21271"/>
                      </a:lnTo>
                      <a:lnTo>
                        <a:pt x="12843" y="21025"/>
                      </a:lnTo>
                      <a:lnTo>
                        <a:pt x="13544" y="20614"/>
                      </a:lnTo>
                      <a:lnTo>
                        <a:pt x="20899" y="15522"/>
                      </a:lnTo>
                      <a:lnTo>
                        <a:pt x="21366" y="15194"/>
                      </a:lnTo>
                      <a:lnTo>
                        <a:pt x="21600" y="14373"/>
                      </a:lnTo>
                      <a:lnTo>
                        <a:pt x="21600" y="14044"/>
                      </a:lnTo>
                      <a:lnTo>
                        <a:pt x="21366" y="13798"/>
                      </a:lnTo>
                      <a:lnTo>
                        <a:pt x="20899" y="13469"/>
                      </a:lnTo>
                      <a:lnTo>
                        <a:pt x="20199" y="13305"/>
                      </a:lnTo>
                      <a:lnTo>
                        <a:pt x="14711" y="13305"/>
                      </a:ln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anchor="ctr">
                  <a:normAutofit fontScale="85000" lnSpcReduction="20000"/>
                </a:bodyPr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24" name="TextBox 42"/>
          <p:cNvSpPr txBox="1"/>
          <p:nvPr/>
        </p:nvSpPr>
        <p:spPr>
          <a:xfrm>
            <a:off x="8610337" y="2300376"/>
            <a:ext cx="2737972" cy="7550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TextBox 6"/>
          <p:cNvSpPr txBox="1"/>
          <p:nvPr/>
        </p:nvSpPr>
        <p:spPr>
          <a:xfrm>
            <a:off x="8610337" y="1654045"/>
            <a:ext cx="2737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输入您的标题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Our Company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26" name="TextBox 42"/>
          <p:cNvSpPr txBox="1"/>
          <p:nvPr/>
        </p:nvSpPr>
        <p:spPr>
          <a:xfrm>
            <a:off x="8610337" y="5289452"/>
            <a:ext cx="2737972" cy="7550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6"/>
          <p:cNvSpPr txBox="1"/>
          <p:nvPr/>
        </p:nvSpPr>
        <p:spPr>
          <a:xfrm>
            <a:off x="8610337" y="4643121"/>
            <a:ext cx="2737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输入您的标题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Our Company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28" name="TextBox 42"/>
          <p:cNvSpPr txBox="1"/>
          <p:nvPr/>
        </p:nvSpPr>
        <p:spPr>
          <a:xfrm>
            <a:off x="775750" y="2300376"/>
            <a:ext cx="2737972" cy="7550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6"/>
          <p:cNvSpPr txBox="1"/>
          <p:nvPr/>
        </p:nvSpPr>
        <p:spPr>
          <a:xfrm>
            <a:off x="775750" y="1654045"/>
            <a:ext cx="2737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输入您的标题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algn="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Our Company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30" name="TextBox 42"/>
          <p:cNvSpPr txBox="1"/>
          <p:nvPr/>
        </p:nvSpPr>
        <p:spPr>
          <a:xfrm>
            <a:off x="775750" y="5289452"/>
            <a:ext cx="2737972" cy="7550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6"/>
          <p:cNvSpPr txBox="1"/>
          <p:nvPr/>
        </p:nvSpPr>
        <p:spPr>
          <a:xfrm>
            <a:off x="775750" y="4643121"/>
            <a:ext cx="2737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输入您的标题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algn="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Our Company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形状 29"/>
          <p:cNvSpPr/>
          <p:nvPr/>
        </p:nvSpPr>
        <p:spPr>
          <a:xfrm>
            <a:off x="0" y="1"/>
            <a:ext cx="12192000" cy="685799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 flipH="1">
            <a:off x="0" y="4"/>
            <a:ext cx="5882639" cy="6857995"/>
            <a:chOff x="6309584" y="4"/>
            <a:chExt cx="5882415" cy="6857995"/>
          </a:xfr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</p:grpSpPr>
        <p:sp>
          <p:nvSpPr>
            <p:cNvPr id="40" name="任意形状 39"/>
            <p:cNvSpPr/>
            <p:nvPr/>
          </p:nvSpPr>
          <p:spPr>
            <a:xfrm>
              <a:off x="7800271" y="4"/>
              <a:ext cx="4391728" cy="6857995"/>
            </a:xfrm>
            <a:custGeom>
              <a:avLst/>
              <a:gdLst>
                <a:gd name="connsiteX0" fmla="*/ 318479 w 4714566"/>
                <a:gd name="connsiteY0" fmla="*/ 0 h 6857995"/>
                <a:gd name="connsiteX1" fmla="*/ 4714566 w 4714566"/>
                <a:gd name="connsiteY1" fmla="*/ 0 h 6857995"/>
                <a:gd name="connsiteX2" fmla="*/ 4714566 w 4714566"/>
                <a:gd name="connsiteY2" fmla="*/ 6857995 h 6857995"/>
                <a:gd name="connsiteX3" fmla="*/ 318479 w 4714566"/>
                <a:gd name="connsiteY3" fmla="*/ 6857995 h 6857995"/>
                <a:gd name="connsiteX4" fmla="*/ 288961 w 4714566"/>
                <a:gd name="connsiteY4" fmla="*/ 6703933 h 6857995"/>
                <a:gd name="connsiteX5" fmla="*/ 0 w 4714566"/>
                <a:gd name="connsiteY5" fmla="*/ 3428998 h 6857995"/>
                <a:gd name="connsiteX6" fmla="*/ 288961 w 4714566"/>
                <a:gd name="connsiteY6" fmla="*/ 154063 h 685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14566" h="6857995">
                  <a:moveTo>
                    <a:pt x="318479" y="0"/>
                  </a:moveTo>
                  <a:lnTo>
                    <a:pt x="4714566" y="0"/>
                  </a:lnTo>
                  <a:lnTo>
                    <a:pt x="4714566" y="6857995"/>
                  </a:lnTo>
                  <a:lnTo>
                    <a:pt x="318479" y="6857995"/>
                  </a:lnTo>
                  <a:lnTo>
                    <a:pt x="288961" y="6703933"/>
                  </a:lnTo>
                  <a:cubicBezTo>
                    <a:pt x="99089" y="5640969"/>
                    <a:pt x="0" y="4546555"/>
                    <a:pt x="0" y="3428998"/>
                  </a:cubicBezTo>
                  <a:cubicBezTo>
                    <a:pt x="0" y="2311440"/>
                    <a:pt x="99089" y="1217027"/>
                    <a:pt x="288961" y="15406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Oval 3"/>
            <p:cNvSpPr/>
            <p:nvPr/>
          </p:nvSpPr>
          <p:spPr>
            <a:xfrm>
              <a:off x="6309584" y="1631577"/>
              <a:ext cx="3564970" cy="35649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42" name="图片占位符 6" descr="D:\图图图\商务类图\25.png25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6666231" y="2461244"/>
              <a:ext cx="2851676" cy="1905635"/>
            </a:xfrm>
            <a:custGeom>
              <a:avLst/>
              <a:gdLst>
                <a:gd name="connsiteX0" fmla="*/ 2452975 w 4905950"/>
                <a:gd name="connsiteY0" fmla="*/ 0 h 4905948"/>
                <a:gd name="connsiteX1" fmla="*/ 4905950 w 4905950"/>
                <a:gd name="connsiteY1" fmla="*/ 2452974 h 4905948"/>
                <a:gd name="connsiteX2" fmla="*/ 2452975 w 4905950"/>
                <a:gd name="connsiteY2" fmla="*/ 4905948 h 4905948"/>
                <a:gd name="connsiteX3" fmla="*/ 0 w 4905950"/>
                <a:gd name="connsiteY3" fmla="*/ 2452974 h 4905948"/>
                <a:gd name="connsiteX4" fmla="*/ 2452975 w 4905950"/>
                <a:gd name="connsiteY4" fmla="*/ 0 h 490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950" h="4905948">
                  <a:moveTo>
                    <a:pt x="2452975" y="0"/>
                  </a:moveTo>
                  <a:cubicBezTo>
                    <a:pt x="3807716" y="0"/>
                    <a:pt x="4905950" y="1098234"/>
                    <a:pt x="4905950" y="2452974"/>
                  </a:cubicBezTo>
                  <a:cubicBezTo>
                    <a:pt x="4905950" y="3807714"/>
                    <a:pt x="3807716" y="4905948"/>
                    <a:pt x="2452975" y="4905948"/>
                  </a:cubicBezTo>
                  <a:cubicBezTo>
                    <a:pt x="1098234" y="4905948"/>
                    <a:pt x="0" y="3807714"/>
                    <a:pt x="0" y="2452974"/>
                  </a:cubicBezTo>
                  <a:cubicBezTo>
                    <a:pt x="0" y="1098234"/>
                    <a:pt x="1098234" y="0"/>
                    <a:pt x="2452975" y="0"/>
                  </a:cubicBezTo>
                  <a:close/>
                </a:path>
              </a:pathLst>
            </a:custGeom>
            <a:grpFill/>
          </p:spPr>
        </p:pic>
      </p:grpSp>
      <p:sp>
        <p:nvSpPr>
          <p:cNvPr id="33" name="文本框 32"/>
          <p:cNvSpPr txBox="1"/>
          <p:nvPr/>
        </p:nvSpPr>
        <p:spPr>
          <a:xfrm>
            <a:off x="6248479" y="2659264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单击输入标题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96663" y="3514769"/>
            <a:ext cx="4782754" cy="6076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The user can demonstrate on a projector or computer or print the it into a film to be used in a wider field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任意形状 29"/>
          <p:cNvSpPr/>
          <p:nvPr/>
        </p:nvSpPr>
        <p:spPr>
          <a:xfrm>
            <a:off x="-213361" y="44"/>
            <a:ext cx="12192000" cy="685799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4"/>
          <p:cNvSpPr/>
          <p:nvPr/>
        </p:nvSpPr>
        <p:spPr bwMode="auto">
          <a:xfrm>
            <a:off x="2173250" y="3454782"/>
            <a:ext cx="765416" cy="1122538"/>
          </a:xfrm>
          <a:custGeom>
            <a:avLst/>
            <a:gdLst>
              <a:gd name="T0" fmla="*/ 293 w 433"/>
              <a:gd name="T1" fmla="*/ 94 h 635"/>
              <a:gd name="T2" fmla="*/ 334 w 433"/>
              <a:gd name="T3" fmla="*/ 80 h 635"/>
              <a:gd name="T4" fmla="*/ 401 w 433"/>
              <a:gd name="T5" fmla="*/ 118 h 635"/>
              <a:gd name="T6" fmla="*/ 433 w 433"/>
              <a:gd name="T7" fmla="*/ 118 h 635"/>
              <a:gd name="T8" fmla="*/ 433 w 433"/>
              <a:gd name="T9" fmla="*/ 0 h 635"/>
              <a:gd name="T10" fmla="*/ 0 w 433"/>
              <a:gd name="T11" fmla="*/ 0 h 635"/>
              <a:gd name="T12" fmla="*/ 0 w 433"/>
              <a:gd name="T13" fmla="*/ 463 h 635"/>
              <a:gd name="T14" fmla="*/ 158 w 433"/>
              <a:gd name="T15" fmla="*/ 463 h 635"/>
              <a:gd name="T16" fmla="*/ 169 w 433"/>
              <a:gd name="T17" fmla="*/ 474 h 635"/>
              <a:gd name="T18" fmla="*/ 169 w 433"/>
              <a:gd name="T19" fmla="*/ 528 h 635"/>
              <a:gd name="T20" fmla="*/ 165 w 433"/>
              <a:gd name="T21" fmla="*/ 537 h 635"/>
              <a:gd name="T22" fmla="*/ 129 w 433"/>
              <a:gd name="T23" fmla="*/ 586 h 635"/>
              <a:gd name="T24" fmla="*/ 141 w 433"/>
              <a:gd name="T25" fmla="*/ 619 h 635"/>
              <a:gd name="T26" fmla="*/ 183 w 433"/>
              <a:gd name="T27" fmla="*/ 635 h 635"/>
              <a:gd name="T28" fmla="*/ 250 w 433"/>
              <a:gd name="T29" fmla="*/ 594 h 635"/>
              <a:gd name="T30" fmla="*/ 210 w 433"/>
              <a:gd name="T31" fmla="*/ 533 h 635"/>
              <a:gd name="T32" fmla="*/ 204 w 433"/>
              <a:gd name="T33" fmla="*/ 524 h 635"/>
              <a:gd name="T34" fmla="*/ 204 w 433"/>
              <a:gd name="T35" fmla="*/ 471 h 635"/>
              <a:gd name="T36" fmla="*/ 215 w 433"/>
              <a:gd name="T37" fmla="*/ 460 h 635"/>
              <a:gd name="T38" fmla="*/ 433 w 433"/>
              <a:gd name="T39" fmla="*/ 460 h 635"/>
              <a:gd name="T40" fmla="*/ 433 w 433"/>
              <a:gd name="T41" fmla="*/ 199 h 635"/>
              <a:gd name="T42" fmla="*/ 410 w 433"/>
              <a:gd name="T43" fmla="*/ 199 h 635"/>
              <a:gd name="T44" fmla="*/ 338 w 433"/>
              <a:gd name="T45" fmla="*/ 243 h 635"/>
              <a:gd name="T46" fmla="*/ 270 w 433"/>
              <a:gd name="T47" fmla="*/ 161 h 635"/>
              <a:gd name="T48" fmla="*/ 293 w 433"/>
              <a:gd name="T49" fmla="*/ 94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3" h="635">
                <a:moveTo>
                  <a:pt x="293" y="94"/>
                </a:moveTo>
                <a:cubicBezTo>
                  <a:pt x="304" y="84"/>
                  <a:pt x="318" y="79"/>
                  <a:pt x="334" y="80"/>
                </a:cubicBezTo>
                <a:cubicBezTo>
                  <a:pt x="360" y="81"/>
                  <a:pt x="391" y="108"/>
                  <a:pt x="401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0"/>
                  <a:pt x="433" y="0"/>
                  <a:pt x="43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3"/>
                  <a:pt x="0" y="463"/>
                  <a:pt x="0" y="463"/>
                </a:cubicBezTo>
                <a:cubicBezTo>
                  <a:pt x="158" y="463"/>
                  <a:pt x="158" y="463"/>
                  <a:pt x="158" y="463"/>
                </a:cubicBezTo>
                <a:cubicBezTo>
                  <a:pt x="164" y="463"/>
                  <a:pt x="169" y="468"/>
                  <a:pt x="169" y="474"/>
                </a:cubicBezTo>
                <a:cubicBezTo>
                  <a:pt x="169" y="528"/>
                  <a:pt x="169" y="528"/>
                  <a:pt x="169" y="528"/>
                </a:cubicBezTo>
                <a:cubicBezTo>
                  <a:pt x="169" y="532"/>
                  <a:pt x="168" y="535"/>
                  <a:pt x="165" y="537"/>
                </a:cubicBezTo>
                <a:cubicBezTo>
                  <a:pt x="156" y="544"/>
                  <a:pt x="130" y="568"/>
                  <a:pt x="129" y="586"/>
                </a:cubicBezTo>
                <a:cubicBezTo>
                  <a:pt x="129" y="598"/>
                  <a:pt x="133" y="611"/>
                  <a:pt x="141" y="619"/>
                </a:cubicBezTo>
                <a:cubicBezTo>
                  <a:pt x="151" y="630"/>
                  <a:pt x="166" y="635"/>
                  <a:pt x="183" y="635"/>
                </a:cubicBezTo>
                <a:cubicBezTo>
                  <a:pt x="207" y="635"/>
                  <a:pt x="248" y="630"/>
                  <a:pt x="250" y="594"/>
                </a:cubicBezTo>
                <a:cubicBezTo>
                  <a:pt x="253" y="560"/>
                  <a:pt x="210" y="533"/>
                  <a:pt x="210" y="533"/>
                </a:cubicBezTo>
                <a:cubicBezTo>
                  <a:pt x="206" y="531"/>
                  <a:pt x="204" y="527"/>
                  <a:pt x="204" y="524"/>
                </a:cubicBezTo>
                <a:cubicBezTo>
                  <a:pt x="204" y="471"/>
                  <a:pt x="204" y="471"/>
                  <a:pt x="204" y="471"/>
                </a:cubicBezTo>
                <a:cubicBezTo>
                  <a:pt x="204" y="465"/>
                  <a:pt x="209" y="460"/>
                  <a:pt x="215" y="460"/>
                </a:cubicBezTo>
                <a:cubicBezTo>
                  <a:pt x="433" y="460"/>
                  <a:pt x="433" y="460"/>
                  <a:pt x="433" y="460"/>
                </a:cubicBezTo>
                <a:cubicBezTo>
                  <a:pt x="433" y="199"/>
                  <a:pt x="433" y="199"/>
                  <a:pt x="433" y="199"/>
                </a:cubicBezTo>
                <a:cubicBezTo>
                  <a:pt x="410" y="199"/>
                  <a:pt x="410" y="199"/>
                  <a:pt x="410" y="199"/>
                </a:cubicBezTo>
                <a:cubicBezTo>
                  <a:pt x="399" y="211"/>
                  <a:pt x="368" y="243"/>
                  <a:pt x="338" y="243"/>
                </a:cubicBezTo>
                <a:cubicBezTo>
                  <a:pt x="305" y="243"/>
                  <a:pt x="270" y="222"/>
                  <a:pt x="270" y="161"/>
                </a:cubicBezTo>
                <a:cubicBezTo>
                  <a:pt x="270" y="124"/>
                  <a:pt x="282" y="104"/>
                  <a:pt x="293" y="94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155"/>
          <p:cNvSpPr/>
          <p:nvPr/>
        </p:nvSpPr>
        <p:spPr bwMode="auto">
          <a:xfrm>
            <a:off x="1364282" y="3454782"/>
            <a:ext cx="769772" cy="817678"/>
          </a:xfrm>
          <a:custGeom>
            <a:avLst/>
            <a:gdLst>
              <a:gd name="T0" fmla="*/ 435 w 435"/>
              <a:gd name="T1" fmla="*/ 0 h 463"/>
              <a:gd name="T2" fmla="*/ 2 w 435"/>
              <a:gd name="T3" fmla="*/ 0 h 463"/>
              <a:gd name="T4" fmla="*/ 2 w 435"/>
              <a:gd name="T5" fmla="*/ 113 h 463"/>
              <a:gd name="T6" fmla="*/ 32 w 435"/>
              <a:gd name="T7" fmla="*/ 113 h 463"/>
              <a:gd name="T8" fmla="*/ 104 w 435"/>
              <a:gd name="T9" fmla="*/ 70 h 463"/>
              <a:gd name="T10" fmla="*/ 166 w 435"/>
              <a:gd name="T11" fmla="*/ 154 h 463"/>
              <a:gd name="T12" fmla="*/ 145 w 435"/>
              <a:gd name="T13" fmla="*/ 219 h 463"/>
              <a:gd name="T14" fmla="*/ 100 w 435"/>
              <a:gd name="T15" fmla="*/ 234 h 463"/>
              <a:gd name="T16" fmla="*/ 34 w 435"/>
              <a:gd name="T17" fmla="*/ 192 h 463"/>
              <a:gd name="T18" fmla="*/ 0 w 435"/>
              <a:gd name="T19" fmla="*/ 192 h 463"/>
              <a:gd name="T20" fmla="*/ 0 w 435"/>
              <a:gd name="T21" fmla="*/ 442 h 463"/>
              <a:gd name="T22" fmla="*/ 9 w 435"/>
              <a:gd name="T23" fmla="*/ 463 h 463"/>
              <a:gd name="T24" fmla="*/ 435 w 435"/>
              <a:gd name="T25" fmla="*/ 463 h 463"/>
              <a:gd name="T26" fmla="*/ 435 w 435"/>
              <a:gd name="T27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35" h="463">
                <a:moveTo>
                  <a:pt x="435" y="0"/>
                </a:moveTo>
                <a:cubicBezTo>
                  <a:pt x="2" y="0"/>
                  <a:pt x="2" y="0"/>
                  <a:pt x="2" y="0"/>
                </a:cubicBezTo>
                <a:cubicBezTo>
                  <a:pt x="2" y="113"/>
                  <a:pt x="2" y="113"/>
                  <a:pt x="2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40" y="99"/>
                  <a:pt x="61" y="69"/>
                  <a:pt x="104" y="70"/>
                </a:cubicBezTo>
                <a:cubicBezTo>
                  <a:pt x="166" y="72"/>
                  <a:pt x="166" y="134"/>
                  <a:pt x="166" y="154"/>
                </a:cubicBezTo>
                <a:cubicBezTo>
                  <a:pt x="166" y="184"/>
                  <a:pt x="159" y="205"/>
                  <a:pt x="145" y="219"/>
                </a:cubicBezTo>
                <a:cubicBezTo>
                  <a:pt x="134" y="229"/>
                  <a:pt x="119" y="234"/>
                  <a:pt x="100" y="234"/>
                </a:cubicBezTo>
                <a:cubicBezTo>
                  <a:pt x="63" y="233"/>
                  <a:pt x="42" y="209"/>
                  <a:pt x="34" y="19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442"/>
                  <a:pt x="0" y="442"/>
                  <a:pt x="0" y="442"/>
                </a:cubicBezTo>
                <a:cubicBezTo>
                  <a:pt x="4" y="449"/>
                  <a:pt x="7" y="456"/>
                  <a:pt x="9" y="463"/>
                </a:cubicBezTo>
                <a:cubicBezTo>
                  <a:pt x="435" y="463"/>
                  <a:pt x="435" y="463"/>
                  <a:pt x="435" y="463"/>
                </a:cubicBezTo>
                <a:lnTo>
                  <a:pt x="435" y="0"/>
                </a:lnTo>
                <a:close/>
              </a:path>
            </a:pathLst>
          </a:custGeom>
          <a:solidFill>
            <a:srgbClr val="087F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Freeform 156"/>
          <p:cNvSpPr/>
          <p:nvPr/>
        </p:nvSpPr>
        <p:spPr bwMode="auto">
          <a:xfrm>
            <a:off x="1367549" y="1768253"/>
            <a:ext cx="1970702" cy="1088786"/>
          </a:xfrm>
          <a:custGeom>
            <a:avLst/>
            <a:gdLst>
              <a:gd name="T0" fmla="*/ 0 w 1114"/>
              <a:gd name="T1" fmla="*/ 445 h 616"/>
              <a:gd name="T2" fmla="*/ 186 w 1114"/>
              <a:gd name="T3" fmla="*/ 445 h 616"/>
              <a:gd name="T4" fmla="*/ 197 w 1114"/>
              <a:gd name="T5" fmla="*/ 456 h 616"/>
              <a:gd name="T6" fmla="*/ 197 w 1114"/>
              <a:gd name="T7" fmla="*/ 511 h 616"/>
              <a:gd name="T8" fmla="*/ 192 w 1114"/>
              <a:gd name="T9" fmla="*/ 521 h 616"/>
              <a:gd name="T10" fmla="*/ 161 w 1114"/>
              <a:gd name="T11" fmla="*/ 565 h 616"/>
              <a:gd name="T12" fmla="*/ 213 w 1114"/>
              <a:gd name="T13" fmla="*/ 616 h 616"/>
              <a:gd name="T14" fmla="*/ 279 w 1114"/>
              <a:gd name="T15" fmla="*/ 571 h 616"/>
              <a:gd name="T16" fmla="*/ 240 w 1114"/>
              <a:gd name="T17" fmla="*/ 519 h 616"/>
              <a:gd name="T18" fmla="*/ 233 w 1114"/>
              <a:gd name="T19" fmla="*/ 508 h 616"/>
              <a:gd name="T20" fmla="*/ 234 w 1114"/>
              <a:gd name="T21" fmla="*/ 458 h 616"/>
              <a:gd name="T22" fmla="*/ 245 w 1114"/>
              <a:gd name="T23" fmla="*/ 448 h 616"/>
              <a:gd name="T24" fmla="*/ 647 w 1114"/>
              <a:gd name="T25" fmla="*/ 448 h 616"/>
              <a:gd name="T26" fmla="*/ 647 w 1114"/>
              <a:gd name="T27" fmla="*/ 412 h 616"/>
              <a:gd name="T28" fmla="*/ 605 w 1114"/>
              <a:gd name="T29" fmla="*/ 339 h 616"/>
              <a:gd name="T30" fmla="*/ 683 w 1114"/>
              <a:gd name="T31" fmla="*/ 279 h 616"/>
              <a:gd name="T32" fmla="*/ 767 w 1114"/>
              <a:gd name="T33" fmla="*/ 338 h 616"/>
              <a:gd name="T34" fmla="*/ 728 w 1114"/>
              <a:gd name="T35" fmla="*/ 413 h 616"/>
              <a:gd name="T36" fmla="*/ 728 w 1114"/>
              <a:gd name="T37" fmla="*/ 446 h 616"/>
              <a:gd name="T38" fmla="*/ 1114 w 1114"/>
              <a:gd name="T39" fmla="*/ 446 h 616"/>
              <a:gd name="T40" fmla="*/ 952 w 1114"/>
              <a:gd name="T41" fmla="*/ 204 h 616"/>
              <a:gd name="T42" fmla="*/ 460 w 1114"/>
              <a:gd name="T43" fmla="*/ 2 h 616"/>
              <a:gd name="T44" fmla="*/ 0 w 1114"/>
              <a:gd name="T45" fmla="*/ 148 h 616"/>
              <a:gd name="T46" fmla="*/ 0 w 1114"/>
              <a:gd name="T47" fmla="*/ 445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14" h="616">
                <a:moveTo>
                  <a:pt x="0" y="445"/>
                </a:moveTo>
                <a:cubicBezTo>
                  <a:pt x="186" y="445"/>
                  <a:pt x="186" y="445"/>
                  <a:pt x="186" y="445"/>
                </a:cubicBezTo>
                <a:cubicBezTo>
                  <a:pt x="192" y="445"/>
                  <a:pt x="197" y="449"/>
                  <a:pt x="197" y="456"/>
                </a:cubicBezTo>
                <a:cubicBezTo>
                  <a:pt x="197" y="511"/>
                  <a:pt x="197" y="511"/>
                  <a:pt x="197" y="511"/>
                </a:cubicBezTo>
                <a:cubicBezTo>
                  <a:pt x="197" y="515"/>
                  <a:pt x="196" y="519"/>
                  <a:pt x="192" y="521"/>
                </a:cubicBezTo>
                <a:cubicBezTo>
                  <a:pt x="184" y="526"/>
                  <a:pt x="161" y="546"/>
                  <a:pt x="161" y="565"/>
                </a:cubicBezTo>
                <a:cubicBezTo>
                  <a:pt x="161" y="591"/>
                  <a:pt x="179" y="616"/>
                  <a:pt x="213" y="616"/>
                </a:cubicBezTo>
                <a:cubicBezTo>
                  <a:pt x="249" y="616"/>
                  <a:pt x="278" y="597"/>
                  <a:pt x="279" y="571"/>
                </a:cubicBezTo>
                <a:cubicBezTo>
                  <a:pt x="280" y="534"/>
                  <a:pt x="240" y="519"/>
                  <a:pt x="240" y="519"/>
                </a:cubicBezTo>
                <a:cubicBezTo>
                  <a:pt x="235" y="517"/>
                  <a:pt x="232" y="513"/>
                  <a:pt x="233" y="508"/>
                </a:cubicBezTo>
                <a:cubicBezTo>
                  <a:pt x="234" y="458"/>
                  <a:pt x="234" y="458"/>
                  <a:pt x="234" y="458"/>
                </a:cubicBezTo>
                <a:cubicBezTo>
                  <a:pt x="234" y="452"/>
                  <a:pt x="239" y="448"/>
                  <a:pt x="245" y="448"/>
                </a:cubicBezTo>
                <a:cubicBezTo>
                  <a:pt x="647" y="448"/>
                  <a:pt x="647" y="448"/>
                  <a:pt x="647" y="448"/>
                </a:cubicBezTo>
                <a:cubicBezTo>
                  <a:pt x="647" y="412"/>
                  <a:pt x="647" y="412"/>
                  <a:pt x="647" y="412"/>
                </a:cubicBezTo>
                <a:cubicBezTo>
                  <a:pt x="634" y="404"/>
                  <a:pt x="605" y="380"/>
                  <a:pt x="605" y="339"/>
                </a:cubicBezTo>
                <a:cubicBezTo>
                  <a:pt x="605" y="298"/>
                  <a:pt x="646" y="279"/>
                  <a:pt x="683" y="279"/>
                </a:cubicBezTo>
                <a:cubicBezTo>
                  <a:pt x="722" y="279"/>
                  <a:pt x="767" y="294"/>
                  <a:pt x="767" y="338"/>
                </a:cubicBezTo>
                <a:cubicBezTo>
                  <a:pt x="767" y="378"/>
                  <a:pt x="739" y="404"/>
                  <a:pt x="728" y="413"/>
                </a:cubicBezTo>
                <a:cubicBezTo>
                  <a:pt x="728" y="446"/>
                  <a:pt x="728" y="446"/>
                  <a:pt x="728" y="446"/>
                </a:cubicBezTo>
                <a:cubicBezTo>
                  <a:pt x="1114" y="446"/>
                  <a:pt x="1114" y="446"/>
                  <a:pt x="1114" y="446"/>
                </a:cubicBezTo>
                <a:cubicBezTo>
                  <a:pt x="1078" y="356"/>
                  <a:pt x="1025" y="265"/>
                  <a:pt x="952" y="204"/>
                </a:cubicBezTo>
                <a:cubicBezTo>
                  <a:pt x="809" y="83"/>
                  <a:pt x="677" y="5"/>
                  <a:pt x="460" y="2"/>
                </a:cubicBezTo>
                <a:cubicBezTo>
                  <a:pt x="326" y="0"/>
                  <a:pt x="149" y="37"/>
                  <a:pt x="0" y="148"/>
                </a:cubicBezTo>
                <a:lnTo>
                  <a:pt x="0" y="445"/>
                </a:lnTo>
                <a:close/>
              </a:path>
            </a:pathLst>
          </a:custGeom>
          <a:solidFill>
            <a:srgbClr val="087F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157"/>
          <p:cNvSpPr/>
          <p:nvPr/>
        </p:nvSpPr>
        <p:spPr bwMode="auto">
          <a:xfrm>
            <a:off x="2173250" y="2299580"/>
            <a:ext cx="1056122" cy="1116005"/>
          </a:xfrm>
          <a:custGeom>
            <a:avLst/>
            <a:gdLst>
              <a:gd name="T0" fmla="*/ 433 w 597"/>
              <a:gd name="T1" fmla="*/ 422 h 631"/>
              <a:gd name="T2" fmla="*/ 445 w 597"/>
              <a:gd name="T3" fmla="*/ 411 h 631"/>
              <a:gd name="T4" fmla="*/ 492 w 597"/>
              <a:gd name="T5" fmla="*/ 411 h 631"/>
              <a:gd name="T6" fmla="*/ 501 w 597"/>
              <a:gd name="T7" fmla="*/ 415 h 631"/>
              <a:gd name="T8" fmla="*/ 556 w 597"/>
              <a:gd name="T9" fmla="*/ 451 h 631"/>
              <a:gd name="T10" fmla="*/ 597 w 597"/>
              <a:gd name="T11" fmla="*/ 389 h 631"/>
              <a:gd name="T12" fmla="*/ 557 w 597"/>
              <a:gd name="T13" fmla="*/ 334 h 631"/>
              <a:gd name="T14" fmla="*/ 499 w 597"/>
              <a:gd name="T15" fmla="*/ 374 h 631"/>
              <a:gd name="T16" fmla="*/ 491 w 597"/>
              <a:gd name="T17" fmla="*/ 377 h 631"/>
              <a:gd name="T18" fmla="*/ 441 w 597"/>
              <a:gd name="T19" fmla="*/ 377 h 631"/>
              <a:gd name="T20" fmla="*/ 430 w 597"/>
              <a:gd name="T21" fmla="*/ 366 h 631"/>
              <a:gd name="T22" fmla="*/ 430 w 597"/>
              <a:gd name="T23" fmla="*/ 167 h 631"/>
              <a:gd name="T24" fmla="*/ 261 w 597"/>
              <a:gd name="T25" fmla="*/ 167 h 631"/>
              <a:gd name="T26" fmla="*/ 250 w 597"/>
              <a:gd name="T27" fmla="*/ 156 h 631"/>
              <a:gd name="T28" fmla="*/ 250 w 597"/>
              <a:gd name="T29" fmla="*/ 107 h 631"/>
              <a:gd name="T30" fmla="*/ 256 w 597"/>
              <a:gd name="T31" fmla="*/ 98 h 631"/>
              <a:gd name="T32" fmla="*/ 290 w 597"/>
              <a:gd name="T33" fmla="*/ 37 h 631"/>
              <a:gd name="T34" fmla="*/ 228 w 597"/>
              <a:gd name="T35" fmla="*/ 0 h 631"/>
              <a:gd name="T36" fmla="*/ 172 w 597"/>
              <a:gd name="T37" fmla="*/ 38 h 631"/>
              <a:gd name="T38" fmla="*/ 208 w 597"/>
              <a:gd name="T39" fmla="*/ 96 h 631"/>
              <a:gd name="T40" fmla="*/ 214 w 597"/>
              <a:gd name="T41" fmla="*/ 105 h 631"/>
              <a:gd name="T42" fmla="*/ 214 w 597"/>
              <a:gd name="T43" fmla="*/ 158 h 631"/>
              <a:gd name="T44" fmla="*/ 203 w 597"/>
              <a:gd name="T45" fmla="*/ 169 h 631"/>
              <a:gd name="T46" fmla="*/ 0 w 597"/>
              <a:gd name="T47" fmla="*/ 169 h 631"/>
              <a:gd name="T48" fmla="*/ 0 w 597"/>
              <a:gd name="T49" fmla="*/ 631 h 631"/>
              <a:gd name="T50" fmla="*/ 433 w 597"/>
              <a:gd name="T51" fmla="*/ 631 h 631"/>
              <a:gd name="T52" fmla="*/ 433 w 597"/>
              <a:gd name="T53" fmla="*/ 422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97" h="631">
                <a:moveTo>
                  <a:pt x="433" y="422"/>
                </a:moveTo>
                <a:cubicBezTo>
                  <a:pt x="433" y="416"/>
                  <a:pt x="438" y="411"/>
                  <a:pt x="445" y="411"/>
                </a:cubicBezTo>
                <a:cubicBezTo>
                  <a:pt x="492" y="411"/>
                  <a:pt x="492" y="411"/>
                  <a:pt x="492" y="411"/>
                </a:cubicBezTo>
                <a:cubicBezTo>
                  <a:pt x="496" y="411"/>
                  <a:pt x="499" y="413"/>
                  <a:pt x="501" y="415"/>
                </a:cubicBezTo>
                <a:cubicBezTo>
                  <a:pt x="509" y="425"/>
                  <a:pt x="533" y="451"/>
                  <a:pt x="556" y="451"/>
                </a:cubicBezTo>
                <a:cubicBezTo>
                  <a:pt x="587" y="451"/>
                  <a:pt x="597" y="419"/>
                  <a:pt x="597" y="389"/>
                </a:cubicBezTo>
                <a:cubicBezTo>
                  <a:pt x="597" y="356"/>
                  <a:pt x="583" y="336"/>
                  <a:pt x="557" y="334"/>
                </a:cubicBezTo>
                <a:cubicBezTo>
                  <a:pt x="540" y="333"/>
                  <a:pt x="513" y="358"/>
                  <a:pt x="499" y="374"/>
                </a:cubicBezTo>
                <a:cubicBezTo>
                  <a:pt x="497" y="376"/>
                  <a:pt x="494" y="377"/>
                  <a:pt x="491" y="377"/>
                </a:cubicBezTo>
                <a:cubicBezTo>
                  <a:pt x="441" y="377"/>
                  <a:pt x="441" y="377"/>
                  <a:pt x="441" y="377"/>
                </a:cubicBezTo>
                <a:cubicBezTo>
                  <a:pt x="435" y="377"/>
                  <a:pt x="430" y="372"/>
                  <a:pt x="430" y="366"/>
                </a:cubicBezTo>
                <a:cubicBezTo>
                  <a:pt x="430" y="167"/>
                  <a:pt x="430" y="167"/>
                  <a:pt x="430" y="167"/>
                </a:cubicBezTo>
                <a:cubicBezTo>
                  <a:pt x="261" y="167"/>
                  <a:pt x="261" y="167"/>
                  <a:pt x="261" y="167"/>
                </a:cubicBezTo>
                <a:cubicBezTo>
                  <a:pt x="255" y="167"/>
                  <a:pt x="250" y="162"/>
                  <a:pt x="250" y="156"/>
                </a:cubicBezTo>
                <a:cubicBezTo>
                  <a:pt x="250" y="107"/>
                  <a:pt x="250" y="107"/>
                  <a:pt x="250" y="107"/>
                </a:cubicBezTo>
                <a:cubicBezTo>
                  <a:pt x="250" y="103"/>
                  <a:pt x="252" y="100"/>
                  <a:pt x="256" y="98"/>
                </a:cubicBezTo>
                <a:cubicBezTo>
                  <a:pt x="256" y="97"/>
                  <a:pt x="290" y="75"/>
                  <a:pt x="290" y="37"/>
                </a:cubicBezTo>
                <a:cubicBezTo>
                  <a:pt x="290" y="2"/>
                  <a:pt x="238" y="0"/>
                  <a:pt x="228" y="0"/>
                </a:cubicBezTo>
                <a:cubicBezTo>
                  <a:pt x="207" y="0"/>
                  <a:pt x="172" y="8"/>
                  <a:pt x="172" y="38"/>
                </a:cubicBezTo>
                <a:cubicBezTo>
                  <a:pt x="172" y="76"/>
                  <a:pt x="206" y="95"/>
                  <a:pt x="208" y="96"/>
                </a:cubicBezTo>
                <a:cubicBezTo>
                  <a:pt x="211" y="97"/>
                  <a:pt x="214" y="101"/>
                  <a:pt x="214" y="105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64"/>
                  <a:pt x="209" y="169"/>
                  <a:pt x="203" y="169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631"/>
                  <a:pt x="0" y="631"/>
                  <a:pt x="0" y="631"/>
                </a:cubicBezTo>
                <a:cubicBezTo>
                  <a:pt x="433" y="631"/>
                  <a:pt x="433" y="631"/>
                  <a:pt x="433" y="631"/>
                </a:cubicBezTo>
                <a:lnTo>
                  <a:pt x="433" y="422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58"/>
          <p:cNvSpPr/>
          <p:nvPr/>
        </p:nvSpPr>
        <p:spPr bwMode="auto">
          <a:xfrm>
            <a:off x="2689334" y="2598996"/>
            <a:ext cx="739286" cy="1601604"/>
          </a:xfrm>
          <a:custGeom>
            <a:avLst/>
            <a:gdLst>
              <a:gd name="T0" fmla="*/ 160 w 418"/>
              <a:gd name="T1" fmla="*/ 0 h 906"/>
              <a:gd name="T2" fmla="*/ 160 w 418"/>
              <a:gd name="T3" fmla="*/ 186 h 906"/>
              <a:gd name="T4" fmla="*/ 194 w 418"/>
              <a:gd name="T5" fmla="*/ 186 h 906"/>
              <a:gd name="T6" fmla="*/ 266 w 418"/>
              <a:gd name="T7" fmla="*/ 143 h 906"/>
              <a:gd name="T8" fmla="*/ 328 w 418"/>
              <a:gd name="T9" fmla="*/ 220 h 906"/>
              <a:gd name="T10" fmla="*/ 264 w 418"/>
              <a:gd name="T11" fmla="*/ 304 h 906"/>
              <a:gd name="T12" fmla="*/ 195 w 418"/>
              <a:gd name="T13" fmla="*/ 264 h 906"/>
              <a:gd name="T14" fmla="*/ 164 w 418"/>
              <a:gd name="T15" fmla="*/ 264 h 906"/>
              <a:gd name="T16" fmla="*/ 164 w 418"/>
              <a:gd name="T17" fmla="*/ 613 h 906"/>
              <a:gd name="T18" fmla="*/ 153 w 418"/>
              <a:gd name="T19" fmla="*/ 624 h 906"/>
              <a:gd name="T20" fmla="*/ 105 w 418"/>
              <a:gd name="T21" fmla="*/ 624 h 906"/>
              <a:gd name="T22" fmla="*/ 97 w 418"/>
              <a:gd name="T23" fmla="*/ 621 h 906"/>
              <a:gd name="T24" fmla="*/ 40 w 418"/>
              <a:gd name="T25" fmla="*/ 586 h 906"/>
              <a:gd name="T26" fmla="*/ 16 w 418"/>
              <a:gd name="T27" fmla="*/ 594 h 906"/>
              <a:gd name="T28" fmla="*/ 0 w 418"/>
              <a:gd name="T29" fmla="*/ 645 h 906"/>
              <a:gd name="T30" fmla="*/ 46 w 418"/>
              <a:gd name="T31" fmla="*/ 705 h 906"/>
              <a:gd name="T32" fmla="*/ 104 w 418"/>
              <a:gd name="T33" fmla="*/ 665 h 906"/>
              <a:gd name="T34" fmla="*/ 113 w 418"/>
              <a:gd name="T35" fmla="*/ 661 h 906"/>
              <a:gd name="T36" fmla="*/ 153 w 418"/>
              <a:gd name="T37" fmla="*/ 661 h 906"/>
              <a:gd name="T38" fmla="*/ 164 w 418"/>
              <a:gd name="T39" fmla="*/ 672 h 906"/>
              <a:gd name="T40" fmla="*/ 164 w 418"/>
              <a:gd name="T41" fmla="*/ 906 h 906"/>
              <a:gd name="T42" fmla="*/ 318 w 418"/>
              <a:gd name="T43" fmla="*/ 573 h 906"/>
              <a:gd name="T44" fmla="*/ 418 w 418"/>
              <a:gd name="T45" fmla="*/ 210 h 906"/>
              <a:gd name="T46" fmla="*/ 376 w 418"/>
              <a:gd name="T47" fmla="*/ 0 h 906"/>
              <a:gd name="T48" fmla="*/ 160 w 418"/>
              <a:gd name="T49" fmla="*/ 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8" h="906">
                <a:moveTo>
                  <a:pt x="160" y="0"/>
                </a:moveTo>
                <a:cubicBezTo>
                  <a:pt x="160" y="186"/>
                  <a:pt x="160" y="186"/>
                  <a:pt x="160" y="186"/>
                </a:cubicBezTo>
                <a:cubicBezTo>
                  <a:pt x="194" y="186"/>
                  <a:pt x="194" y="186"/>
                  <a:pt x="194" y="186"/>
                </a:cubicBezTo>
                <a:cubicBezTo>
                  <a:pt x="205" y="174"/>
                  <a:pt x="238" y="142"/>
                  <a:pt x="266" y="143"/>
                </a:cubicBezTo>
                <a:cubicBezTo>
                  <a:pt x="296" y="145"/>
                  <a:pt x="328" y="166"/>
                  <a:pt x="328" y="220"/>
                </a:cubicBezTo>
                <a:cubicBezTo>
                  <a:pt x="328" y="271"/>
                  <a:pt x="303" y="304"/>
                  <a:pt x="264" y="304"/>
                </a:cubicBezTo>
                <a:cubicBezTo>
                  <a:pt x="232" y="304"/>
                  <a:pt x="205" y="275"/>
                  <a:pt x="195" y="264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4" y="613"/>
                  <a:pt x="164" y="613"/>
                  <a:pt x="164" y="613"/>
                </a:cubicBezTo>
                <a:cubicBezTo>
                  <a:pt x="164" y="619"/>
                  <a:pt x="159" y="624"/>
                  <a:pt x="153" y="624"/>
                </a:cubicBezTo>
                <a:cubicBezTo>
                  <a:pt x="105" y="624"/>
                  <a:pt x="105" y="624"/>
                  <a:pt x="105" y="624"/>
                </a:cubicBezTo>
                <a:cubicBezTo>
                  <a:pt x="102" y="624"/>
                  <a:pt x="99" y="623"/>
                  <a:pt x="97" y="621"/>
                </a:cubicBezTo>
                <a:cubicBezTo>
                  <a:pt x="88" y="611"/>
                  <a:pt x="59" y="587"/>
                  <a:pt x="40" y="586"/>
                </a:cubicBezTo>
                <a:cubicBezTo>
                  <a:pt x="31" y="585"/>
                  <a:pt x="22" y="588"/>
                  <a:pt x="16" y="594"/>
                </a:cubicBezTo>
                <a:cubicBezTo>
                  <a:pt x="5" y="604"/>
                  <a:pt x="0" y="622"/>
                  <a:pt x="0" y="645"/>
                </a:cubicBezTo>
                <a:cubicBezTo>
                  <a:pt x="0" y="683"/>
                  <a:pt x="16" y="705"/>
                  <a:pt x="46" y="705"/>
                </a:cubicBezTo>
                <a:cubicBezTo>
                  <a:pt x="66" y="705"/>
                  <a:pt x="96" y="675"/>
                  <a:pt x="104" y="665"/>
                </a:cubicBezTo>
                <a:cubicBezTo>
                  <a:pt x="106" y="662"/>
                  <a:pt x="109" y="661"/>
                  <a:pt x="113" y="661"/>
                </a:cubicBezTo>
                <a:cubicBezTo>
                  <a:pt x="153" y="661"/>
                  <a:pt x="153" y="661"/>
                  <a:pt x="153" y="661"/>
                </a:cubicBezTo>
                <a:cubicBezTo>
                  <a:pt x="159" y="661"/>
                  <a:pt x="164" y="666"/>
                  <a:pt x="164" y="672"/>
                </a:cubicBezTo>
                <a:cubicBezTo>
                  <a:pt x="164" y="906"/>
                  <a:pt x="164" y="906"/>
                  <a:pt x="164" y="906"/>
                </a:cubicBezTo>
                <a:cubicBezTo>
                  <a:pt x="207" y="808"/>
                  <a:pt x="270" y="669"/>
                  <a:pt x="318" y="573"/>
                </a:cubicBezTo>
                <a:cubicBezTo>
                  <a:pt x="393" y="422"/>
                  <a:pt x="418" y="329"/>
                  <a:pt x="418" y="210"/>
                </a:cubicBezTo>
                <a:cubicBezTo>
                  <a:pt x="418" y="156"/>
                  <a:pt x="404" y="79"/>
                  <a:pt x="376" y="0"/>
                </a:cubicBezTo>
                <a:lnTo>
                  <a:pt x="160" y="0"/>
                </a:lnTo>
                <a:close/>
              </a:path>
            </a:pathLst>
          </a:custGeom>
          <a:solidFill>
            <a:srgbClr val="087F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eeform 159"/>
          <p:cNvSpPr/>
          <p:nvPr/>
        </p:nvSpPr>
        <p:spPr bwMode="auto">
          <a:xfrm>
            <a:off x="1395857" y="4306212"/>
            <a:ext cx="1536277" cy="632584"/>
          </a:xfrm>
          <a:custGeom>
            <a:avLst/>
            <a:gdLst>
              <a:gd name="T0" fmla="*/ 665 w 868"/>
              <a:gd name="T1" fmla="*/ 0 h 358"/>
              <a:gd name="T2" fmla="*/ 665 w 868"/>
              <a:gd name="T3" fmla="*/ 36 h 358"/>
              <a:gd name="T4" fmla="*/ 712 w 868"/>
              <a:gd name="T5" fmla="*/ 114 h 358"/>
              <a:gd name="T6" fmla="*/ 622 w 868"/>
              <a:gd name="T7" fmla="*/ 175 h 358"/>
              <a:gd name="T8" fmla="*/ 564 w 868"/>
              <a:gd name="T9" fmla="*/ 153 h 358"/>
              <a:gd name="T10" fmla="*/ 546 w 868"/>
              <a:gd name="T11" fmla="*/ 103 h 358"/>
              <a:gd name="T12" fmla="*/ 586 w 868"/>
              <a:gd name="T13" fmla="*/ 41 h 358"/>
              <a:gd name="T14" fmla="*/ 586 w 868"/>
              <a:gd name="T15" fmla="*/ 3 h 358"/>
              <a:gd name="T16" fmla="*/ 0 w 868"/>
              <a:gd name="T17" fmla="*/ 3 h 358"/>
              <a:gd name="T18" fmla="*/ 26 w 868"/>
              <a:gd name="T19" fmla="*/ 104 h 358"/>
              <a:gd name="T20" fmla="*/ 167 w 868"/>
              <a:gd name="T21" fmla="*/ 358 h 358"/>
              <a:gd name="T22" fmla="*/ 700 w 868"/>
              <a:gd name="T23" fmla="*/ 358 h 358"/>
              <a:gd name="T24" fmla="*/ 821 w 868"/>
              <a:gd name="T25" fmla="*/ 241 h 358"/>
              <a:gd name="T26" fmla="*/ 845 w 868"/>
              <a:gd name="T27" fmla="*/ 51 h 358"/>
              <a:gd name="T28" fmla="*/ 868 w 868"/>
              <a:gd name="T29" fmla="*/ 0 h 358"/>
              <a:gd name="T30" fmla="*/ 665 w 868"/>
              <a:gd name="T31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68" h="358">
                <a:moveTo>
                  <a:pt x="665" y="0"/>
                </a:moveTo>
                <a:cubicBezTo>
                  <a:pt x="665" y="36"/>
                  <a:pt x="665" y="36"/>
                  <a:pt x="665" y="36"/>
                </a:cubicBezTo>
                <a:cubicBezTo>
                  <a:pt x="679" y="46"/>
                  <a:pt x="715" y="75"/>
                  <a:pt x="712" y="114"/>
                </a:cubicBezTo>
                <a:cubicBezTo>
                  <a:pt x="709" y="152"/>
                  <a:pt x="675" y="175"/>
                  <a:pt x="622" y="175"/>
                </a:cubicBezTo>
                <a:cubicBezTo>
                  <a:pt x="592" y="175"/>
                  <a:pt x="574" y="163"/>
                  <a:pt x="564" y="153"/>
                </a:cubicBezTo>
                <a:cubicBezTo>
                  <a:pt x="552" y="139"/>
                  <a:pt x="545" y="121"/>
                  <a:pt x="546" y="103"/>
                </a:cubicBezTo>
                <a:cubicBezTo>
                  <a:pt x="548" y="77"/>
                  <a:pt x="575" y="51"/>
                  <a:pt x="586" y="41"/>
                </a:cubicBezTo>
                <a:cubicBezTo>
                  <a:pt x="586" y="3"/>
                  <a:pt x="586" y="3"/>
                  <a:pt x="586" y="3"/>
                </a:cubicBezTo>
                <a:cubicBezTo>
                  <a:pt x="0" y="3"/>
                  <a:pt x="0" y="3"/>
                  <a:pt x="0" y="3"/>
                </a:cubicBezTo>
                <a:cubicBezTo>
                  <a:pt x="16" y="45"/>
                  <a:pt x="26" y="81"/>
                  <a:pt x="26" y="104"/>
                </a:cubicBezTo>
                <a:cubicBezTo>
                  <a:pt x="18" y="303"/>
                  <a:pt x="126" y="358"/>
                  <a:pt x="167" y="358"/>
                </a:cubicBezTo>
                <a:cubicBezTo>
                  <a:pt x="315" y="358"/>
                  <a:pt x="651" y="358"/>
                  <a:pt x="700" y="358"/>
                </a:cubicBezTo>
                <a:cubicBezTo>
                  <a:pt x="750" y="358"/>
                  <a:pt x="799" y="291"/>
                  <a:pt x="821" y="241"/>
                </a:cubicBezTo>
                <a:cubicBezTo>
                  <a:pt x="844" y="190"/>
                  <a:pt x="829" y="88"/>
                  <a:pt x="845" y="51"/>
                </a:cubicBezTo>
                <a:cubicBezTo>
                  <a:pt x="849" y="43"/>
                  <a:pt x="857" y="25"/>
                  <a:pt x="868" y="0"/>
                </a:cubicBezTo>
                <a:lnTo>
                  <a:pt x="665" y="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Freeform 160"/>
          <p:cNvSpPr/>
          <p:nvPr/>
        </p:nvSpPr>
        <p:spPr bwMode="auto">
          <a:xfrm>
            <a:off x="734964" y="2060048"/>
            <a:ext cx="884094" cy="2089380"/>
          </a:xfrm>
          <a:custGeom>
            <a:avLst/>
            <a:gdLst>
              <a:gd name="T0" fmla="*/ 334 w 500"/>
              <a:gd name="T1" fmla="*/ 970 h 1182"/>
              <a:gd name="T2" fmla="*/ 345 w 500"/>
              <a:gd name="T3" fmla="*/ 959 h 1182"/>
              <a:gd name="T4" fmla="*/ 398 w 500"/>
              <a:gd name="T5" fmla="*/ 959 h 1182"/>
              <a:gd name="T6" fmla="*/ 409 w 500"/>
              <a:gd name="T7" fmla="*/ 967 h 1182"/>
              <a:gd name="T8" fmla="*/ 457 w 500"/>
              <a:gd name="T9" fmla="*/ 1001 h 1182"/>
              <a:gd name="T10" fmla="*/ 486 w 500"/>
              <a:gd name="T11" fmla="*/ 992 h 1182"/>
              <a:gd name="T12" fmla="*/ 500 w 500"/>
              <a:gd name="T13" fmla="*/ 943 h 1182"/>
              <a:gd name="T14" fmla="*/ 460 w 500"/>
              <a:gd name="T15" fmla="*/ 881 h 1182"/>
              <a:gd name="T16" fmla="*/ 405 w 500"/>
              <a:gd name="T17" fmla="*/ 917 h 1182"/>
              <a:gd name="T18" fmla="*/ 395 w 500"/>
              <a:gd name="T19" fmla="*/ 924 h 1182"/>
              <a:gd name="T20" fmla="*/ 347 w 500"/>
              <a:gd name="T21" fmla="*/ 924 h 1182"/>
              <a:gd name="T22" fmla="*/ 336 w 500"/>
              <a:gd name="T23" fmla="*/ 913 h 1182"/>
              <a:gd name="T24" fmla="*/ 336 w 500"/>
              <a:gd name="T25" fmla="*/ 783 h 1182"/>
              <a:gd name="T26" fmla="*/ 334 w 500"/>
              <a:gd name="T27" fmla="*/ 778 h 1182"/>
              <a:gd name="T28" fmla="*/ 336 w 500"/>
              <a:gd name="T29" fmla="*/ 772 h 1182"/>
              <a:gd name="T30" fmla="*/ 336 w 500"/>
              <a:gd name="T31" fmla="*/ 0 h 1182"/>
              <a:gd name="T32" fmla="*/ 134 w 500"/>
              <a:gd name="T33" fmla="*/ 281 h 1182"/>
              <a:gd name="T34" fmla="*/ 221 w 500"/>
              <a:gd name="T35" fmla="*/ 959 h 1182"/>
              <a:gd name="T36" fmla="*/ 334 w 500"/>
              <a:gd name="T37" fmla="*/ 1182 h 1182"/>
              <a:gd name="T38" fmla="*/ 334 w 500"/>
              <a:gd name="T39" fmla="*/ 970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00" h="1182">
                <a:moveTo>
                  <a:pt x="334" y="970"/>
                </a:moveTo>
                <a:cubicBezTo>
                  <a:pt x="334" y="964"/>
                  <a:pt x="339" y="959"/>
                  <a:pt x="345" y="959"/>
                </a:cubicBezTo>
                <a:cubicBezTo>
                  <a:pt x="398" y="959"/>
                  <a:pt x="398" y="959"/>
                  <a:pt x="398" y="959"/>
                </a:cubicBezTo>
                <a:cubicBezTo>
                  <a:pt x="403" y="959"/>
                  <a:pt x="407" y="963"/>
                  <a:pt x="409" y="967"/>
                </a:cubicBezTo>
                <a:cubicBezTo>
                  <a:pt x="409" y="969"/>
                  <a:pt x="418" y="999"/>
                  <a:pt x="457" y="1001"/>
                </a:cubicBezTo>
                <a:cubicBezTo>
                  <a:pt x="470" y="1001"/>
                  <a:pt x="479" y="998"/>
                  <a:pt x="486" y="992"/>
                </a:cubicBezTo>
                <a:cubicBezTo>
                  <a:pt x="495" y="983"/>
                  <a:pt x="500" y="966"/>
                  <a:pt x="500" y="943"/>
                </a:cubicBezTo>
                <a:cubicBezTo>
                  <a:pt x="500" y="907"/>
                  <a:pt x="493" y="882"/>
                  <a:pt x="460" y="881"/>
                </a:cubicBezTo>
                <a:cubicBezTo>
                  <a:pt x="420" y="880"/>
                  <a:pt x="406" y="916"/>
                  <a:pt x="405" y="917"/>
                </a:cubicBezTo>
                <a:cubicBezTo>
                  <a:pt x="403" y="921"/>
                  <a:pt x="399" y="924"/>
                  <a:pt x="395" y="924"/>
                </a:cubicBezTo>
                <a:cubicBezTo>
                  <a:pt x="347" y="924"/>
                  <a:pt x="347" y="924"/>
                  <a:pt x="347" y="924"/>
                </a:cubicBezTo>
                <a:cubicBezTo>
                  <a:pt x="341" y="924"/>
                  <a:pt x="336" y="919"/>
                  <a:pt x="336" y="913"/>
                </a:cubicBezTo>
                <a:cubicBezTo>
                  <a:pt x="336" y="783"/>
                  <a:pt x="336" y="783"/>
                  <a:pt x="336" y="783"/>
                </a:cubicBezTo>
                <a:cubicBezTo>
                  <a:pt x="335" y="782"/>
                  <a:pt x="334" y="780"/>
                  <a:pt x="334" y="778"/>
                </a:cubicBezTo>
                <a:cubicBezTo>
                  <a:pt x="334" y="776"/>
                  <a:pt x="335" y="774"/>
                  <a:pt x="336" y="772"/>
                </a:cubicBezTo>
                <a:cubicBezTo>
                  <a:pt x="336" y="0"/>
                  <a:pt x="336" y="0"/>
                  <a:pt x="336" y="0"/>
                </a:cubicBezTo>
                <a:cubicBezTo>
                  <a:pt x="254" y="67"/>
                  <a:pt x="182" y="159"/>
                  <a:pt x="134" y="281"/>
                </a:cubicBezTo>
                <a:cubicBezTo>
                  <a:pt x="0" y="619"/>
                  <a:pt x="191" y="899"/>
                  <a:pt x="221" y="959"/>
                </a:cubicBezTo>
                <a:cubicBezTo>
                  <a:pt x="238" y="992"/>
                  <a:pt x="290" y="1088"/>
                  <a:pt x="334" y="1182"/>
                </a:cubicBezTo>
                <a:lnTo>
                  <a:pt x="334" y="97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Freeform 161"/>
          <p:cNvSpPr/>
          <p:nvPr/>
        </p:nvSpPr>
        <p:spPr bwMode="auto">
          <a:xfrm>
            <a:off x="1367549" y="2593553"/>
            <a:ext cx="766505" cy="822033"/>
          </a:xfrm>
          <a:custGeom>
            <a:avLst/>
            <a:gdLst>
              <a:gd name="T0" fmla="*/ 433 w 433"/>
              <a:gd name="T1" fmla="*/ 3 h 465"/>
              <a:gd name="T2" fmla="*/ 256 w 433"/>
              <a:gd name="T3" fmla="*/ 3 h 465"/>
              <a:gd name="T4" fmla="*/ 255 w 433"/>
              <a:gd name="T5" fmla="*/ 34 h 465"/>
              <a:gd name="T6" fmla="*/ 301 w 433"/>
              <a:gd name="T7" fmla="*/ 105 h 465"/>
              <a:gd name="T8" fmla="*/ 213 w 433"/>
              <a:gd name="T9" fmla="*/ 172 h 465"/>
              <a:gd name="T10" fmla="*/ 139 w 433"/>
              <a:gd name="T11" fmla="*/ 98 h 465"/>
              <a:gd name="T12" fmla="*/ 175 w 433"/>
              <a:gd name="T13" fmla="*/ 39 h 465"/>
              <a:gd name="T14" fmla="*/ 175 w 433"/>
              <a:gd name="T15" fmla="*/ 0 h 465"/>
              <a:gd name="T16" fmla="*/ 0 w 433"/>
              <a:gd name="T17" fmla="*/ 0 h 465"/>
              <a:gd name="T18" fmla="*/ 0 w 433"/>
              <a:gd name="T19" fmla="*/ 465 h 465"/>
              <a:gd name="T20" fmla="*/ 433 w 433"/>
              <a:gd name="T21" fmla="*/ 465 h 465"/>
              <a:gd name="T22" fmla="*/ 433 w 433"/>
              <a:gd name="T23" fmla="*/ 3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3" h="465">
                <a:moveTo>
                  <a:pt x="433" y="3"/>
                </a:moveTo>
                <a:cubicBezTo>
                  <a:pt x="256" y="3"/>
                  <a:pt x="256" y="3"/>
                  <a:pt x="256" y="3"/>
                </a:cubicBezTo>
                <a:cubicBezTo>
                  <a:pt x="255" y="34"/>
                  <a:pt x="255" y="34"/>
                  <a:pt x="255" y="34"/>
                </a:cubicBezTo>
                <a:cubicBezTo>
                  <a:pt x="270" y="42"/>
                  <a:pt x="302" y="63"/>
                  <a:pt x="301" y="105"/>
                </a:cubicBezTo>
                <a:cubicBezTo>
                  <a:pt x="300" y="142"/>
                  <a:pt x="261" y="172"/>
                  <a:pt x="213" y="172"/>
                </a:cubicBezTo>
                <a:cubicBezTo>
                  <a:pt x="165" y="172"/>
                  <a:pt x="139" y="134"/>
                  <a:pt x="139" y="98"/>
                </a:cubicBezTo>
                <a:cubicBezTo>
                  <a:pt x="139" y="70"/>
                  <a:pt x="164" y="47"/>
                  <a:pt x="175" y="39"/>
                </a:cubicBezTo>
                <a:cubicBezTo>
                  <a:pt x="175" y="0"/>
                  <a:pt x="175" y="0"/>
                  <a:pt x="17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5"/>
                  <a:pt x="0" y="465"/>
                  <a:pt x="0" y="465"/>
                </a:cubicBezTo>
                <a:cubicBezTo>
                  <a:pt x="433" y="465"/>
                  <a:pt x="433" y="465"/>
                  <a:pt x="433" y="465"/>
                </a:cubicBezTo>
                <a:lnTo>
                  <a:pt x="433" y="3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Freeform 162"/>
          <p:cNvSpPr/>
          <p:nvPr/>
        </p:nvSpPr>
        <p:spPr bwMode="auto">
          <a:xfrm>
            <a:off x="1587483" y="4938797"/>
            <a:ext cx="1135604" cy="1041968"/>
          </a:xfrm>
          <a:custGeom>
            <a:avLst/>
            <a:gdLst>
              <a:gd name="T0" fmla="*/ 7 w 642"/>
              <a:gd name="T1" fmla="*/ 0 h 589"/>
              <a:gd name="T2" fmla="*/ 627 w 642"/>
              <a:gd name="T3" fmla="*/ 0 h 589"/>
              <a:gd name="T4" fmla="*/ 627 w 642"/>
              <a:gd name="T5" fmla="*/ 51 h 589"/>
              <a:gd name="T6" fmla="*/ 642 w 642"/>
              <a:gd name="T7" fmla="*/ 82 h 589"/>
              <a:gd name="T8" fmla="*/ 612 w 642"/>
              <a:gd name="T9" fmla="*/ 129 h 589"/>
              <a:gd name="T10" fmla="*/ 637 w 642"/>
              <a:gd name="T11" fmla="*/ 171 h 589"/>
              <a:gd name="T12" fmla="*/ 612 w 642"/>
              <a:gd name="T13" fmla="*/ 225 h 589"/>
              <a:gd name="T14" fmla="*/ 635 w 642"/>
              <a:gd name="T15" fmla="*/ 261 h 589"/>
              <a:gd name="T16" fmla="*/ 612 w 642"/>
              <a:gd name="T17" fmla="*/ 306 h 589"/>
              <a:gd name="T18" fmla="*/ 635 w 642"/>
              <a:gd name="T19" fmla="*/ 347 h 589"/>
              <a:gd name="T20" fmla="*/ 610 w 642"/>
              <a:gd name="T21" fmla="*/ 394 h 589"/>
              <a:gd name="T22" fmla="*/ 626 w 642"/>
              <a:gd name="T23" fmla="*/ 424 h 589"/>
              <a:gd name="T24" fmla="*/ 575 w 642"/>
              <a:gd name="T25" fmla="*/ 495 h 589"/>
              <a:gd name="T26" fmla="*/ 467 w 642"/>
              <a:gd name="T27" fmla="*/ 589 h 589"/>
              <a:gd name="T28" fmla="*/ 174 w 642"/>
              <a:gd name="T29" fmla="*/ 589 h 589"/>
              <a:gd name="T30" fmla="*/ 39 w 642"/>
              <a:gd name="T31" fmla="*/ 476 h 589"/>
              <a:gd name="T32" fmla="*/ 32 w 642"/>
              <a:gd name="T33" fmla="*/ 429 h 589"/>
              <a:gd name="T34" fmla="*/ 2 w 642"/>
              <a:gd name="T35" fmla="*/ 389 h 589"/>
              <a:gd name="T36" fmla="*/ 26 w 642"/>
              <a:gd name="T37" fmla="*/ 355 h 589"/>
              <a:gd name="T38" fmla="*/ 2 w 642"/>
              <a:gd name="T39" fmla="*/ 295 h 589"/>
              <a:gd name="T40" fmla="*/ 23 w 642"/>
              <a:gd name="T41" fmla="*/ 258 h 589"/>
              <a:gd name="T42" fmla="*/ 5 w 642"/>
              <a:gd name="T43" fmla="*/ 214 h 589"/>
              <a:gd name="T44" fmla="*/ 24 w 642"/>
              <a:gd name="T45" fmla="*/ 168 h 589"/>
              <a:gd name="T46" fmla="*/ 2 w 642"/>
              <a:gd name="T47" fmla="*/ 120 h 589"/>
              <a:gd name="T48" fmla="*/ 7 w 642"/>
              <a:gd name="T49" fmla="*/ 0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2" h="589">
                <a:moveTo>
                  <a:pt x="7" y="0"/>
                </a:moveTo>
                <a:cubicBezTo>
                  <a:pt x="627" y="0"/>
                  <a:pt x="627" y="0"/>
                  <a:pt x="627" y="0"/>
                </a:cubicBezTo>
                <a:cubicBezTo>
                  <a:pt x="627" y="51"/>
                  <a:pt x="627" y="51"/>
                  <a:pt x="627" y="51"/>
                </a:cubicBezTo>
                <a:cubicBezTo>
                  <a:pt x="627" y="51"/>
                  <a:pt x="642" y="62"/>
                  <a:pt x="642" y="82"/>
                </a:cubicBezTo>
                <a:cubicBezTo>
                  <a:pt x="642" y="101"/>
                  <a:pt x="612" y="115"/>
                  <a:pt x="612" y="129"/>
                </a:cubicBezTo>
                <a:cubicBezTo>
                  <a:pt x="612" y="144"/>
                  <a:pt x="637" y="152"/>
                  <a:pt x="637" y="171"/>
                </a:cubicBezTo>
                <a:cubicBezTo>
                  <a:pt x="637" y="190"/>
                  <a:pt x="610" y="206"/>
                  <a:pt x="612" y="225"/>
                </a:cubicBezTo>
                <a:cubicBezTo>
                  <a:pt x="613" y="244"/>
                  <a:pt x="637" y="246"/>
                  <a:pt x="635" y="261"/>
                </a:cubicBezTo>
                <a:cubicBezTo>
                  <a:pt x="634" y="277"/>
                  <a:pt x="612" y="292"/>
                  <a:pt x="612" y="306"/>
                </a:cubicBezTo>
                <a:cubicBezTo>
                  <a:pt x="612" y="320"/>
                  <a:pt x="635" y="331"/>
                  <a:pt x="635" y="347"/>
                </a:cubicBezTo>
                <a:cubicBezTo>
                  <a:pt x="635" y="363"/>
                  <a:pt x="612" y="378"/>
                  <a:pt x="610" y="394"/>
                </a:cubicBezTo>
                <a:cubicBezTo>
                  <a:pt x="608" y="409"/>
                  <a:pt x="626" y="413"/>
                  <a:pt x="626" y="424"/>
                </a:cubicBezTo>
                <a:cubicBezTo>
                  <a:pt x="626" y="435"/>
                  <a:pt x="618" y="459"/>
                  <a:pt x="575" y="495"/>
                </a:cubicBezTo>
                <a:cubicBezTo>
                  <a:pt x="532" y="532"/>
                  <a:pt x="467" y="589"/>
                  <a:pt x="467" y="589"/>
                </a:cubicBezTo>
                <a:cubicBezTo>
                  <a:pt x="174" y="589"/>
                  <a:pt x="174" y="589"/>
                  <a:pt x="174" y="589"/>
                </a:cubicBezTo>
                <a:cubicBezTo>
                  <a:pt x="39" y="476"/>
                  <a:pt x="39" y="476"/>
                  <a:pt x="39" y="476"/>
                </a:cubicBezTo>
                <a:cubicBezTo>
                  <a:pt x="35" y="462"/>
                  <a:pt x="35" y="438"/>
                  <a:pt x="32" y="429"/>
                </a:cubicBezTo>
                <a:cubicBezTo>
                  <a:pt x="29" y="419"/>
                  <a:pt x="2" y="405"/>
                  <a:pt x="2" y="389"/>
                </a:cubicBezTo>
                <a:cubicBezTo>
                  <a:pt x="2" y="373"/>
                  <a:pt x="26" y="366"/>
                  <a:pt x="26" y="355"/>
                </a:cubicBezTo>
                <a:cubicBezTo>
                  <a:pt x="26" y="344"/>
                  <a:pt x="0" y="316"/>
                  <a:pt x="2" y="295"/>
                </a:cubicBezTo>
                <a:cubicBezTo>
                  <a:pt x="3" y="274"/>
                  <a:pt x="21" y="269"/>
                  <a:pt x="23" y="258"/>
                </a:cubicBezTo>
                <a:cubicBezTo>
                  <a:pt x="24" y="247"/>
                  <a:pt x="5" y="230"/>
                  <a:pt x="5" y="214"/>
                </a:cubicBezTo>
                <a:cubicBezTo>
                  <a:pt x="5" y="198"/>
                  <a:pt x="24" y="182"/>
                  <a:pt x="24" y="168"/>
                </a:cubicBezTo>
                <a:cubicBezTo>
                  <a:pt x="24" y="153"/>
                  <a:pt x="3" y="144"/>
                  <a:pt x="2" y="120"/>
                </a:cubicBezTo>
                <a:cubicBezTo>
                  <a:pt x="0" y="96"/>
                  <a:pt x="7" y="0"/>
                  <a:pt x="7" y="0"/>
                </a:cubicBezTo>
                <a:close/>
              </a:path>
            </a:pathLst>
          </a:custGeom>
          <a:solidFill>
            <a:srgbClr val="087F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Freeform 163"/>
          <p:cNvSpPr/>
          <p:nvPr/>
        </p:nvSpPr>
        <p:spPr bwMode="auto">
          <a:xfrm>
            <a:off x="1905409" y="6012339"/>
            <a:ext cx="470355" cy="63150"/>
          </a:xfrm>
          <a:custGeom>
            <a:avLst/>
            <a:gdLst>
              <a:gd name="T0" fmla="*/ 0 w 266"/>
              <a:gd name="T1" fmla="*/ 0 h 36"/>
              <a:gd name="T2" fmla="*/ 266 w 266"/>
              <a:gd name="T3" fmla="*/ 0 h 36"/>
              <a:gd name="T4" fmla="*/ 223 w 266"/>
              <a:gd name="T5" fmla="*/ 36 h 36"/>
              <a:gd name="T6" fmla="*/ 50 w 266"/>
              <a:gd name="T7" fmla="*/ 36 h 36"/>
              <a:gd name="T8" fmla="*/ 0 w 266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6" h="36">
                <a:moveTo>
                  <a:pt x="0" y="0"/>
                </a:moveTo>
                <a:cubicBezTo>
                  <a:pt x="266" y="0"/>
                  <a:pt x="266" y="0"/>
                  <a:pt x="266" y="0"/>
                </a:cubicBezTo>
                <a:cubicBezTo>
                  <a:pt x="266" y="0"/>
                  <a:pt x="237" y="36"/>
                  <a:pt x="223" y="36"/>
                </a:cubicBezTo>
                <a:cubicBezTo>
                  <a:pt x="209" y="36"/>
                  <a:pt x="62" y="36"/>
                  <a:pt x="50" y="36"/>
                </a:cubicBezTo>
                <a:cubicBezTo>
                  <a:pt x="37" y="36"/>
                  <a:pt x="0" y="0"/>
                  <a:pt x="0" y="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ounded Rectangle 165"/>
          <p:cNvSpPr/>
          <p:nvPr/>
        </p:nvSpPr>
        <p:spPr>
          <a:xfrm>
            <a:off x="4188931" y="2402926"/>
            <a:ext cx="972879" cy="972879"/>
          </a:xfrm>
          <a:prstGeom prst="roundRect">
            <a:avLst>
              <a:gd name="adj" fmla="val 4645"/>
            </a:avLst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 dirty="0">
                <a:solidFill>
                  <a:schemeClr val="bg1"/>
                </a:solidFill>
                <a:latin typeface="Simple-Line-Icons" panose="02000503000000000000" pitchFamily="2" charset="2"/>
              </a:rPr>
              <a:t>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Rounded Rectangle 167"/>
          <p:cNvSpPr/>
          <p:nvPr/>
        </p:nvSpPr>
        <p:spPr>
          <a:xfrm>
            <a:off x="5996510" y="2402926"/>
            <a:ext cx="972879" cy="972879"/>
          </a:xfrm>
          <a:prstGeom prst="roundRect">
            <a:avLst>
              <a:gd name="adj" fmla="val 4645"/>
            </a:avLst>
          </a:prstGeom>
          <a:solidFill>
            <a:srgbClr val="087F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 dirty="0">
                <a:solidFill>
                  <a:schemeClr val="bg1"/>
                </a:solidFill>
                <a:latin typeface="Simple-Line-Icons" panose="02000503000000000000" pitchFamily="2" charset="2"/>
              </a:rPr>
              <a:t>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Rounded Rectangle 169"/>
          <p:cNvSpPr/>
          <p:nvPr/>
        </p:nvSpPr>
        <p:spPr>
          <a:xfrm>
            <a:off x="9609763" y="2402926"/>
            <a:ext cx="972879" cy="972879"/>
          </a:xfrm>
          <a:prstGeom prst="roundRect">
            <a:avLst>
              <a:gd name="adj" fmla="val 4645"/>
            </a:avLst>
          </a:prstGeom>
          <a:solidFill>
            <a:srgbClr val="087F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 dirty="0">
                <a:solidFill>
                  <a:schemeClr val="bg1"/>
                </a:solidFill>
                <a:latin typeface="Simple-Line-Icons" panose="02000503000000000000" pitchFamily="2" charset="2"/>
              </a:rPr>
              <a:t>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5" name="Rounded Rectangle 170"/>
          <p:cNvSpPr/>
          <p:nvPr/>
        </p:nvSpPr>
        <p:spPr>
          <a:xfrm>
            <a:off x="7802819" y="2402926"/>
            <a:ext cx="972879" cy="972879"/>
          </a:xfrm>
          <a:prstGeom prst="roundRect">
            <a:avLst>
              <a:gd name="adj" fmla="val 4645"/>
            </a:avLst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2400" dirty="0">
                <a:solidFill>
                  <a:schemeClr val="bg1"/>
                </a:solidFill>
                <a:latin typeface="Simple-Line-Icons" panose="02000503000000000000" pitchFamily="2" charset="2"/>
              </a:rPr>
              <a:t>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6" name="Rectangle 171"/>
          <p:cNvSpPr/>
          <p:nvPr/>
        </p:nvSpPr>
        <p:spPr>
          <a:xfrm>
            <a:off x="4082230" y="3600532"/>
            <a:ext cx="1471213" cy="2062103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UNIQUE PRODUCT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7" name="Rectangle 172"/>
          <p:cNvSpPr/>
          <p:nvPr/>
        </p:nvSpPr>
        <p:spPr>
          <a:xfrm>
            <a:off x="5889766" y="3600532"/>
            <a:ext cx="1471213" cy="2062103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UNIQUE PRODUCT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8" name="Rectangle 174"/>
          <p:cNvSpPr/>
          <p:nvPr/>
        </p:nvSpPr>
        <p:spPr>
          <a:xfrm>
            <a:off x="7697302" y="3600532"/>
            <a:ext cx="1471213" cy="2062103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UNIQUE PRODUCT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Rectangle 175"/>
          <p:cNvSpPr/>
          <p:nvPr/>
        </p:nvSpPr>
        <p:spPr>
          <a:xfrm>
            <a:off x="9504838" y="3600532"/>
            <a:ext cx="1471213" cy="2062103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UNIQUE PRODUCT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33"/>
          <p:cNvSpPr txBox="1"/>
          <p:nvPr/>
        </p:nvSpPr>
        <p:spPr>
          <a:xfrm>
            <a:off x="2013156" y="4327607"/>
            <a:ext cx="18303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$17,000</a:t>
            </a:r>
            <a:endParaRPr lang="en-ID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19"/>
          <p:cNvSpPr txBox="1"/>
          <p:nvPr/>
        </p:nvSpPr>
        <p:spPr>
          <a:xfrm>
            <a:off x="1573652" y="4740942"/>
            <a:ext cx="2709363" cy="10340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 </a:t>
            </a:r>
            <a:endParaRPr lang="id-ID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43" name="TextBox 35"/>
          <p:cNvSpPr txBox="1"/>
          <p:nvPr/>
        </p:nvSpPr>
        <p:spPr>
          <a:xfrm>
            <a:off x="5182976" y="4327607"/>
            <a:ext cx="1830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4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$15,500</a:t>
            </a:r>
            <a:endParaRPr lang="en-ID" sz="24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Content Placeholder 19"/>
          <p:cNvSpPr txBox="1"/>
          <p:nvPr/>
        </p:nvSpPr>
        <p:spPr>
          <a:xfrm>
            <a:off x="4743472" y="4740942"/>
            <a:ext cx="2709363" cy="10340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.</a:t>
            </a:r>
            <a:endParaRPr lang="id-ID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45" name="TextBox 37"/>
          <p:cNvSpPr txBox="1"/>
          <p:nvPr/>
        </p:nvSpPr>
        <p:spPr>
          <a:xfrm>
            <a:off x="8345137" y="4327607"/>
            <a:ext cx="1830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2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$32,000</a:t>
            </a:r>
            <a:endParaRPr lang="en-ID" sz="24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Content Placeholder 19"/>
          <p:cNvSpPr txBox="1"/>
          <p:nvPr/>
        </p:nvSpPr>
        <p:spPr>
          <a:xfrm>
            <a:off x="7905633" y="4740942"/>
            <a:ext cx="2709363" cy="10340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 </a:t>
            </a:r>
            <a:endParaRPr lang="id-ID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cxnSp>
        <p:nvCxnSpPr>
          <p:cNvPr id="47" name="Straight Connector 39"/>
          <p:cNvCxnSpPr/>
          <p:nvPr/>
        </p:nvCxnSpPr>
        <p:spPr>
          <a:xfrm>
            <a:off x="4447549" y="1869865"/>
            <a:ext cx="0" cy="38014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40"/>
          <p:cNvCxnSpPr/>
          <p:nvPr/>
        </p:nvCxnSpPr>
        <p:spPr>
          <a:xfrm>
            <a:off x="7651159" y="1853701"/>
            <a:ext cx="0" cy="38014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79"/>
          <p:cNvGrpSpPr/>
          <p:nvPr/>
        </p:nvGrpSpPr>
        <p:grpSpPr>
          <a:xfrm>
            <a:off x="2002746" y="1911971"/>
            <a:ext cx="1852110" cy="2183313"/>
            <a:chOff x="2214563" y="2273300"/>
            <a:chExt cx="3133725" cy="3694113"/>
          </a:xfrm>
          <a:solidFill>
            <a:schemeClr val="bg1">
              <a:lumMod val="85000"/>
            </a:schemeClr>
          </a:solidFill>
        </p:grpSpPr>
        <p:sp>
          <p:nvSpPr>
            <p:cNvPr id="66" name="Freeform 5"/>
            <p:cNvSpPr>
              <a:spLocks noEditPoints="1"/>
            </p:cNvSpPr>
            <p:nvPr/>
          </p:nvSpPr>
          <p:spPr bwMode="auto">
            <a:xfrm>
              <a:off x="2214563" y="2273300"/>
              <a:ext cx="3133725" cy="3694113"/>
            </a:xfrm>
            <a:custGeom>
              <a:avLst/>
              <a:gdLst>
                <a:gd name="T0" fmla="*/ 816 w 896"/>
                <a:gd name="T1" fmla="*/ 844 h 1056"/>
                <a:gd name="T2" fmla="*/ 816 w 896"/>
                <a:gd name="T3" fmla="*/ 624 h 1056"/>
                <a:gd name="T4" fmla="*/ 560 w 896"/>
                <a:gd name="T5" fmla="*/ 273 h 1056"/>
                <a:gd name="T6" fmla="*/ 671 w 896"/>
                <a:gd name="T7" fmla="*/ 181 h 1056"/>
                <a:gd name="T8" fmla="*/ 688 w 896"/>
                <a:gd name="T9" fmla="*/ 144 h 1056"/>
                <a:gd name="T10" fmla="*/ 544 w 896"/>
                <a:gd name="T11" fmla="*/ 0 h 1056"/>
                <a:gd name="T12" fmla="*/ 352 w 896"/>
                <a:gd name="T13" fmla="*/ 0 h 1056"/>
                <a:gd name="T14" fmla="*/ 208 w 896"/>
                <a:gd name="T15" fmla="*/ 144 h 1056"/>
                <a:gd name="T16" fmla="*/ 225 w 896"/>
                <a:gd name="T17" fmla="*/ 181 h 1056"/>
                <a:gd name="T18" fmla="*/ 336 w 896"/>
                <a:gd name="T19" fmla="*/ 273 h 1056"/>
                <a:gd name="T20" fmla="*/ 80 w 896"/>
                <a:gd name="T21" fmla="*/ 624 h 1056"/>
                <a:gd name="T22" fmla="*/ 80 w 896"/>
                <a:gd name="T23" fmla="*/ 844 h 1056"/>
                <a:gd name="T24" fmla="*/ 0 w 896"/>
                <a:gd name="T25" fmla="*/ 1008 h 1056"/>
                <a:gd name="T26" fmla="*/ 48 w 896"/>
                <a:gd name="T27" fmla="*/ 1056 h 1056"/>
                <a:gd name="T28" fmla="*/ 848 w 896"/>
                <a:gd name="T29" fmla="*/ 1056 h 1056"/>
                <a:gd name="T30" fmla="*/ 896 w 896"/>
                <a:gd name="T31" fmla="*/ 1008 h 1056"/>
                <a:gd name="T32" fmla="*/ 816 w 896"/>
                <a:gd name="T33" fmla="*/ 844 h 1056"/>
                <a:gd name="T34" fmla="*/ 479 w 896"/>
                <a:gd name="T35" fmla="*/ 836 h 1056"/>
                <a:gd name="T36" fmla="*/ 479 w 896"/>
                <a:gd name="T37" fmla="*/ 854 h 1056"/>
                <a:gd name="T38" fmla="*/ 455 w 896"/>
                <a:gd name="T39" fmla="*/ 875 h 1056"/>
                <a:gd name="T40" fmla="*/ 431 w 896"/>
                <a:gd name="T41" fmla="*/ 854 h 1056"/>
                <a:gd name="T42" fmla="*/ 431 w 896"/>
                <a:gd name="T43" fmla="*/ 839 h 1056"/>
                <a:gd name="T44" fmla="*/ 335 w 896"/>
                <a:gd name="T45" fmla="*/ 775 h 1056"/>
                <a:gd name="T46" fmla="*/ 362 w 896"/>
                <a:gd name="T47" fmla="*/ 744 h 1056"/>
                <a:gd name="T48" fmla="*/ 383 w 896"/>
                <a:gd name="T49" fmla="*/ 757 h 1056"/>
                <a:gd name="T50" fmla="*/ 431 w 896"/>
                <a:gd name="T51" fmla="*/ 783 h 1056"/>
                <a:gd name="T52" fmla="*/ 431 w 896"/>
                <a:gd name="T53" fmla="*/ 665 h 1056"/>
                <a:gd name="T54" fmla="*/ 343 w 896"/>
                <a:gd name="T55" fmla="*/ 565 h 1056"/>
                <a:gd name="T56" fmla="*/ 431 w 896"/>
                <a:gd name="T57" fmla="*/ 470 h 1056"/>
                <a:gd name="T58" fmla="*/ 431 w 896"/>
                <a:gd name="T59" fmla="*/ 458 h 1056"/>
                <a:gd name="T60" fmla="*/ 455 w 896"/>
                <a:gd name="T61" fmla="*/ 436 h 1056"/>
                <a:gd name="T62" fmla="*/ 479 w 896"/>
                <a:gd name="T63" fmla="*/ 458 h 1056"/>
                <a:gd name="T64" fmla="*/ 479 w 896"/>
                <a:gd name="T65" fmla="*/ 469 h 1056"/>
                <a:gd name="T66" fmla="*/ 553 w 896"/>
                <a:gd name="T67" fmla="*/ 510 h 1056"/>
                <a:gd name="T68" fmla="*/ 526 w 896"/>
                <a:gd name="T69" fmla="*/ 541 h 1056"/>
                <a:gd name="T70" fmla="*/ 508 w 896"/>
                <a:gd name="T71" fmla="*/ 535 h 1056"/>
                <a:gd name="T72" fmla="*/ 479 w 896"/>
                <a:gd name="T73" fmla="*/ 525 h 1056"/>
                <a:gd name="T74" fmla="*/ 479 w 896"/>
                <a:gd name="T75" fmla="*/ 621 h 1056"/>
                <a:gd name="T76" fmla="*/ 561 w 896"/>
                <a:gd name="T77" fmla="*/ 731 h 1056"/>
                <a:gd name="T78" fmla="*/ 479 w 896"/>
                <a:gd name="T79" fmla="*/ 836 h 1056"/>
                <a:gd name="T80" fmla="*/ 479 w 896"/>
                <a:gd name="T81" fmla="*/ 836 h 1056"/>
                <a:gd name="T82" fmla="*/ 479 w 896"/>
                <a:gd name="T83" fmla="*/ 83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96" h="1056">
                  <a:moveTo>
                    <a:pt x="816" y="844"/>
                  </a:moveTo>
                  <a:cubicBezTo>
                    <a:pt x="816" y="624"/>
                    <a:pt x="816" y="624"/>
                    <a:pt x="816" y="624"/>
                  </a:cubicBezTo>
                  <a:cubicBezTo>
                    <a:pt x="816" y="460"/>
                    <a:pt x="708" y="320"/>
                    <a:pt x="560" y="273"/>
                  </a:cubicBezTo>
                  <a:cubicBezTo>
                    <a:pt x="671" y="181"/>
                    <a:pt x="671" y="181"/>
                    <a:pt x="671" y="181"/>
                  </a:cubicBezTo>
                  <a:cubicBezTo>
                    <a:pt x="682" y="171"/>
                    <a:pt x="688" y="158"/>
                    <a:pt x="688" y="144"/>
                  </a:cubicBezTo>
                  <a:cubicBezTo>
                    <a:pt x="688" y="64"/>
                    <a:pt x="623" y="0"/>
                    <a:pt x="544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273" y="0"/>
                    <a:pt x="208" y="64"/>
                    <a:pt x="208" y="144"/>
                  </a:cubicBezTo>
                  <a:cubicBezTo>
                    <a:pt x="208" y="158"/>
                    <a:pt x="214" y="171"/>
                    <a:pt x="225" y="181"/>
                  </a:cubicBezTo>
                  <a:cubicBezTo>
                    <a:pt x="336" y="273"/>
                    <a:pt x="336" y="273"/>
                    <a:pt x="336" y="273"/>
                  </a:cubicBezTo>
                  <a:cubicBezTo>
                    <a:pt x="188" y="320"/>
                    <a:pt x="80" y="460"/>
                    <a:pt x="80" y="624"/>
                  </a:cubicBezTo>
                  <a:cubicBezTo>
                    <a:pt x="80" y="844"/>
                    <a:pt x="80" y="844"/>
                    <a:pt x="80" y="844"/>
                  </a:cubicBezTo>
                  <a:cubicBezTo>
                    <a:pt x="30" y="883"/>
                    <a:pt x="0" y="943"/>
                    <a:pt x="0" y="1008"/>
                  </a:cubicBezTo>
                  <a:cubicBezTo>
                    <a:pt x="0" y="1034"/>
                    <a:pt x="21" y="1056"/>
                    <a:pt x="48" y="1056"/>
                  </a:cubicBezTo>
                  <a:cubicBezTo>
                    <a:pt x="848" y="1056"/>
                    <a:pt x="848" y="1056"/>
                    <a:pt x="848" y="1056"/>
                  </a:cubicBezTo>
                  <a:cubicBezTo>
                    <a:pt x="875" y="1056"/>
                    <a:pt x="896" y="1034"/>
                    <a:pt x="896" y="1008"/>
                  </a:cubicBezTo>
                  <a:cubicBezTo>
                    <a:pt x="896" y="943"/>
                    <a:pt x="866" y="883"/>
                    <a:pt x="816" y="844"/>
                  </a:cubicBezTo>
                  <a:close/>
                  <a:moveTo>
                    <a:pt x="479" y="836"/>
                  </a:moveTo>
                  <a:cubicBezTo>
                    <a:pt x="479" y="854"/>
                    <a:pt x="479" y="854"/>
                    <a:pt x="479" y="854"/>
                  </a:cubicBezTo>
                  <a:cubicBezTo>
                    <a:pt x="479" y="865"/>
                    <a:pt x="468" y="875"/>
                    <a:pt x="455" y="875"/>
                  </a:cubicBezTo>
                  <a:cubicBezTo>
                    <a:pt x="442" y="875"/>
                    <a:pt x="431" y="866"/>
                    <a:pt x="431" y="854"/>
                  </a:cubicBezTo>
                  <a:cubicBezTo>
                    <a:pt x="431" y="839"/>
                    <a:pt x="431" y="839"/>
                    <a:pt x="431" y="839"/>
                  </a:cubicBezTo>
                  <a:cubicBezTo>
                    <a:pt x="372" y="834"/>
                    <a:pt x="335" y="799"/>
                    <a:pt x="335" y="775"/>
                  </a:cubicBezTo>
                  <a:cubicBezTo>
                    <a:pt x="335" y="761"/>
                    <a:pt x="347" y="744"/>
                    <a:pt x="362" y="744"/>
                  </a:cubicBezTo>
                  <a:cubicBezTo>
                    <a:pt x="371" y="744"/>
                    <a:pt x="377" y="750"/>
                    <a:pt x="383" y="757"/>
                  </a:cubicBezTo>
                  <a:cubicBezTo>
                    <a:pt x="392" y="766"/>
                    <a:pt x="404" y="779"/>
                    <a:pt x="431" y="783"/>
                  </a:cubicBezTo>
                  <a:cubicBezTo>
                    <a:pt x="431" y="665"/>
                    <a:pt x="431" y="665"/>
                    <a:pt x="431" y="665"/>
                  </a:cubicBezTo>
                  <a:cubicBezTo>
                    <a:pt x="391" y="651"/>
                    <a:pt x="343" y="631"/>
                    <a:pt x="343" y="565"/>
                  </a:cubicBezTo>
                  <a:cubicBezTo>
                    <a:pt x="343" y="512"/>
                    <a:pt x="375" y="478"/>
                    <a:pt x="431" y="470"/>
                  </a:cubicBezTo>
                  <a:cubicBezTo>
                    <a:pt x="431" y="458"/>
                    <a:pt x="431" y="458"/>
                    <a:pt x="431" y="458"/>
                  </a:cubicBezTo>
                  <a:cubicBezTo>
                    <a:pt x="431" y="446"/>
                    <a:pt x="442" y="436"/>
                    <a:pt x="455" y="436"/>
                  </a:cubicBezTo>
                  <a:cubicBezTo>
                    <a:pt x="468" y="436"/>
                    <a:pt x="479" y="446"/>
                    <a:pt x="479" y="458"/>
                  </a:cubicBezTo>
                  <a:cubicBezTo>
                    <a:pt x="479" y="469"/>
                    <a:pt x="479" y="469"/>
                    <a:pt x="479" y="469"/>
                  </a:cubicBezTo>
                  <a:cubicBezTo>
                    <a:pt x="510" y="472"/>
                    <a:pt x="553" y="484"/>
                    <a:pt x="553" y="510"/>
                  </a:cubicBezTo>
                  <a:cubicBezTo>
                    <a:pt x="553" y="523"/>
                    <a:pt x="542" y="541"/>
                    <a:pt x="526" y="541"/>
                  </a:cubicBezTo>
                  <a:cubicBezTo>
                    <a:pt x="520" y="541"/>
                    <a:pt x="514" y="538"/>
                    <a:pt x="508" y="535"/>
                  </a:cubicBezTo>
                  <a:cubicBezTo>
                    <a:pt x="501" y="532"/>
                    <a:pt x="492" y="527"/>
                    <a:pt x="479" y="525"/>
                  </a:cubicBezTo>
                  <a:cubicBezTo>
                    <a:pt x="479" y="621"/>
                    <a:pt x="479" y="621"/>
                    <a:pt x="479" y="621"/>
                  </a:cubicBezTo>
                  <a:cubicBezTo>
                    <a:pt x="512" y="633"/>
                    <a:pt x="561" y="658"/>
                    <a:pt x="561" y="731"/>
                  </a:cubicBezTo>
                  <a:cubicBezTo>
                    <a:pt x="561" y="788"/>
                    <a:pt x="531" y="825"/>
                    <a:pt x="479" y="836"/>
                  </a:cubicBezTo>
                  <a:close/>
                  <a:moveTo>
                    <a:pt x="479" y="836"/>
                  </a:moveTo>
                  <a:cubicBezTo>
                    <a:pt x="479" y="836"/>
                    <a:pt x="479" y="836"/>
                    <a:pt x="479" y="8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  <p:sp>
          <p:nvSpPr>
            <p:cNvPr id="67" name="Freeform 6"/>
            <p:cNvSpPr>
              <a:spLocks noEditPoints="1"/>
            </p:cNvSpPr>
            <p:nvPr/>
          </p:nvSpPr>
          <p:spPr bwMode="auto">
            <a:xfrm>
              <a:off x="3609975" y="4113213"/>
              <a:ext cx="115887" cy="273050"/>
            </a:xfrm>
            <a:custGeom>
              <a:avLst/>
              <a:gdLst>
                <a:gd name="T0" fmla="*/ 0 w 33"/>
                <a:gd name="T1" fmla="*/ 36 h 78"/>
                <a:gd name="T2" fmla="*/ 33 w 33"/>
                <a:gd name="T3" fmla="*/ 78 h 78"/>
                <a:gd name="T4" fmla="*/ 33 w 33"/>
                <a:gd name="T5" fmla="*/ 0 h 78"/>
                <a:gd name="T6" fmla="*/ 0 w 33"/>
                <a:gd name="T7" fmla="*/ 36 h 78"/>
                <a:gd name="T8" fmla="*/ 0 w 33"/>
                <a:gd name="T9" fmla="*/ 36 h 78"/>
                <a:gd name="T10" fmla="*/ 0 w 33"/>
                <a:gd name="T11" fmla="*/ 3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78">
                  <a:moveTo>
                    <a:pt x="0" y="36"/>
                  </a:moveTo>
                  <a:cubicBezTo>
                    <a:pt x="0" y="58"/>
                    <a:pt x="11" y="68"/>
                    <a:pt x="33" y="7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7"/>
                    <a:pt x="0" y="28"/>
                    <a:pt x="0" y="36"/>
                  </a:cubicBezTo>
                  <a:close/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  <p:sp>
          <p:nvSpPr>
            <p:cNvPr id="68" name="Freeform 7"/>
            <p:cNvSpPr>
              <a:spLocks noEditPoints="1"/>
            </p:cNvSpPr>
            <p:nvPr/>
          </p:nvSpPr>
          <p:spPr bwMode="auto">
            <a:xfrm>
              <a:off x="3886200" y="4665663"/>
              <a:ext cx="93662" cy="331788"/>
            </a:xfrm>
            <a:custGeom>
              <a:avLst/>
              <a:gdLst>
                <a:gd name="T0" fmla="*/ 0 w 27"/>
                <a:gd name="T1" fmla="*/ 0 h 95"/>
                <a:gd name="T2" fmla="*/ 0 w 27"/>
                <a:gd name="T3" fmla="*/ 95 h 95"/>
                <a:gd name="T4" fmla="*/ 27 w 27"/>
                <a:gd name="T5" fmla="*/ 50 h 95"/>
                <a:gd name="T6" fmla="*/ 0 w 27"/>
                <a:gd name="T7" fmla="*/ 0 h 95"/>
                <a:gd name="T8" fmla="*/ 0 w 27"/>
                <a:gd name="T9" fmla="*/ 0 h 95"/>
                <a:gd name="T10" fmla="*/ 0 w 27"/>
                <a:gd name="T1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95">
                  <a:moveTo>
                    <a:pt x="0" y="0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18" y="88"/>
                    <a:pt x="27" y="73"/>
                    <a:pt x="27" y="50"/>
                  </a:cubicBezTo>
                  <a:cubicBezTo>
                    <a:pt x="27" y="25"/>
                    <a:pt x="17" y="11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</p:grpSp>
      <p:sp>
        <p:nvSpPr>
          <p:cNvPr id="69" name="Rectangle 83"/>
          <p:cNvSpPr/>
          <p:nvPr/>
        </p:nvSpPr>
        <p:spPr>
          <a:xfrm>
            <a:off x="1920798" y="3508283"/>
            <a:ext cx="2049969" cy="674588"/>
          </a:xfrm>
          <a:prstGeom prst="rect">
            <a:avLst/>
          </a:prstGeom>
          <a:solidFill>
            <a:srgbClr val="087F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5000" dirty="0">
              <a:cs typeface="+mn-ea"/>
              <a:sym typeface="+mn-lt"/>
            </a:endParaRPr>
          </a:p>
        </p:txBody>
      </p:sp>
      <p:grpSp>
        <p:nvGrpSpPr>
          <p:cNvPr id="70" name="Group 84"/>
          <p:cNvGrpSpPr/>
          <p:nvPr/>
        </p:nvGrpSpPr>
        <p:grpSpPr>
          <a:xfrm>
            <a:off x="1886403" y="1806886"/>
            <a:ext cx="2083858" cy="2426320"/>
            <a:chOff x="2017713" y="2095500"/>
            <a:chExt cx="3525837" cy="4105275"/>
          </a:xfrm>
          <a:solidFill>
            <a:schemeClr val="bg1"/>
          </a:solidFill>
        </p:grpSpPr>
        <p:sp>
          <p:nvSpPr>
            <p:cNvPr id="71" name="Freeform 8"/>
            <p:cNvSpPr>
              <a:spLocks noEditPoints="1"/>
            </p:cNvSpPr>
            <p:nvPr/>
          </p:nvSpPr>
          <p:spPr bwMode="auto">
            <a:xfrm>
              <a:off x="3386138" y="3798888"/>
              <a:ext cx="790575" cy="1535113"/>
            </a:xfrm>
            <a:custGeom>
              <a:avLst/>
              <a:gdLst>
                <a:gd name="T0" fmla="*/ 144 w 226"/>
                <a:gd name="T1" fmla="*/ 185 h 439"/>
                <a:gd name="T2" fmla="*/ 144 w 226"/>
                <a:gd name="T3" fmla="*/ 89 h 439"/>
                <a:gd name="T4" fmla="*/ 173 w 226"/>
                <a:gd name="T5" fmla="*/ 99 h 439"/>
                <a:gd name="T6" fmla="*/ 191 w 226"/>
                <a:gd name="T7" fmla="*/ 105 h 439"/>
                <a:gd name="T8" fmla="*/ 218 w 226"/>
                <a:gd name="T9" fmla="*/ 74 h 439"/>
                <a:gd name="T10" fmla="*/ 144 w 226"/>
                <a:gd name="T11" fmla="*/ 33 h 439"/>
                <a:gd name="T12" fmla="*/ 144 w 226"/>
                <a:gd name="T13" fmla="*/ 22 h 439"/>
                <a:gd name="T14" fmla="*/ 120 w 226"/>
                <a:gd name="T15" fmla="*/ 0 h 439"/>
                <a:gd name="T16" fmla="*/ 96 w 226"/>
                <a:gd name="T17" fmla="*/ 22 h 439"/>
                <a:gd name="T18" fmla="*/ 96 w 226"/>
                <a:gd name="T19" fmla="*/ 34 h 439"/>
                <a:gd name="T20" fmla="*/ 8 w 226"/>
                <a:gd name="T21" fmla="*/ 129 h 439"/>
                <a:gd name="T22" fmla="*/ 96 w 226"/>
                <a:gd name="T23" fmla="*/ 229 h 439"/>
                <a:gd name="T24" fmla="*/ 96 w 226"/>
                <a:gd name="T25" fmla="*/ 347 h 439"/>
                <a:gd name="T26" fmla="*/ 48 w 226"/>
                <a:gd name="T27" fmla="*/ 321 h 439"/>
                <a:gd name="T28" fmla="*/ 27 w 226"/>
                <a:gd name="T29" fmla="*/ 308 h 439"/>
                <a:gd name="T30" fmla="*/ 0 w 226"/>
                <a:gd name="T31" fmla="*/ 339 h 439"/>
                <a:gd name="T32" fmla="*/ 96 w 226"/>
                <a:gd name="T33" fmla="*/ 403 h 439"/>
                <a:gd name="T34" fmla="*/ 96 w 226"/>
                <a:gd name="T35" fmla="*/ 418 h 439"/>
                <a:gd name="T36" fmla="*/ 120 w 226"/>
                <a:gd name="T37" fmla="*/ 439 h 439"/>
                <a:gd name="T38" fmla="*/ 144 w 226"/>
                <a:gd name="T39" fmla="*/ 418 h 439"/>
                <a:gd name="T40" fmla="*/ 144 w 226"/>
                <a:gd name="T41" fmla="*/ 400 h 439"/>
                <a:gd name="T42" fmla="*/ 226 w 226"/>
                <a:gd name="T43" fmla="*/ 295 h 439"/>
                <a:gd name="T44" fmla="*/ 144 w 226"/>
                <a:gd name="T45" fmla="*/ 185 h 439"/>
                <a:gd name="T46" fmla="*/ 97 w 226"/>
                <a:gd name="T47" fmla="*/ 168 h 439"/>
                <a:gd name="T48" fmla="*/ 64 w 226"/>
                <a:gd name="T49" fmla="*/ 126 h 439"/>
                <a:gd name="T50" fmla="*/ 97 w 226"/>
                <a:gd name="T51" fmla="*/ 90 h 439"/>
                <a:gd name="T52" fmla="*/ 97 w 226"/>
                <a:gd name="T53" fmla="*/ 168 h 439"/>
                <a:gd name="T54" fmla="*/ 143 w 226"/>
                <a:gd name="T55" fmla="*/ 343 h 439"/>
                <a:gd name="T56" fmla="*/ 143 w 226"/>
                <a:gd name="T57" fmla="*/ 248 h 439"/>
                <a:gd name="T58" fmla="*/ 170 w 226"/>
                <a:gd name="T59" fmla="*/ 298 h 439"/>
                <a:gd name="T60" fmla="*/ 143 w 226"/>
                <a:gd name="T61" fmla="*/ 34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6" h="439">
                  <a:moveTo>
                    <a:pt x="144" y="185"/>
                  </a:moveTo>
                  <a:cubicBezTo>
                    <a:pt x="144" y="89"/>
                    <a:pt x="144" y="89"/>
                    <a:pt x="144" y="89"/>
                  </a:cubicBezTo>
                  <a:cubicBezTo>
                    <a:pt x="157" y="91"/>
                    <a:pt x="166" y="96"/>
                    <a:pt x="173" y="99"/>
                  </a:cubicBezTo>
                  <a:cubicBezTo>
                    <a:pt x="179" y="102"/>
                    <a:pt x="185" y="105"/>
                    <a:pt x="191" y="105"/>
                  </a:cubicBezTo>
                  <a:cubicBezTo>
                    <a:pt x="207" y="105"/>
                    <a:pt x="218" y="87"/>
                    <a:pt x="218" y="74"/>
                  </a:cubicBezTo>
                  <a:cubicBezTo>
                    <a:pt x="218" y="48"/>
                    <a:pt x="175" y="36"/>
                    <a:pt x="144" y="33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10"/>
                    <a:pt x="133" y="0"/>
                    <a:pt x="120" y="0"/>
                  </a:cubicBezTo>
                  <a:cubicBezTo>
                    <a:pt x="107" y="0"/>
                    <a:pt x="96" y="10"/>
                    <a:pt x="96" y="22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40" y="42"/>
                    <a:pt x="8" y="76"/>
                    <a:pt x="8" y="129"/>
                  </a:cubicBezTo>
                  <a:cubicBezTo>
                    <a:pt x="8" y="195"/>
                    <a:pt x="56" y="215"/>
                    <a:pt x="96" y="229"/>
                  </a:cubicBezTo>
                  <a:cubicBezTo>
                    <a:pt x="96" y="347"/>
                    <a:pt x="96" y="347"/>
                    <a:pt x="96" y="347"/>
                  </a:cubicBezTo>
                  <a:cubicBezTo>
                    <a:pt x="69" y="343"/>
                    <a:pt x="57" y="330"/>
                    <a:pt x="48" y="321"/>
                  </a:cubicBezTo>
                  <a:cubicBezTo>
                    <a:pt x="42" y="314"/>
                    <a:pt x="36" y="308"/>
                    <a:pt x="27" y="308"/>
                  </a:cubicBezTo>
                  <a:cubicBezTo>
                    <a:pt x="12" y="308"/>
                    <a:pt x="0" y="325"/>
                    <a:pt x="0" y="339"/>
                  </a:cubicBezTo>
                  <a:cubicBezTo>
                    <a:pt x="0" y="363"/>
                    <a:pt x="37" y="398"/>
                    <a:pt x="96" y="403"/>
                  </a:cubicBezTo>
                  <a:cubicBezTo>
                    <a:pt x="96" y="418"/>
                    <a:pt x="96" y="418"/>
                    <a:pt x="96" y="418"/>
                  </a:cubicBezTo>
                  <a:cubicBezTo>
                    <a:pt x="96" y="430"/>
                    <a:pt x="107" y="439"/>
                    <a:pt x="120" y="439"/>
                  </a:cubicBezTo>
                  <a:cubicBezTo>
                    <a:pt x="133" y="439"/>
                    <a:pt x="144" y="429"/>
                    <a:pt x="144" y="418"/>
                  </a:cubicBezTo>
                  <a:cubicBezTo>
                    <a:pt x="144" y="400"/>
                    <a:pt x="144" y="400"/>
                    <a:pt x="144" y="400"/>
                  </a:cubicBezTo>
                  <a:cubicBezTo>
                    <a:pt x="196" y="389"/>
                    <a:pt x="226" y="352"/>
                    <a:pt x="226" y="295"/>
                  </a:cubicBezTo>
                  <a:cubicBezTo>
                    <a:pt x="226" y="222"/>
                    <a:pt x="177" y="197"/>
                    <a:pt x="144" y="185"/>
                  </a:cubicBezTo>
                  <a:close/>
                  <a:moveTo>
                    <a:pt x="97" y="168"/>
                  </a:moveTo>
                  <a:cubicBezTo>
                    <a:pt x="75" y="158"/>
                    <a:pt x="64" y="148"/>
                    <a:pt x="64" y="126"/>
                  </a:cubicBezTo>
                  <a:cubicBezTo>
                    <a:pt x="64" y="118"/>
                    <a:pt x="64" y="97"/>
                    <a:pt x="97" y="90"/>
                  </a:cubicBezTo>
                  <a:lnTo>
                    <a:pt x="97" y="168"/>
                  </a:lnTo>
                  <a:close/>
                  <a:moveTo>
                    <a:pt x="143" y="343"/>
                  </a:moveTo>
                  <a:cubicBezTo>
                    <a:pt x="143" y="248"/>
                    <a:pt x="143" y="248"/>
                    <a:pt x="143" y="248"/>
                  </a:cubicBezTo>
                  <a:cubicBezTo>
                    <a:pt x="160" y="259"/>
                    <a:pt x="170" y="273"/>
                    <a:pt x="170" y="298"/>
                  </a:cubicBezTo>
                  <a:cubicBezTo>
                    <a:pt x="170" y="321"/>
                    <a:pt x="161" y="336"/>
                    <a:pt x="143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  <p:sp>
          <p:nvSpPr>
            <p:cNvPr id="72" name="Freeform 9"/>
            <p:cNvSpPr>
              <a:spLocks noEditPoints="1"/>
            </p:cNvSpPr>
            <p:nvPr/>
          </p:nvSpPr>
          <p:spPr bwMode="auto">
            <a:xfrm>
              <a:off x="2017713" y="2095500"/>
              <a:ext cx="3525837" cy="4105275"/>
            </a:xfrm>
            <a:custGeom>
              <a:avLst/>
              <a:gdLst>
                <a:gd name="T0" fmla="*/ 0 w 1008"/>
                <a:gd name="T1" fmla="*/ 0 h 1174"/>
                <a:gd name="T2" fmla="*/ 0 w 1008"/>
                <a:gd name="T3" fmla="*/ 1174 h 1174"/>
                <a:gd name="T4" fmla="*/ 1008 w 1008"/>
                <a:gd name="T5" fmla="*/ 1174 h 1174"/>
                <a:gd name="T6" fmla="*/ 1008 w 1008"/>
                <a:gd name="T7" fmla="*/ 0 h 1174"/>
                <a:gd name="T8" fmla="*/ 0 w 1008"/>
                <a:gd name="T9" fmla="*/ 0 h 1174"/>
                <a:gd name="T10" fmla="*/ 904 w 1008"/>
                <a:gd name="T11" fmla="*/ 1107 h 1174"/>
                <a:gd name="T12" fmla="*/ 104 w 1008"/>
                <a:gd name="T13" fmla="*/ 1107 h 1174"/>
                <a:gd name="T14" fmla="*/ 56 w 1008"/>
                <a:gd name="T15" fmla="*/ 1059 h 1174"/>
                <a:gd name="T16" fmla="*/ 136 w 1008"/>
                <a:gd name="T17" fmla="*/ 895 h 1174"/>
                <a:gd name="T18" fmla="*/ 136 w 1008"/>
                <a:gd name="T19" fmla="*/ 675 h 1174"/>
                <a:gd name="T20" fmla="*/ 392 w 1008"/>
                <a:gd name="T21" fmla="*/ 324 h 1174"/>
                <a:gd name="T22" fmla="*/ 281 w 1008"/>
                <a:gd name="T23" fmla="*/ 232 h 1174"/>
                <a:gd name="T24" fmla="*/ 264 w 1008"/>
                <a:gd name="T25" fmla="*/ 195 h 1174"/>
                <a:gd name="T26" fmla="*/ 408 w 1008"/>
                <a:gd name="T27" fmla="*/ 51 h 1174"/>
                <a:gd name="T28" fmla="*/ 600 w 1008"/>
                <a:gd name="T29" fmla="*/ 51 h 1174"/>
                <a:gd name="T30" fmla="*/ 744 w 1008"/>
                <a:gd name="T31" fmla="*/ 195 h 1174"/>
                <a:gd name="T32" fmla="*/ 727 w 1008"/>
                <a:gd name="T33" fmla="*/ 232 h 1174"/>
                <a:gd name="T34" fmla="*/ 616 w 1008"/>
                <a:gd name="T35" fmla="*/ 324 h 1174"/>
                <a:gd name="T36" fmla="*/ 872 w 1008"/>
                <a:gd name="T37" fmla="*/ 675 h 1174"/>
                <a:gd name="T38" fmla="*/ 872 w 1008"/>
                <a:gd name="T39" fmla="*/ 895 h 1174"/>
                <a:gd name="T40" fmla="*/ 952 w 1008"/>
                <a:gd name="T41" fmla="*/ 1059 h 1174"/>
                <a:gd name="T42" fmla="*/ 904 w 1008"/>
                <a:gd name="T43" fmla="*/ 1107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8" h="1174">
                  <a:moveTo>
                    <a:pt x="0" y="0"/>
                  </a:moveTo>
                  <a:cubicBezTo>
                    <a:pt x="0" y="1174"/>
                    <a:pt x="0" y="1174"/>
                    <a:pt x="0" y="1174"/>
                  </a:cubicBezTo>
                  <a:cubicBezTo>
                    <a:pt x="1008" y="1174"/>
                    <a:pt x="1008" y="1174"/>
                    <a:pt x="1008" y="1174"/>
                  </a:cubicBezTo>
                  <a:cubicBezTo>
                    <a:pt x="1008" y="0"/>
                    <a:pt x="1008" y="0"/>
                    <a:pt x="1008" y="0"/>
                  </a:cubicBezTo>
                  <a:lnTo>
                    <a:pt x="0" y="0"/>
                  </a:lnTo>
                  <a:close/>
                  <a:moveTo>
                    <a:pt x="904" y="1107"/>
                  </a:moveTo>
                  <a:cubicBezTo>
                    <a:pt x="104" y="1107"/>
                    <a:pt x="104" y="1107"/>
                    <a:pt x="104" y="1107"/>
                  </a:cubicBezTo>
                  <a:cubicBezTo>
                    <a:pt x="77" y="1107"/>
                    <a:pt x="56" y="1085"/>
                    <a:pt x="56" y="1059"/>
                  </a:cubicBezTo>
                  <a:cubicBezTo>
                    <a:pt x="56" y="994"/>
                    <a:pt x="86" y="934"/>
                    <a:pt x="136" y="895"/>
                  </a:cubicBezTo>
                  <a:cubicBezTo>
                    <a:pt x="136" y="675"/>
                    <a:pt x="136" y="675"/>
                    <a:pt x="136" y="675"/>
                  </a:cubicBezTo>
                  <a:cubicBezTo>
                    <a:pt x="136" y="511"/>
                    <a:pt x="244" y="371"/>
                    <a:pt x="392" y="324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70" y="222"/>
                    <a:pt x="264" y="209"/>
                    <a:pt x="264" y="195"/>
                  </a:cubicBezTo>
                  <a:cubicBezTo>
                    <a:pt x="264" y="115"/>
                    <a:pt x="329" y="51"/>
                    <a:pt x="408" y="51"/>
                  </a:cubicBezTo>
                  <a:cubicBezTo>
                    <a:pt x="600" y="51"/>
                    <a:pt x="600" y="51"/>
                    <a:pt x="600" y="51"/>
                  </a:cubicBezTo>
                  <a:cubicBezTo>
                    <a:pt x="679" y="51"/>
                    <a:pt x="744" y="115"/>
                    <a:pt x="744" y="195"/>
                  </a:cubicBezTo>
                  <a:cubicBezTo>
                    <a:pt x="744" y="209"/>
                    <a:pt x="738" y="222"/>
                    <a:pt x="727" y="232"/>
                  </a:cubicBezTo>
                  <a:cubicBezTo>
                    <a:pt x="616" y="324"/>
                    <a:pt x="616" y="324"/>
                    <a:pt x="616" y="324"/>
                  </a:cubicBezTo>
                  <a:cubicBezTo>
                    <a:pt x="764" y="371"/>
                    <a:pt x="872" y="511"/>
                    <a:pt x="872" y="675"/>
                  </a:cubicBezTo>
                  <a:cubicBezTo>
                    <a:pt x="872" y="895"/>
                    <a:pt x="872" y="895"/>
                    <a:pt x="872" y="895"/>
                  </a:cubicBezTo>
                  <a:cubicBezTo>
                    <a:pt x="922" y="934"/>
                    <a:pt x="952" y="994"/>
                    <a:pt x="952" y="1059"/>
                  </a:cubicBezTo>
                  <a:cubicBezTo>
                    <a:pt x="952" y="1085"/>
                    <a:pt x="931" y="1107"/>
                    <a:pt x="904" y="1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</p:grpSp>
      <p:grpSp>
        <p:nvGrpSpPr>
          <p:cNvPr id="73" name="Group 88"/>
          <p:cNvGrpSpPr/>
          <p:nvPr/>
        </p:nvGrpSpPr>
        <p:grpSpPr>
          <a:xfrm>
            <a:off x="5172566" y="1911971"/>
            <a:ext cx="1852110" cy="2183313"/>
            <a:chOff x="2214563" y="2273300"/>
            <a:chExt cx="3133725" cy="3694113"/>
          </a:xfrm>
          <a:solidFill>
            <a:schemeClr val="bg1">
              <a:lumMod val="85000"/>
            </a:schemeClr>
          </a:solidFill>
        </p:grpSpPr>
        <p:sp>
          <p:nvSpPr>
            <p:cNvPr id="74" name="Freeform 5"/>
            <p:cNvSpPr>
              <a:spLocks noEditPoints="1"/>
            </p:cNvSpPr>
            <p:nvPr/>
          </p:nvSpPr>
          <p:spPr bwMode="auto">
            <a:xfrm>
              <a:off x="2214563" y="2273300"/>
              <a:ext cx="3133725" cy="3694113"/>
            </a:xfrm>
            <a:custGeom>
              <a:avLst/>
              <a:gdLst>
                <a:gd name="T0" fmla="*/ 816 w 896"/>
                <a:gd name="T1" fmla="*/ 844 h 1056"/>
                <a:gd name="T2" fmla="*/ 816 w 896"/>
                <a:gd name="T3" fmla="*/ 624 h 1056"/>
                <a:gd name="T4" fmla="*/ 560 w 896"/>
                <a:gd name="T5" fmla="*/ 273 h 1056"/>
                <a:gd name="T6" fmla="*/ 671 w 896"/>
                <a:gd name="T7" fmla="*/ 181 h 1056"/>
                <a:gd name="T8" fmla="*/ 688 w 896"/>
                <a:gd name="T9" fmla="*/ 144 h 1056"/>
                <a:gd name="T10" fmla="*/ 544 w 896"/>
                <a:gd name="T11" fmla="*/ 0 h 1056"/>
                <a:gd name="T12" fmla="*/ 352 w 896"/>
                <a:gd name="T13" fmla="*/ 0 h 1056"/>
                <a:gd name="T14" fmla="*/ 208 w 896"/>
                <a:gd name="T15" fmla="*/ 144 h 1056"/>
                <a:gd name="T16" fmla="*/ 225 w 896"/>
                <a:gd name="T17" fmla="*/ 181 h 1056"/>
                <a:gd name="T18" fmla="*/ 336 w 896"/>
                <a:gd name="T19" fmla="*/ 273 h 1056"/>
                <a:gd name="T20" fmla="*/ 80 w 896"/>
                <a:gd name="T21" fmla="*/ 624 h 1056"/>
                <a:gd name="T22" fmla="*/ 80 w 896"/>
                <a:gd name="T23" fmla="*/ 844 h 1056"/>
                <a:gd name="T24" fmla="*/ 0 w 896"/>
                <a:gd name="T25" fmla="*/ 1008 h 1056"/>
                <a:gd name="T26" fmla="*/ 48 w 896"/>
                <a:gd name="T27" fmla="*/ 1056 h 1056"/>
                <a:gd name="T28" fmla="*/ 848 w 896"/>
                <a:gd name="T29" fmla="*/ 1056 h 1056"/>
                <a:gd name="T30" fmla="*/ 896 w 896"/>
                <a:gd name="T31" fmla="*/ 1008 h 1056"/>
                <a:gd name="T32" fmla="*/ 816 w 896"/>
                <a:gd name="T33" fmla="*/ 844 h 1056"/>
                <a:gd name="T34" fmla="*/ 479 w 896"/>
                <a:gd name="T35" fmla="*/ 836 h 1056"/>
                <a:gd name="T36" fmla="*/ 479 w 896"/>
                <a:gd name="T37" fmla="*/ 854 h 1056"/>
                <a:gd name="T38" fmla="*/ 455 w 896"/>
                <a:gd name="T39" fmla="*/ 875 h 1056"/>
                <a:gd name="T40" fmla="*/ 431 w 896"/>
                <a:gd name="T41" fmla="*/ 854 h 1056"/>
                <a:gd name="T42" fmla="*/ 431 w 896"/>
                <a:gd name="T43" fmla="*/ 839 h 1056"/>
                <a:gd name="T44" fmla="*/ 335 w 896"/>
                <a:gd name="T45" fmla="*/ 775 h 1056"/>
                <a:gd name="T46" fmla="*/ 362 w 896"/>
                <a:gd name="T47" fmla="*/ 744 h 1056"/>
                <a:gd name="T48" fmla="*/ 383 w 896"/>
                <a:gd name="T49" fmla="*/ 757 h 1056"/>
                <a:gd name="T50" fmla="*/ 431 w 896"/>
                <a:gd name="T51" fmla="*/ 783 h 1056"/>
                <a:gd name="T52" fmla="*/ 431 w 896"/>
                <a:gd name="T53" fmla="*/ 665 h 1056"/>
                <a:gd name="T54" fmla="*/ 343 w 896"/>
                <a:gd name="T55" fmla="*/ 565 h 1056"/>
                <a:gd name="T56" fmla="*/ 431 w 896"/>
                <a:gd name="T57" fmla="*/ 470 h 1056"/>
                <a:gd name="T58" fmla="*/ 431 w 896"/>
                <a:gd name="T59" fmla="*/ 458 h 1056"/>
                <a:gd name="T60" fmla="*/ 455 w 896"/>
                <a:gd name="T61" fmla="*/ 436 h 1056"/>
                <a:gd name="T62" fmla="*/ 479 w 896"/>
                <a:gd name="T63" fmla="*/ 458 h 1056"/>
                <a:gd name="T64" fmla="*/ 479 w 896"/>
                <a:gd name="T65" fmla="*/ 469 h 1056"/>
                <a:gd name="T66" fmla="*/ 553 w 896"/>
                <a:gd name="T67" fmla="*/ 510 h 1056"/>
                <a:gd name="T68" fmla="*/ 526 w 896"/>
                <a:gd name="T69" fmla="*/ 541 h 1056"/>
                <a:gd name="T70" fmla="*/ 508 w 896"/>
                <a:gd name="T71" fmla="*/ 535 h 1056"/>
                <a:gd name="T72" fmla="*/ 479 w 896"/>
                <a:gd name="T73" fmla="*/ 525 h 1056"/>
                <a:gd name="T74" fmla="*/ 479 w 896"/>
                <a:gd name="T75" fmla="*/ 621 h 1056"/>
                <a:gd name="T76" fmla="*/ 561 w 896"/>
                <a:gd name="T77" fmla="*/ 731 h 1056"/>
                <a:gd name="T78" fmla="*/ 479 w 896"/>
                <a:gd name="T79" fmla="*/ 836 h 1056"/>
                <a:gd name="T80" fmla="*/ 479 w 896"/>
                <a:gd name="T81" fmla="*/ 836 h 1056"/>
                <a:gd name="T82" fmla="*/ 479 w 896"/>
                <a:gd name="T83" fmla="*/ 83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96" h="1056">
                  <a:moveTo>
                    <a:pt x="816" y="844"/>
                  </a:moveTo>
                  <a:cubicBezTo>
                    <a:pt x="816" y="624"/>
                    <a:pt x="816" y="624"/>
                    <a:pt x="816" y="624"/>
                  </a:cubicBezTo>
                  <a:cubicBezTo>
                    <a:pt x="816" y="460"/>
                    <a:pt x="708" y="320"/>
                    <a:pt x="560" y="273"/>
                  </a:cubicBezTo>
                  <a:cubicBezTo>
                    <a:pt x="671" y="181"/>
                    <a:pt x="671" y="181"/>
                    <a:pt x="671" y="181"/>
                  </a:cubicBezTo>
                  <a:cubicBezTo>
                    <a:pt x="682" y="171"/>
                    <a:pt x="688" y="158"/>
                    <a:pt x="688" y="144"/>
                  </a:cubicBezTo>
                  <a:cubicBezTo>
                    <a:pt x="688" y="64"/>
                    <a:pt x="623" y="0"/>
                    <a:pt x="544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273" y="0"/>
                    <a:pt x="208" y="64"/>
                    <a:pt x="208" y="144"/>
                  </a:cubicBezTo>
                  <a:cubicBezTo>
                    <a:pt x="208" y="158"/>
                    <a:pt x="214" y="171"/>
                    <a:pt x="225" y="181"/>
                  </a:cubicBezTo>
                  <a:cubicBezTo>
                    <a:pt x="336" y="273"/>
                    <a:pt x="336" y="273"/>
                    <a:pt x="336" y="273"/>
                  </a:cubicBezTo>
                  <a:cubicBezTo>
                    <a:pt x="188" y="320"/>
                    <a:pt x="80" y="460"/>
                    <a:pt x="80" y="624"/>
                  </a:cubicBezTo>
                  <a:cubicBezTo>
                    <a:pt x="80" y="844"/>
                    <a:pt x="80" y="844"/>
                    <a:pt x="80" y="844"/>
                  </a:cubicBezTo>
                  <a:cubicBezTo>
                    <a:pt x="30" y="883"/>
                    <a:pt x="0" y="943"/>
                    <a:pt x="0" y="1008"/>
                  </a:cubicBezTo>
                  <a:cubicBezTo>
                    <a:pt x="0" y="1034"/>
                    <a:pt x="21" y="1056"/>
                    <a:pt x="48" y="1056"/>
                  </a:cubicBezTo>
                  <a:cubicBezTo>
                    <a:pt x="848" y="1056"/>
                    <a:pt x="848" y="1056"/>
                    <a:pt x="848" y="1056"/>
                  </a:cubicBezTo>
                  <a:cubicBezTo>
                    <a:pt x="875" y="1056"/>
                    <a:pt x="896" y="1034"/>
                    <a:pt x="896" y="1008"/>
                  </a:cubicBezTo>
                  <a:cubicBezTo>
                    <a:pt x="896" y="943"/>
                    <a:pt x="866" y="883"/>
                    <a:pt x="816" y="844"/>
                  </a:cubicBezTo>
                  <a:close/>
                  <a:moveTo>
                    <a:pt x="479" y="836"/>
                  </a:moveTo>
                  <a:cubicBezTo>
                    <a:pt x="479" y="854"/>
                    <a:pt x="479" y="854"/>
                    <a:pt x="479" y="854"/>
                  </a:cubicBezTo>
                  <a:cubicBezTo>
                    <a:pt x="479" y="865"/>
                    <a:pt x="468" y="875"/>
                    <a:pt x="455" y="875"/>
                  </a:cubicBezTo>
                  <a:cubicBezTo>
                    <a:pt x="442" y="875"/>
                    <a:pt x="431" y="866"/>
                    <a:pt x="431" y="854"/>
                  </a:cubicBezTo>
                  <a:cubicBezTo>
                    <a:pt x="431" y="839"/>
                    <a:pt x="431" y="839"/>
                    <a:pt x="431" y="839"/>
                  </a:cubicBezTo>
                  <a:cubicBezTo>
                    <a:pt x="372" y="834"/>
                    <a:pt x="335" y="799"/>
                    <a:pt x="335" y="775"/>
                  </a:cubicBezTo>
                  <a:cubicBezTo>
                    <a:pt x="335" y="761"/>
                    <a:pt x="347" y="744"/>
                    <a:pt x="362" y="744"/>
                  </a:cubicBezTo>
                  <a:cubicBezTo>
                    <a:pt x="371" y="744"/>
                    <a:pt x="377" y="750"/>
                    <a:pt x="383" y="757"/>
                  </a:cubicBezTo>
                  <a:cubicBezTo>
                    <a:pt x="392" y="766"/>
                    <a:pt x="404" y="779"/>
                    <a:pt x="431" y="783"/>
                  </a:cubicBezTo>
                  <a:cubicBezTo>
                    <a:pt x="431" y="665"/>
                    <a:pt x="431" y="665"/>
                    <a:pt x="431" y="665"/>
                  </a:cubicBezTo>
                  <a:cubicBezTo>
                    <a:pt x="391" y="651"/>
                    <a:pt x="343" y="631"/>
                    <a:pt x="343" y="565"/>
                  </a:cubicBezTo>
                  <a:cubicBezTo>
                    <a:pt x="343" y="512"/>
                    <a:pt x="375" y="478"/>
                    <a:pt x="431" y="470"/>
                  </a:cubicBezTo>
                  <a:cubicBezTo>
                    <a:pt x="431" y="458"/>
                    <a:pt x="431" y="458"/>
                    <a:pt x="431" y="458"/>
                  </a:cubicBezTo>
                  <a:cubicBezTo>
                    <a:pt x="431" y="446"/>
                    <a:pt x="442" y="436"/>
                    <a:pt x="455" y="436"/>
                  </a:cubicBezTo>
                  <a:cubicBezTo>
                    <a:pt x="468" y="436"/>
                    <a:pt x="479" y="446"/>
                    <a:pt x="479" y="458"/>
                  </a:cubicBezTo>
                  <a:cubicBezTo>
                    <a:pt x="479" y="469"/>
                    <a:pt x="479" y="469"/>
                    <a:pt x="479" y="469"/>
                  </a:cubicBezTo>
                  <a:cubicBezTo>
                    <a:pt x="510" y="472"/>
                    <a:pt x="553" y="484"/>
                    <a:pt x="553" y="510"/>
                  </a:cubicBezTo>
                  <a:cubicBezTo>
                    <a:pt x="553" y="523"/>
                    <a:pt x="542" y="541"/>
                    <a:pt x="526" y="541"/>
                  </a:cubicBezTo>
                  <a:cubicBezTo>
                    <a:pt x="520" y="541"/>
                    <a:pt x="514" y="538"/>
                    <a:pt x="508" y="535"/>
                  </a:cubicBezTo>
                  <a:cubicBezTo>
                    <a:pt x="501" y="532"/>
                    <a:pt x="492" y="527"/>
                    <a:pt x="479" y="525"/>
                  </a:cubicBezTo>
                  <a:cubicBezTo>
                    <a:pt x="479" y="621"/>
                    <a:pt x="479" y="621"/>
                    <a:pt x="479" y="621"/>
                  </a:cubicBezTo>
                  <a:cubicBezTo>
                    <a:pt x="512" y="633"/>
                    <a:pt x="561" y="658"/>
                    <a:pt x="561" y="731"/>
                  </a:cubicBezTo>
                  <a:cubicBezTo>
                    <a:pt x="561" y="788"/>
                    <a:pt x="531" y="825"/>
                    <a:pt x="479" y="836"/>
                  </a:cubicBezTo>
                  <a:close/>
                  <a:moveTo>
                    <a:pt x="479" y="836"/>
                  </a:moveTo>
                  <a:cubicBezTo>
                    <a:pt x="479" y="836"/>
                    <a:pt x="479" y="836"/>
                    <a:pt x="479" y="8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  <p:sp>
          <p:nvSpPr>
            <p:cNvPr id="75" name="Freeform 6"/>
            <p:cNvSpPr>
              <a:spLocks noEditPoints="1"/>
            </p:cNvSpPr>
            <p:nvPr/>
          </p:nvSpPr>
          <p:spPr bwMode="auto">
            <a:xfrm>
              <a:off x="3609975" y="4113213"/>
              <a:ext cx="115887" cy="273050"/>
            </a:xfrm>
            <a:custGeom>
              <a:avLst/>
              <a:gdLst>
                <a:gd name="T0" fmla="*/ 0 w 33"/>
                <a:gd name="T1" fmla="*/ 36 h 78"/>
                <a:gd name="T2" fmla="*/ 33 w 33"/>
                <a:gd name="T3" fmla="*/ 78 h 78"/>
                <a:gd name="T4" fmla="*/ 33 w 33"/>
                <a:gd name="T5" fmla="*/ 0 h 78"/>
                <a:gd name="T6" fmla="*/ 0 w 33"/>
                <a:gd name="T7" fmla="*/ 36 h 78"/>
                <a:gd name="T8" fmla="*/ 0 w 33"/>
                <a:gd name="T9" fmla="*/ 36 h 78"/>
                <a:gd name="T10" fmla="*/ 0 w 33"/>
                <a:gd name="T11" fmla="*/ 3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78">
                  <a:moveTo>
                    <a:pt x="0" y="36"/>
                  </a:moveTo>
                  <a:cubicBezTo>
                    <a:pt x="0" y="58"/>
                    <a:pt x="11" y="68"/>
                    <a:pt x="33" y="7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7"/>
                    <a:pt x="0" y="28"/>
                    <a:pt x="0" y="36"/>
                  </a:cubicBezTo>
                  <a:close/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886200" y="4665663"/>
              <a:ext cx="93662" cy="331788"/>
            </a:xfrm>
            <a:custGeom>
              <a:avLst/>
              <a:gdLst>
                <a:gd name="T0" fmla="*/ 0 w 27"/>
                <a:gd name="T1" fmla="*/ 0 h 95"/>
                <a:gd name="T2" fmla="*/ 0 w 27"/>
                <a:gd name="T3" fmla="*/ 95 h 95"/>
                <a:gd name="T4" fmla="*/ 27 w 27"/>
                <a:gd name="T5" fmla="*/ 50 h 95"/>
                <a:gd name="T6" fmla="*/ 0 w 27"/>
                <a:gd name="T7" fmla="*/ 0 h 95"/>
                <a:gd name="T8" fmla="*/ 0 w 27"/>
                <a:gd name="T9" fmla="*/ 0 h 95"/>
                <a:gd name="T10" fmla="*/ 0 w 27"/>
                <a:gd name="T1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95">
                  <a:moveTo>
                    <a:pt x="0" y="0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18" y="88"/>
                    <a:pt x="27" y="73"/>
                    <a:pt x="27" y="50"/>
                  </a:cubicBezTo>
                  <a:cubicBezTo>
                    <a:pt x="27" y="25"/>
                    <a:pt x="17" y="11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</p:grpSp>
      <p:sp>
        <p:nvSpPr>
          <p:cNvPr id="77" name="Rectangle 89"/>
          <p:cNvSpPr/>
          <p:nvPr/>
        </p:nvSpPr>
        <p:spPr>
          <a:xfrm>
            <a:off x="5085538" y="3756828"/>
            <a:ext cx="2049969" cy="426043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5000" dirty="0">
              <a:cs typeface="+mn-ea"/>
              <a:sym typeface="+mn-lt"/>
            </a:endParaRPr>
          </a:p>
        </p:txBody>
      </p:sp>
      <p:grpSp>
        <p:nvGrpSpPr>
          <p:cNvPr id="78" name="Group 90"/>
          <p:cNvGrpSpPr/>
          <p:nvPr/>
        </p:nvGrpSpPr>
        <p:grpSpPr>
          <a:xfrm>
            <a:off x="5056223" y="1806886"/>
            <a:ext cx="2083858" cy="2426320"/>
            <a:chOff x="2017713" y="2095500"/>
            <a:chExt cx="3525837" cy="4105275"/>
          </a:xfrm>
          <a:solidFill>
            <a:schemeClr val="bg1"/>
          </a:solidFill>
        </p:grpSpPr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3386138" y="3798888"/>
              <a:ext cx="790575" cy="1535113"/>
            </a:xfrm>
            <a:custGeom>
              <a:avLst/>
              <a:gdLst>
                <a:gd name="T0" fmla="*/ 144 w 226"/>
                <a:gd name="T1" fmla="*/ 185 h 439"/>
                <a:gd name="T2" fmla="*/ 144 w 226"/>
                <a:gd name="T3" fmla="*/ 89 h 439"/>
                <a:gd name="T4" fmla="*/ 173 w 226"/>
                <a:gd name="T5" fmla="*/ 99 h 439"/>
                <a:gd name="T6" fmla="*/ 191 w 226"/>
                <a:gd name="T7" fmla="*/ 105 h 439"/>
                <a:gd name="T8" fmla="*/ 218 w 226"/>
                <a:gd name="T9" fmla="*/ 74 h 439"/>
                <a:gd name="T10" fmla="*/ 144 w 226"/>
                <a:gd name="T11" fmla="*/ 33 h 439"/>
                <a:gd name="T12" fmla="*/ 144 w 226"/>
                <a:gd name="T13" fmla="*/ 22 h 439"/>
                <a:gd name="T14" fmla="*/ 120 w 226"/>
                <a:gd name="T15" fmla="*/ 0 h 439"/>
                <a:gd name="T16" fmla="*/ 96 w 226"/>
                <a:gd name="T17" fmla="*/ 22 h 439"/>
                <a:gd name="T18" fmla="*/ 96 w 226"/>
                <a:gd name="T19" fmla="*/ 34 h 439"/>
                <a:gd name="T20" fmla="*/ 8 w 226"/>
                <a:gd name="T21" fmla="*/ 129 h 439"/>
                <a:gd name="T22" fmla="*/ 96 w 226"/>
                <a:gd name="T23" fmla="*/ 229 h 439"/>
                <a:gd name="T24" fmla="*/ 96 w 226"/>
                <a:gd name="T25" fmla="*/ 347 h 439"/>
                <a:gd name="T26" fmla="*/ 48 w 226"/>
                <a:gd name="T27" fmla="*/ 321 h 439"/>
                <a:gd name="T28" fmla="*/ 27 w 226"/>
                <a:gd name="T29" fmla="*/ 308 h 439"/>
                <a:gd name="T30" fmla="*/ 0 w 226"/>
                <a:gd name="T31" fmla="*/ 339 h 439"/>
                <a:gd name="T32" fmla="*/ 96 w 226"/>
                <a:gd name="T33" fmla="*/ 403 h 439"/>
                <a:gd name="T34" fmla="*/ 96 w 226"/>
                <a:gd name="T35" fmla="*/ 418 h 439"/>
                <a:gd name="T36" fmla="*/ 120 w 226"/>
                <a:gd name="T37" fmla="*/ 439 h 439"/>
                <a:gd name="T38" fmla="*/ 144 w 226"/>
                <a:gd name="T39" fmla="*/ 418 h 439"/>
                <a:gd name="T40" fmla="*/ 144 w 226"/>
                <a:gd name="T41" fmla="*/ 400 h 439"/>
                <a:gd name="T42" fmla="*/ 226 w 226"/>
                <a:gd name="T43" fmla="*/ 295 h 439"/>
                <a:gd name="T44" fmla="*/ 144 w 226"/>
                <a:gd name="T45" fmla="*/ 185 h 439"/>
                <a:gd name="T46" fmla="*/ 97 w 226"/>
                <a:gd name="T47" fmla="*/ 168 h 439"/>
                <a:gd name="T48" fmla="*/ 64 w 226"/>
                <a:gd name="T49" fmla="*/ 126 h 439"/>
                <a:gd name="T50" fmla="*/ 97 w 226"/>
                <a:gd name="T51" fmla="*/ 90 h 439"/>
                <a:gd name="T52" fmla="*/ 97 w 226"/>
                <a:gd name="T53" fmla="*/ 168 h 439"/>
                <a:gd name="T54" fmla="*/ 143 w 226"/>
                <a:gd name="T55" fmla="*/ 343 h 439"/>
                <a:gd name="T56" fmla="*/ 143 w 226"/>
                <a:gd name="T57" fmla="*/ 248 h 439"/>
                <a:gd name="T58" fmla="*/ 170 w 226"/>
                <a:gd name="T59" fmla="*/ 298 h 439"/>
                <a:gd name="T60" fmla="*/ 143 w 226"/>
                <a:gd name="T61" fmla="*/ 34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6" h="439">
                  <a:moveTo>
                    <a:pt x="144" y="185"/>
                  </a:moveTo>
                  <a:cubicBezTo>
                    <a:pt x="144" y="89"/>
                    <a:pt x="144" y="89"/>
                    <a:pt x="144" y="89"/>
                  </a:cubicBezTo>
                  <a:cubicBezTo>
                    <a:pt x="157" y="91"/>
                    <a:pt x="166" y="96"/>
                    <a:pt x="173" y="99"/>
                  </a:cubicBezTo>
                  <a:cubicBezTo>
                    <a:pt x="179" y="102"/>
                    <a:pt x="185" y="105"/>
                    <a:pt x="191" y="105"/>
                  </a:cubicBezTo>
                  <a:cubicBezTo>
                    <a:pt x="207" y="105"/>
                    <a:pt x="218" y="87"/>
                    <a:pt x="218" y="74"/>
                  </a:cubicBezTo>
                  <a:cubicBezTo>
                    <a:pt x="218" y="48"/>
                    <a:pt x="175" y="36"/>
                    <a:pt x="144" y="33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10"/>
                    <a:pt x="133" y="0"/>
                    <a:pt x="120" y="0"/>
                  </a:cubicBezTo>
                  <a:cubicBezTo>
                    <a:pt x="107" y="0"/>
                    <a:pt x="96" y="10"/>
                    <a:pt x="96" y="22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40" y="42"/>
                    <a:pt x="8" y="76"/>
                    <a:pt x="8" y="129"/>
                  </a:cubicBezTo>
                  <a:cubicBezTo>
                    <a:pt x="8" y="195"/>
                    <a:pt x="56" y="215"/>
                    <a:pt x="96" y="229"/>
                  </a:cubicBezTo>
                  <a:cubicBezTo>
                    <a:pt x="96" y="347"/>
                    <a:pt x="96" y="347"/>
                    <a:pt x="96" y="347"/>
                  </a:cubicBezTo>
                  <a:cubicBezTo>
                    <a:pt x="69" y="343"/>
                    <a:pt x="57" y="330"/>
                    <a:pt x="48" y="321"/>
                  </a:cubicBezTo>
                  <a:cubicBezTo>
                    <a:pt x="42" y="314"/>
                    <a:pt x="36" y="308"/>
                    <a:pt x="27" y="308"/>
                  </a:cubicBezTo>
                  <a:cubicBezTo>
                    <a:pt x="12" y="308"/>
                    <a:pt x="0" y="325"/>
                    <a:pt x="0" y="339"/>
                  </a:cubicBezTo>
                  <a:cubicBezTo>
                    <a:pt x="0" y="363"/>
                    <a:pt x="37" y="398"/>
                    <a:pt x="96" y="403"/>
                  </a:cubicBezTo>
                  <a:cubicBezTo>
                    <a:pt x="96" y="418"/>
                    <a:pt x="96" y="418"/>
                    <a:pt x="96" y="418"/>
                  </a:cubicBezTo>
                  <a:cubicBezTo>
                    <a:pt x="96" y="430"/>
                    <a:pt x="107" y="439"/>
                    <a:pt x="120" y="439"/>
                  </a:cubicBezTo>
                  <a:cubicBezTo>
                    <a:pt x="133" y="439"/>
                    <a:pt x="144" y="429"/>
                    <a:pt x="144" y="418"/>
                  </a:cubicBezTo>
                  <a:cubicBezTo>
                    <a:pt x="144" y="400"/>
                    <a:pt x="144" y="400"/>
                    <a:pt x="144" y="400"/>
                  </a:cubicBezTo>
                  <a:cubicBezTo>
                    <a:pt x="196" y="389"/>
                    <a:pt x="226" y="352"/>
                    <a:pt x="226" y="295"/>
                  </a:cubicBezTo>
                  <a:cubicBezTo>
                    <a:pt x="226" y="222"/>
                    <a:pt x="177" y="197"/>
                    <a:pt x="144" y="185"/>
                  </a:cubicBezTo>
                  <a:close/>
                  <a:moveTo>
                    <a:pt x="97" y="168"/>
                  </a:moveTo>
                  <a:cubicBezTo>
                    <a:pt x="75" y="158"/>
                    <a:pt x="64" y="148"/>
                    <a:pt x="64" y="126"/>
                  </a:cubicBezTo>
                  <a:cubicBezTo>
                    <a:pt x="64" y="118"/>
                    <a:pt x="64" y="97"/>
                    <a:pt x="97" y="90"/>
                  </a:cubicBezTo>
                  <a:lnTo>
                    <a:pt x="97" y="168"/>
                  </a:lnTo>
                  <a:close/>
                  <a:moveTo>
                    <a:pt x="143" y="343"/>
                  </a:moveTo>
                  <a:cubicBezTo>
                    <a:pt x="143" y="248"/>
                    <a:pt x="143" y="248"/>
                    <a:pt x="143" y="248"/>
                  </a:cubicBezTo>
                  <a:cubicBezTo>
                    <a:pt x="160" y="259"/>
                    <a:pt x="170" y="273"/>
                    <a:pt x="170" y="298"/>
                  </a:cubicBezTo>
                  <a:cubicBezTo>
                    <a:pt x="170" y="321"/>
                    <a:pt x="161" y="336"/>
                    <a:pt x="143" y="343"/>
                  </a:cubicBezTo>
                  <a:close/>
                </a:path>
              </a:pathLst>
            </a:custGeom>
            <a:solidFill>
              <a:srgbClr val="70A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  <p:sp>
          <p:nvSpPr>
            <p:cNvPr id="80" name="Freeform 9"/>
            <p:cNvSpPr>
              <a:spLocks noEditPoints="1"/>
            </p:cNvSpPr>
            <p:nvPr/>
          </p:nvSpPr>
          <p:spPr bwMode="auto">
            <a:xfrm>
              <a:off x="2017713" y="2095500"/>
              <a:ext cx="3525837" cy="4105275"/>
            </a:xfrm>
            <a:custGeom>
              <a:avLst/>
              <a:gdLst>
                <a:gd name="T0" fmla="*/ 0 w 1008"/>
                <a:gd name="T1" fmla="*/ 0 h 1174"/>
                <a:gd name="T2" fmla="*/ 0 w 1008"/>
                <a:gd name="T3" fmla="*/ 1174 h 1174"/>
                <a:gd name="T4" fmla="*/ 1008 w 1008"/>
                <a:gd name="T5" fmla="*/ 1174 h 1174"/>
                <a:gd name="T6" fmla="*/ 1008 w 1008"/>
                <a:gd name="T7" fmla="*/ 0 h 1174"/>
                <a:gd name="T8" fmla="*/ 0 w 1008"/>
                <a:gd name="T9" fmla="*/ 0 h 1174"/>
                <a:gd name="T10" fmla="*/ 904 w 1008"/>
                <a:gd name="T11" fmla="*/ 1107 h 1174"/>
                <a:gd name="T12" fmla="*/ 104 w 1008"/>
                <a:gd name="T13" fmla="*/ 1107 h 1174"/>
                <a:gd name="T14" fmla="*/ 56 w 1008"/>
                <a:gd name="T15" fmla="*/ 1059 h 1174"/>
                <a:gd name="T16" fmla="*/ 136 w 1008"/>
                <a:gd name="T17" fmla="*/ 895 h 1174"/>
                <a:gd name="T18" fmla="*/ 136 w 1008"/>
                <a:gd name="T19" fmla="*/ 675 h 1174"/>
                <a:gd name="T20" fmla="*/ 392 w 1008"/>
                <a:gd name="T21" fmla="*/ 324 h 1174"/>
                <a:gd name="T22" fmla="*/ 281 w 1008"/>
                <a:gd name="T23" fmla="*/ 232 h 1174"/>
                <a:gd name="T24" fmla="*/ 264 w 1008"/>
                <a:gd name="T25" fmla="*/ 195 h 1174"/>
                <a:gd name="T26" fmla="*/ 408 w 1008"/>
                <a:gd name="T27" fmla="*/ 51 h 1174"/>
                <a:gd name="T28" fmla="*/ 600 w 1008"/>
                <a:gd name="T29" fmla="*/ 51 h 1174"/>
                <a:gd name="T30" fmla="*/ 744 w 1008"/>
                <a:gd name="T31" fmla="*/ 195 h 1174"/>
                <a:gd name="T32" fmla="*/ 727 w 1008"/>
                <a:gd name="T33" fmla="*/ 232 h 1174"/>
                <a:gd name="T34" fmla="*/ 616 w 1008"/>
                <a:gd name="T35" fmla="*/ 324 h 1174"/>
                <a:gd name="T36" fmla="*/ 872 w 1008"/>
                <a:gd name="T37" fmla="*/ 675 h 1174"/>
                <a:gd name="T38" fmla="*/ 872 w 1008"/>
                <a:gd name="T39" fmla="*/ 895 h 1174"/>
                <a:gd name="T40" fmla="*/ 952 w 1008"/>
                <a:gd name="T41" fmla="*/ 1059 h 1174"/>
                <a:gd name="T42" fmla="*/ 904 w 1008"/>
                <a:gd name="T43" fmla="*/ 1107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8" h="1174">
                  <a:moveTo>
                    <a:pt x="0" y="0"/>
                  </a:moveTo>
                  <a:cubicBezTo>
                    <a:pt x="0" y="1174"/>
                    <a:pt x="0" y="1174"/>
                    <a:pt x="0" y="1174"/>
                  </a:cubicBezTo>
                  <a:cubicBezTo>
                    <a:pt x="1008" y="1174"/>
                    <a:pt x="1008" y="1174"/>
                    <a:pt x="1008" y="1174"/>
                  </a:cubicBezTo>
                  <a:cubicBezTo>
                    <a:pt x="1008" y="0"/>
                    <a:pt x="1008" y="0"/>
                    <a:pt x="1008" y="0"/>
                  </a:cubicBezTo>
                  <a:lnTo>
                    <a:pt x="0" y="0"/>
                  </a:lnTo>
                  <a:close/>
                  <a:moveTo>
                    <a:pt x="904" y="1107"/>
                  </a:moveTo>
                  <a:cubicBezTo>
                    <a:pt x="104" y="1107"/>
                    <a:pt x="104" y="1107"/>
                    <a:pt x="104" y="1107"/>
                  </a:cubicBezTo>
                  <a:cubicBezTo>
                    <a:pt x="77" y="1107"/>
                    <a:pt x="56" y="1085"/>
                    <a:pt x="56" y="1059"/>
                  </a:cubicBezTo>
                  <a:cubicBezTo>
                    <a:pt x="56" y="994"/>
                    <a:pt x="86" y="934"/>
                    <a:pt x="136" y="895"/>
                  </a:cubicBezTo>
                  <a:cubicBezTo>
                    <a:pt x="136" y="675"/>
                    <a:pt x="136" y="675"/>
                    <a:pt x="136" y="675"/>
                  </a:cubicBezTo>
                  <a:cubicBezTo>
                    <a:pt x="136" y="511"/>
                    <a:pt x="244" y="371"/>
                    <a:pt x="392" y="324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70" y="222"/>
                    <a:pt x="264" y="209"/>
                    <a:pt x="264" y="195"/>
                  </a:cubicBezTo>
                  <a:cubicBezTo>
                    <a:pt x="264" y="115"/>
                    <a:pt x="329" y="51"/>
                    <a:pt x="408" y="51"/>
                  </a:cubicBezTo>
                  <a:cubicBezTo>
                    <a:pt x="600" y="51"/>
                    <a:pt x="600" y="51"/>
                    <a:pt x="600" y="51"/>
                  </a:cubicBezTo>
                  <a:cubicBezTo>
                    <a:pt x="679" y="51"/>
                    <a:pt x="744" y="115"/>
                    <a:pt x="744" y="195"/>
                  </a:cubicBezTo>
                  <a:cubicBezTo>
                    <a:pt x="744" y="209"/>
                    <a:pt x="738" y="222"/>
                    <a:pt x="727" y="232"/>
                  </a:cubicBezTo>
                  <a:cubicBezTo>
                    <a:pt x="616" y="324"/>
                    <a:pt x="616" y="324"/>
                    <a:pt x="616" y="324"/>
                  </a:cubicBezTo>
                  <a:cubicBezTo>
                    <a:pt x="764" y="371"/>
                    <a:pt x="872" y="511"/>
                    <a:pt x="872" y="675"/>
                  </a:cubicBezTo>
                  <a:cubicBezTo>
                    <a:pt x="872" y="895"/>
                    <a:pt x="872" y="895"/>
                    <a:pt x="872" y="895"/>
                  </a:cubicBezTo>
                  <a:cubicBezTo>
                    <a:pt x="922" y="934"/>
                    <a:pt x="952" y="994"/>
                    <a:pt x="952" y="1059"/>
                  </a:cubicBezTo>
                  <a:cubicBezTo>
                    <a:pt x="952" y="1085"/>
                    <a:pt x="931" y="1107"/>
                    <a:pt x="904" y="1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</p:grpSp>
      <p:grpSp>
        <p:nvGrpSpPr>
          <p:cNvPr id="81" name="Group 97"/>
          <p:cNvGrpSpPr/>
          <p:nvPr/>
        </p:nvGrpSpPr>
        <p:grpSpPr>
          <a:xfrm>
            <a:off x="8334727" y="1911971"/>
            <a:ext cx="1852110" cy="2183313"/>
            <a:chOff x="2214563" y="2273300"/>
            <a:chExt cx="3133725" cy="3694113"/>
          </a:xfrm>
          <a:solidFill>
            <a:schemeClr val="bg1">
              <a:lumMod val="85000"/>
            </a:schemeClr>
          </a:solidFill>
        </p:grpSpPr>
        <p:sp>
          <p:nvSpPr>
            <p:cNvPr id="82" name="Freeform 5"/>
            <p:cNvSpPr>
              <a:spLocks noEditPoints="1"/>
            </p:cNvSpPr>
            <p:nvPr/>
          </p:nvSpPr>
          <p:spPr bwMode="auto">
            <a:xfrm>
              <a:off x="2214563" y="2273300"/>
              <a:ext cx="3133725" cy="3694113"/>
            </a:xfrm>
            <a:custGeom>
              <a:avLst/>
              <a:gdLst>
                <a:gd name="T0" fmla="*/ 816 w 896"/>
                <a:gd name="T1" fmla="*/ 844 h 1056"/>
                <a:gd name="T2" fmla="*/ 816 w 896"/>
                <a:gd name="T3" fmla="*/ 624 h 1056"/>
                <a:gd name="T4" fmla="*/ 560 w 896"/>
                <a:gd name="T5" fmla="*/ 273 h 1056"/>
                <a:gd name="T6" fmla="*/ 671 w 896"/>
                <a:gd name="T7" fmla="*/ 181 h 1056"/>
                <a:gd name="T8" fmla="*/ 688 w 896"/>
                <a:gd name="T9" fmla="*/ 144 h 1056"/>
                <a:gd name="T10" fmla="*/ 544 w 896"/>
                <a:gd name="T11" fmla="*/ 0 h 1056"/>
                <a:gd name="T12" fmla="*/ 352 w 896"/>
                <a:gd name="T13" fmla="*/ 0 h 1056"/>
                <a:gd name="T14" fmla="*/ 208 w 896"/>
                <a:gd name="T15" fmla="*/ 144 h 1056"/>
                <a:gd name="T16" fmla="*/ 225 w 896"/>
                <a:gd name="T17" fmla="*/ 181 h 1056"/>
                <a:gd name="T18" fmla="*/ 336 w 896"/>
                <a:gd name="T19" fmla="*/ 273 h 1056"/>
                <a:gd name="T20" fmla="*/ 80 w 896"/>
                <a:gd name="T21" fmla="*/ 624 h 1056"/>
                <a:gd name="T22" fmla="*/ 80 w 896"/>
                <a:gd name="T23" fmla="*/ 844 h 1056"/>
                <a:gd name="T24" fmla="*/ 0 w 896"/>
                <a:gd name="T25" fmla="*/ 1008 h 1056"/>
                <a:gd name="T26" fmla="*/ 48 w 896"/>
                <a:gd name="T27" fmla="*/ 1056 h 1056"/>
                <a:gd name="T28" fmla="*/ 848 w 896"/>
                <a:gd name="T29" fmla="*/ 1056 h 1056"/>
                <a:gd name="T30" fmla="*/ 896 w 896"/>
                <a:gd name="T31" fmla="*/ 1008 h 1056"/>
                <a:gd name="T32" fmla="*/ 816 w 896"/>
                <a:gd name="T33" fmla="*/ 844 h 1056"/>
                <a:gd name="T34" fmla="*/ 479 w 896"/>
                <a:gd name="T35" fmla="*/ 836 h 1056"/>
                <a:gd name="T36" fmla="*/ 479 w 896"/>
                <a:gd name="T37" fmla="*/ 854 h 1056"/>
                <a:gd name="T38" fmla="*/ 455 w 896"/>
                <a:gd name="T39" fmla="*/ 875 h 1056"/>
                <a:gd name="T40" fmla="*/ 431 w 896"/>
                <a:gd name="T41" fmla="*/ 854 h 1056"/>
                <a:gd name="T42" fmla="*/ 431 w 896"/>
                <a:gd name="T43" fmla="*/ 839 h 1056"/>
                <a:gd name="T44" fmla="*/ 335 w 896"/>
                <a:gd name="T45" fmla="*/ 775 h 1056"/>
                <a:gd name="T46" fmla="*/ 362 w 896"/>
                <a:gd name="T47" fmla="*/ 744 h 1056"/>
                <a:gd name="T48" fmla="*/ 383 w 896"/>
                <a:gd name="T49" fmla="*/ 757 h 1056"/>
                <a:gd name="T50" fmla="*/ 431 w 896"/>
                <a:gd name="T51" fmla="*/ 783 h 1056"/>
                <a:gd name="T52" fmla="*/ 431 w 896"/>
                <a:gd name="T53" fmla="*/ 665 h 1056"/>
                <a:gd name="T54" fmla="*/ 343 w 896"/>
                <a:gd name="T55" fmla="*/ 565 h 1056"/>
                <a:gd name="T56" fmla="*/ 431 w 896"/>
                <a:gd name="T57" fmla="*/ 470 h 1056"/>
                <a:gd name="T58" fmla="*/ 431 w 896"/>
                <a:gd name="T59" fmla="*/ 458 h 1056"/>
                <a:gd name="T60" fmla="*/ 455 w 896"/>
                <a:gd name="T61" fmla="*/ 436 h 1056"/>
                <a:gd name="T62" fmla="*/ 479 w 896"/>
                <a:gd name="T63" fmla="*/ 458 h 1056"/>
                <a:gd name="T64" fmla="*/ 479 w 896"/>
                <a:gd name="T65" fmla="*/ 469 h 1056"/>
                <a:gd name="T66" fmla="*/ 553 w 896"/>
                <a:gd name="T67" fmla="*/ 510 h 1056"/>
                <a:gd name="T68" fmla="*/ 526 w 896"/>
                <a:gd name="T69" fmla="*/ 541 h 1056"/>
                <a:gd name="T70" fmla="*/ 508 w 896"/>
                <a:gd name="T71" fmla="*/ 535 h 1056"/>
                <a:gd name="T72" fmla="*/ 479 w 896"/>
                <a:gd name="T73" fmla="*/ 525 h 1056"/>
                <a:gd name="T74" fmla="*/ 479 w 896"/>
                <a:gd name="T75" fmla="*/ 621 h 1056"/>
                <a:gd name="T76" fmla="*/ 561 w 896"/>
                <a:gd name="T77" fmla="*/ 731 h 1056"/>
                <a:gd name="T78" fmla="*/ 479 w 896"/>
                <a:gd name="T79" fmla="*/ 836 h 1056"/>
                <a:gd name="T80" fmla="*/ 479 w 896"/>
                <a:gd name="T81" fmla="*/ 836 h 1056"/>
                <a:gd name="T82" fmla="*/ 479 w 896"/>
                <a:gd name="T83" fmla="*/ 83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96" h="1056">
                  <a:moveTo>
                    <a:pt x="816" y="844"/>
                  </a:moveTo>
                  <a:cubicBezTo>
                    <a:pt x="816" y="624"/>
                    <a:pt x="816" y="624"/>
                    <a:pt x="816" y="624"/>
                  </a:cubicBezTo>
                  <a:cubicBezTo>
                    <a:pt x="816" y="460"/>
                    <a:pt x="708" y="320"/>
                    <a:pt x="560" y="273"/>
                  </a:cubicBezTo>
                  <a:cubicBezTo>
                    <a:pt x="671" y="181"/>
                    <a:pt x="671" y="181"/>
                    <a:pt x="671" y="181"/>
                  </a:cubicBezTo>
                  <a:cubicBezTo>
                    <a:pt x="682" y="171"/>
                    <a:pt x="688" y="158"/>
                    <a:pt x="688" y="144"/>
                  </a:cubicBezTo>
                  <a:cubicBezTo>
                    <a:pt x="688" y="64"/>
                    <a:pt x="623" y="0"/>
                    <a:pt x="544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273" y="0"/>
                    <a:pt x="208" y="64"/>
                    <a:pt x="208" y="144"/>
                  </a:cubicBezTo>
                  <a:cubicBezTo>
                    <a:pt x="208" y="158"/>
                    <a:pt x="214" y="171"/>
                    <a:pt x="225" y="181"/>
                  </a:cubicBezTo>
                  <a:cubicBezTo>
                    <a:pt x="336" y="273"/>
                    <a:pt x="336" y="273"/>
                    <a:pt x="336" y="273"/>
                  </a:cubicBezTo>
                  <a:cubicBezTo>
                    <a:pt x="188" y="320"/>
                    <a:pt x="80" y="460"/>
                    <a:pt x="80" y="624"/>
                  </a:cubicBezTo>
                  <a:cubicBezTo>
                    <a:pt x="80" y="844"/>
                    <a:pt x="80" y="844"/>
                    <a:pt x="80" y="844"/>
                  </a:cubicBezTo>
                  <a:cubicBezTo>
                    <a:pt x="30" y="883"/>
                    <a:pt x="0" y="943"/>
                    <a:pt x="0" y="1008"/>
                  </a:cubicBezTo>
                  <a:cubicBezTo>
                    <a:pt x="0" y="1034"/>
                    <a:pt x="21" y="1056"/>
                    <a:pt x="48" y="1056"/>
                  </a:cubicBezTo>
                  <a:cubicBezTo>
                    <a:pt x="848" y="1056"/>
                    <a:pt x="848" y="1056"/>
                    <a:pt x="848" y="1056"/>
                  </a:cubicBezTo>
                  <a:cubicBezTo>
                    <a:pt x="875" y="1056"/>
                    <a:pt x="896" y="1034"/>
                    <a:pt x="896" y="1008"/>
                  </a:cubicBezTo>
                  <a:cubicBezTo>
                    <a:pt x="896" y="943"/>
                    <a:pt x="866" y="883"/>
                    <a:pt x="816" y="844"/>
                  </a:cubicBezTo>
                  <a:close/>
                  <a:moveTo>
                    <a:pt x="479" y="836"/>
                  </a:moveTo>
                  <a:cubicBezTo>
                    <a:pt x="479" y="854"/>
                    <a:pt x="479" y="854"/>
                    <a:pt x="479" y="854"/>
                  </a:cubicBezTo>
                  <a:cubicBezTo>
                    <a:pt x="479" y="865"/>
                    <a:pt x="468" y="875"/>
                    <a:pt x="455" y="875"/>
                  </a:cubicBezTo>
                  <a:cubicBezTo>
                    <a:pt x="442" y="875"/>
                    <a:pt x="431" y="866"/>
                    <a:pt x="431" y="854"/>
                  </a:cubicBezTo>
                  <a:cubicBezTo>
                    <a:pt x="431" y="839"/>
                    <a:pt x="431" y="839"/>
                    <a:pt x="431" y="839"/>
                  </a:cubicBezTo>
                  <a:cubicBezTo>
                    <a:pt x="372" y="834"/>
                    <a:pt x="335" y="799"/>
                    <a:pt x="335" y="775"/>
                  </a:cubicBezTo>
                  <a:cubicBezTo>
                    <a:pt x="335" y="761"/>
                    <a:pt x="347" y="744"/>
                    <a:pt x="362" y="744"/>
                  </a:cubicBezTo>
                  <a:cubicBezTo>
                    <a:pt x="371" y="744"/>
                    <a:pt x="377" y="750"/>
                    <a:pt x="383" y="757"/>
                  </a:cubicBezTo>
                  <a:cubicBezTo>
                    <a:pt x="392" y="766"/>
                    <a:pt x="404" y="779"/>
                    <a:pt x="431" y="783"/>
                  </a:cubicBezTo>
                  <a:cubicBezTo>
                    <a:pt x="431" y="665"/>
                    <a:pt x="431" y="665"/>
                    <a:pt x="431" y="665"/>
                  </a:cubicBezTo>
                  <a:cubicBezTo>
                    <a:pt x="391" y="651"/>
                    <a:pt x="343" y="631"/>
                    <a:pt x="343" y="565"/>
                  </a:cubicBezTo>
                  <a:cubicBezTo>
                    <a:pt x="343" y="512"/>
                    <a:pt x="375" y="478"/>
                    <a:pt x="431" y="470"/>
                  </a:cubicBezTo>
                  <a:cubicBezTo>
                    <a:pt x="431" y="458"/>
                    <a:pt x="431" y="458"/>
                    <a:pt x="431" y="458"/>
                  </a:cubicBezTo>
                  <a:cubicBezTo>
                    <a:pt x="431" y="446"/>
                    <a:pt x="442" y="436"/>
                    <a:pt x="455" y="436"/>
                  </a:cubicBezTo>
                  <a:cubicBezTo>
                    <a:pt x="468" y="436"/>
                    <a:pt x="479" y="446"/>
                    <a:pt x="479" y="458"/>
                  </a:cubicBezTo>
                  <a:cubicBezTo>
                    <a:pt x="479" y="469"/>
                    <a:pt x="479" y="469"/>
                    <a:pt x="479" y="469"/>
                  </a:cubicBezTo>
                  <a:cubicBezTo>
                    <a:pt x="510" y="472"/>
                    <a:pt x="553" y="484"/>
                    <a:pt x="553" y="510"/>
                  </a:cubicBezTo>
                  <a:cubicBezTo>
                    <a:pt x="553" y="523"/>
                    <a:pt x="542" y="541"/>
                    <a:pt x="526" y="541"/>
                  </a:cubicBezTo>
                  <a:cubicBezTo>
                    <a:pt x="520" y="541"/>
                    <a:pt x="514" y="538"/>
                    <a:pt x="508" y="535"/>
                  </a:cubicBezTo>
                  <a:cubicBezTo>
                    <a:pt x="501" y="532"/>
                    <a:pt x="492" y="527"/>
                    <a:pt x="479" y="525"/>
                  </a:cubicBezTo>
                  <a:cubicBezTo>
                    <a:pt x="479" y="621"/>
                    <a:pt x="479" y="621"/>
                    <a:pt x="479" y="621"/>
                  </a:cubicBezTo>
                  <a:cubicBezTo>
                    <a:pt x="512" y="633"/>
                    <a:pt x="561" y="658"/>
                    <a:pt x="561" y="731"/>
                  </a:cubicBezTo>
                  <a:cubicBezTo>
                    <a:pt x="561" y="788"/>
                    <a:pt x="531" y="825"/>
                    <a:pt x="479" y="836"/>
                  </a:cubicBezTo>
                  <a:close/>
                  <a:moveTo>
                    <a:pt x="479" y="836"/>
                  </a:moveTo>
                  <a:cubicBezTo>
                    <a:pt x="479" y="836"/>
                    <a:pt x="479" y="836"/>
                    <a:pt x="479" y="8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  <p:sp>
          <p:nvSpPr>
            <p:cNvPr id="83" name="Freeform 6"/>
            <p:cNvSpPr>
              <a:spLocks noEditPoints="1"/>
            </p:cNvSpPr>
            <p:nvPr/>
          </p:nvSpPr>
          <p:spPr bwMode="auto">
            <a:xfrm>
              <a:off x="3609975" y="4113213"/>
              <a:ext cx="115887" cy="273050"/>
            </a:xfrm>
            <a:custGeom>
              <a:avLst/>
              <a:gdLst>
                <a:gd name="T0" fmla="*/ 0 w 33"/>
                <a:gd name="T1" fmla="*/ 36 h 78"/>
                <a:gd name="T2" fmla="*/ 33 w 33"/>
                <a:gd name="T3" fmla="*/ 78 h 78"/>
                <a:gd name="T4" fmla="*/ 33 w 33"/>
                <a:gd name="T5" fmla="*/ 0 h 78"/>
                <a:gd name="T6" fmla="*/ 0 w 33"/>
                <a:gd name="T7" fmla="*/ 36 h 78"/>
                <a:gd name="T8" fmla="*/ 0 w 33"/>
                <a:gd name="T9" fmla="*/ 36 h 78"/>
                <a:gd name="T10" fmla="*/ 0 w 33"/>
                <a:gd name="T11" fmla="*/ 3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78">
                  <a:moveTo>
                    <a:pt x="0" y="36"/>
                  </a:moveTo>
                  <a:cubicBezTo>
                    <a:pt x="0" y="58"/>
                    <a:pt x="11" y="68"/>
                    <a:pt x="33" y="78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7"/>
                    <a:pt x="0" y="28"/>
                    <a:pt x="0" y="36"/>
                  </a:cubicBezTo>
                  <a:close/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  <p:sp>
          <p:nvSpPr>
            <p:cNvPr id="84" name="Freeform 7"/>
            <p:cNvSpPr>
              <a:spLocks noEditPoints="1"/>
            </p:cNvSpPr>
            <p:nvPr/>
          </p:nvSpPr>
          <p:spPr bwMode="auto">
            <a:xfrm>
              <a:off x="3886200" y="4665663"/>
              <a:ext cx="93662" cy="331788"/>
            </a:xfrm>
            <a:custGeom>
              <a:avLst/>
              <a:gdLst>
                <a:gd name="T0" fmla="*/ 0 w 27"/>
                <a:gd name="T1" fmla="*/ 0 h 95"/>
                <a:gd name="T2" fmla="*/ 0 w 27"/>
                <a:gd name="T3" fmla="*/ 95 h 95"/>
                <a:gd name="T4" fmla="*/ 27 w 27"/>
                <a:gd name="T5" fmla="*/ 50 h 95"/>
                <a:gd name="T6" fmla="*/ 0 w 27"/>
                <a:gd name="T7" fmla="*/ 0 h 95"/>
                <a:gd name="T8" fmla="*/ 0 w 27"/>
                <a:gd name="T9" fmla="*/ 0 h 95"/>
                <a:gd name="T10" fmla="*/ 0 w 27"/>
                <a:gd name="T1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95">
                  <a:moveTo>
                    <a:pt x="0" y="0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18" y="88"/>
                    <a:pt x="27" y="73"/>
                    <a:pt x="27" y="50"/>
                  </a:cubicBezTo>
                  <a:cubicBezTo>
                    <a:pt x="27" y="25"/>
                    <a:pt x="17" y="11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</p:grpSp>
      <p:sp>
        <p:nvSpPr>
          <p:cNvPr id="85" name="Rectangle 98"/>
          <p:cNvSpPr/>
          <p:nvPr/>
        </p:nvSpPr>
        <p:spPr>
          <a:xfrm>
            <a:off x="8247699" y="2550161"/>
            <a:ext cx="2049969" cy="1632711"/>
          </a:xfrm>
          <a:prstGeom prst="rect">
            <a:avLst/>
          </a:prstGeom>
          <a:solidFill>
            <a:srgbClr val="087F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5000" dirty="0">
              <a:cs typeface="+mn-ea"/>
              <a:sym typeface="+mn-lt"/>
            </a:endParaRPr>
          </a:p>
        </p:txBody>
      </p:sp>
      <p:grpSp>
        <p:nvGrpSpPr>
          <p:cNvPr id="86" name="Group 99"/>
          <p:cNvGrpSpPr/>
          <p:nvPr/>
        </p:nvGrpSpPr>
        <p:grpSpPr>
          <a:xfrm>
            <a:off x="8218384" y="1806886"/>
            <a:ext cx="2083858" cy="2426320"/>
            <a:chOff x="2017713" y="2095500"/>
            <a:chExt cx="3525837" cy="4105275"/>
          </a:xfrm>
          <a:solidFill>
            <a:schemeClr val="bg1"/>
          </a:solidFill>
        </p:grpSpPr>
        <p:sp>
          <p:nvSpPr>
            <p:cNvPr id="87" name="Freeform 8"/>
            <p:cNvSpPr>
              <a:spLocks noEditPoints="1"/>
            </p:cNvSpPr>
            <p:nvPr/>
          </p:nvSpPr>
          <p:spPr bwMode="auto">
            <a:xfrm>
              <a:off x="3386138" y="3798888"/>
              <a:ext cx="790575" cy="1535113"/>
            </a:xfrm>
            <a:custGeom>
              <a:avLst/>
              <a:gdLst>
                <a:gd name="T0" fmla="*/ 144 w 226"/>
                <a:gd name="T1" fmla="*/ 185 h 439"/>
                <a:gd name="T2" fmla="*/ 144 w 226"/>
                <a:gd name="T3" fmla="*/ 89 h 439"/>
                <a:gd name="T4" fmla="*/ 173 w 226"/>
                <a:gd name="T5" fmla="*/ 99 h 439"/>
                <a:gd name="T6" fmla="*/ 191 w 226"/>
                <a:gd name="T7" fmla="*/ 105 h 439"/>
                <a:gd name="T8" fmla="*/ 218 w 226"/>
                <a:gd name="T9" fmla="*/ 74 h 439"/>
                <a:gd name="T10" fmla="*/ 144 w 226"/>
                <a:gd name="T11" fmla="*/ 33 h 439"/>
                <a:gd name="T12" fmla="*/ 144 w 226"/>
                <a:gd name="T13" fmla="*/ 22 h 439"/>
                <a:gd name="T14" fmla="*/ 120 w 226"/>
                <a:gd name="T15" fmla="*/ 0 h 439"/>
                <a:gd name="T16" fmla="*/ 96 w 226"/>
                <a:gd name="T17" fmla="*/ 22 h 439"/>
                <a:gd name="T18" fmla="*/ 96 w 226"/>
                <a:gd name="T19" fmla="*/ 34 h 439"/>
                <a:gd name="T20" fmla="*/ 8 w 226"/>
                <a:gd name="T21" fmla="*/ 129 h 439"/>
                <a:gd name="T22" fmla="*/ 96 w 226"/>
                <a:gd name="T23" fmla="*/ 229 h 439"/>
                <a:gd name="T24" fmla="*/ 96 w 226"/>
                <a:gd name="T25" fmla="*/ 347 h 439"/>
                <a:gd name="T26" fmla="*/ 48 w 226"/>
                <a:gd name="T27" fmla="*/ 321 h 439"/>
                <a:gd name="T28" fmla="*/ 27 w 226"/>
                <a:gd name="T29" fmla="*/ 308 h 439"/>
                <a:gd name="T30" fmla="*/ 0 w 226"/>
                <a:gd name="T31" fmla="*/ 339 h 439"/>
                <a:gd name="T32" fmla="*/ 96 w 226"/>
                <a:gd name="T33" fmla="*/ 403 h 439"/>
                <a:gd name="T34" fmla="*/ 96 w 226"/>
                <a:gd name="T35" fmla="*/ 418 h 439"/>
                <a:gd name="T36" fmla="*/ 120 w 226"/>
                <a:gd name="T37" fmla="*/ 439 h 439"/>
                <a:gd name="T38" fmla="*/ 144 w 226"/>
                <a:gd name="T39" fmla="*/ 418 h 439"/>
                <a:gd name="T40" fmla="*/ 144 w 226"/>
                <a:gd name="T41" fmla="*/ 400 h 439"/>
                <a:gd name="T42" fmla="*/ 226 w 226"/>
                <a:gd name="T43" fmla="*/ 295 h 439"/>
                <a:gd name="T44" fmla="*/ 144 w 226"/>
                <a:gd name="T45" fmla="*/ 185 h 439"/>
                <a:gd name="T46" fmla="*/ 97 w 226"/>
                <a:gd name="T47" fmla="*/ 168 h 439"/>
                <a:gd name="T48" fmla="*/ 64 w 226"/>
                <a:gd name="T49" fmla="*/ 126 h 439"/>
                <a:gd name="T50" fmla="*/ 97 w 226"/>
                <a:gd name="T51" fmla="*/ 90 h 439"/>
                <a:gd name="T52" fmla="*/ 97 w 226"/>
                <a:gd name="T53" fmla="*/ 168 h 439"/>
                <a:gd name="T54" fmla="*/ 143 w 226"/>
                <a:gd name="T55" fmla="*/ 343 h 439"/>
                <a:gd name="T56" fmla="*/ 143 w 226"/>
                <a:gd name="T57" fmla="*/ 248 h 439"/>
                <a:gd name="T58" fmla="*/ 170 w 226"/>
                <a:gd name="T59" fmla="*/ 298 h 439"/>
                <a:gd name="T60" fmla="*/ 143 w 226"/>
                <a:gd name="T61" fmla="*/ 34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6" h="439">
                  <a:moveTo>
                    <a:pt x="144" y="185"/>
                  </a:moveTo>
                  <a:cubicBezTo>
                    <a:pt x="144" y="89"/>
                    <a:pt x="144" y="89"/>
                    <a:pt x="144" y="89"/>
                  </a:cubicBezTo>
                  <a:cubicBezTo>
                    <a:pt x="157" y="91"/>
                    <a:pt x="166" y="96"/>
                    <a:pt x="173" y="99"/>
                  </a:cubicBezTo>
                  <a:cubicBezTo>
                    <a:pt x="179" y="102"/>
                    <a:pt x="185" y="105"/>
                    <a:pt x="191" y="105"/>
                  </a:cubicBezTo>
                  <a:cubicBezTo>
                    <a:pt x="207" y="105"/>
                    <a:pt x="218" y="87"/>
                    <a:pt x="218" y="74"/>
                  </a:cubicBezTo>
                  <a:cubicBezTo>
                    <a:pt x="218" y="48"/>
                    <a:pt x="175" y="36"/>
                    <a:pt x="144" y="33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10"/>
                    <a:pt x="133" y="0"/>
                    <a:pt x="120" y="0"/>
                  </a:cubicBezTo>
                  <a:cubicBezTo>
                    <a:pt x="107" y="0"/>
                    <a:pt x="96" y="10"/>
                    <a:pt x="96" y="22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40" y="42"/>
                    <a:pt x="8" y="76"/>
                    <a:pt x="8" y="129"/>
                  </a:cubicBezTo>
                  <a:cubicBezTo>
                    <a:pt x="8" y="195"/>
                    <a:pt x="56" y="215"/>
                    <a:pt x="96" y="229"/>
                  </a:cubicBezTo>
                  <a:cubicBezTo>
                    <a:pt x="96" y="347"/>
                    <a:pt x="96" y="347"/>
                    <a:pt x="96" y="347"/>
                  </a:cubicBezTo>
                  <a:cubicBezTo>
                    <a:pt x="69" y="343"/>
                    <a:pt x="57" y="330"/>
                    <a:pt x="48" y="321"/>
                  </a:cubicBezTo>
                  <a:cubicBezTo>
                    <a:pt x="42" y="314"/>
                    <a:pt x="36" y="308"/>
                    <a:pt x="27" y="308"/>
                  </a:cubicBezTo>
                  <a:cubicBezTo>
                    <a:pt x="12" y="308"/>
                    <a:pt x="0" y="325"/>
                    <a:pt x="0" y="339"/>
                  </a:cubicBezTo>
                  <a:cubicBezTo>
                    <a:pt x="0" y="363"/>
                    <a:pt x="37" y="398"/>
                    <a:pt x="96" y="403"/>
                  </a:cubicBezTo>
                  <a:cubicBezTo>
                    <a:pt x="96" y="418"/>
                    <a:pt x="96" y="418"/>
                    <a:pt x="96" y="418"/>
                  </a:cubicBezTo>
                  <a:cubicBezTo>
                    <a:pt x="96" y="430"/>
                    <a:pt x="107" y="439"/>
                    <a:pt x="120" y="439"/>
                  </a:cubicBezTo>
                  <a:cubicBezTo>
                    <a:pt x="133" y="439"/>
                    <a:pt x="144" y="429"/>
                    <a:pt x="144" y="418"/>
                  </a:cubicBezTo>
                  <a:cubicBezTo>
                    <a:pt x="144" y="400"/>
                    <a:pt x="144" y="400"/>
                    <a:pt x="144" y="400"/>
                  </a:cubicBezTo>
                  <a:cubicBezTo>
                    <a:pt x="196" y="389"/>
                    <a:pt x="226" y="352"/>
                    <a:pt x="226" y="295"/>
                  </a:cubicBezTo>
                  <a:cubicBezTo>
                    <a:pt x="226" y="222"/>
                    <a:pt x="177" y="197"/>
                    <a:pt x="144" y="185"/>
                  </a:cubicBezTo>
                  <a:close/>
                  <a:moveTo>
                    <a:pt x="97" y="168"/>
                  </a:moveTo>
                  <a:cubicBezTo>
                    <a:pt x="75" y="158"/>
                    <a:pt x="64" y="148"/>
                    <a:pt x="64" y="126"/>
                  </a:cubicBezTo>
                  <a:cubicBezTo>
                    <a:pt x="64" y="118"/>
                    <a:pt x="64" y="97"/>
                    <a:pt x="97" y="90"/>
                  </a:cubicBezTo>
                  <a:lnTo>
                    <a:pt x="97" y="168"/>
                  </a:lnTo>
                  <a:close/>
                  <a:moveTo>
                    <a:pt x="143" y="343"/>
                  </a:moveTo>
                  <a:cubicBezTo>
                    <a:pt x="143" y="248"/>
                    <a:pt x="143" y="248"/>
                    <a:pt x="143" y="248"/>
                  </a:cubicBezTo>
                  <a:cubicBezTo>
                    <a:pt x="160" y="259"/>
                    <a:pt x="170" y="273"/>
                    <a:pt x="170" y="298"/>
                  </a:cubicBezTo>
                  <a:cubicBezTo>
                    <a:pt x="170" y="321"/>
                    <a:pt x="161" y="336"/>
                    <a:pt x="143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  <p:sp>
          <p:nvSpPr>
            <p:cNvPr id="88" name="Freeform 9"/>
            <p:cNvSpPr>
              <a:spLocks noEditPoints="1"/>
            </p:cNvSpPr>
            <p:nvPr/>
          </p:nvSpPr>
          <p:spPr bwMode="auto">
            <a:xfrm>
              <a:off x="2017713" y="2095500"/>
              <a:ext cx="3525837" cy="4105275"/>
            </a:xfrm>
            <a:custGeom>
              <a:avLst/>
              <a:gdLst>
                <a:gd name="T0" fmla="*/ 0 w 1008"/>
                <a:gd name="T1" fmla="*/ 0 h 1174"/>
                <a:gd name="T2" fmla="*/ 0 w 1008"/>
                <a:gd name="T3" fmla="*/ 1174 h 1174"/>
                <a:gd name="T4" fmla="*/ 1008 w 1008"/>
                <a:gd name="T5" fmla="*/ 1174 h 1174"/>
                <a:gd name="T6" fmla="*/ 1008 w 1008"/>
                <a:gd name="T7" fmla="*/ 0 h 1174"/>
                <a:gd name="T8" fmla="*/ 0 w 1008"/>
                <a:gd name="T9" fmla="*/ 0 h 1174"/>
                <a:gd name="T10" fmla="*/ 904 w 1008"/>
                <a:gd name="T11" fmla="*/ 1107 h 1174"/>
                <a:gd name="T12" fmla="*/ 104 w 1008"/>
                <a:gd name="T13" fmla="*/ 1107 h 1174"/>
                <a:gd name="T14" fmla="*/ 56 w 1008"/>
                <a:gd name="T15" fmla="*/ 1059 h 1174"/>
                <a:gd name="T16" fmla="*/ 136 w 1008"/>
                <a:gd name="T17" fmla="*/ 895 h 1174"/>
                <a:gd name="T18" fmla="*/ 136 w 1008"/>
                <a:gd name="T19" fmla="*/ 675 h 1174"/>
                <a:gd name="T20" fmla="*/ 392 w 1008"/>
                <a:gd name="T21" fmla="*/ 324 h 1174"/>
                <a:gd name="T22" fmla="*/ 281 w 1008"/>
                <a:gd name="T23" fmla="*/ 232 h 1174"/>
                <a:gd name="T24" fmla="*/ 264 w 1008"/>
                <a:gd name="T25" fmla="*/ 195 h 1174"/>
                <a:gd name="T26" fmla="*/ 408 w 1008"/>
                <a:gd name="T27" fmla="*/ 51 h 1174"/>
                <a:gd name="T28" fmla="*/ 600 w 1008"/>
                <a:gd name="T29" fmla="*/ 51 h 1174"/>
                <a:gd name="T30" fmla="*/ 744 w 1008"/>
                <a:gd name="T31" fmla="*/ 195 h 1174"/>
                <a:gd name="T32" fmla="*/ 727 w 1008"/>
                <a:gd name="T33" fmla="*/ 232 h 1174"/>
                <a:gd name="T34" fmla="*/ 616 w 1008"/>
                <a:gd name="T35" fmla="*/ 324 h 1174"/>
                <a:gd name="T36" fmla="*/ 872 w 1008"/>
                <a:gd name="T37" fmla="*/ 675 h 1174"/>
                <a:gd name="T38" fmla="*/ 872 w 1008"/>
                <a:gd name="T39" fmla="*/ 895 h 1174"/>
                <a:gd name="T40" fmla="*/ 952 w 1008"/>
                <a:gd name="T41" fmla="*/ 1059 h 1174"/>
                <a:gd name="T42" fmla="*/ 904 w 1008"/>
                <a:gd name="T43" fmla="*/ 1107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8" h="1174">
                  <a:moveTo>
                    <a:pt x="0" y="0"/>
                  </a:moveTo>
                  <a:cubicBezTo>
                    <a:pt x="0" y="1174"/>
                    <a:pt x="0" y="1174"/>
                    <a:pt x="0" y="1174"/>
                  </a:cubicBezTo>
                  <a:cubicBezTo>
                    <a:pt x="1008" y="1174"/>
                    <a:pt x="1008" y="1174"/>
                    <a:pt x="1008" y="1174"/>
                  </a:cubicBezTo>
                  <a:cubicBezTo>
                    <a:pt x="1008" y="0"/>
                    <a:pt x="1008" y="0"/>
                    <a:pt x="1008" y="0"/>
                  </a:cubicBezTo>
                  <a:lnTo>
                    <a:pt x="0" y="0"/>
                  </a:lnTo>
                  <a:close/>
                  <a:moveTo>
                    <a:pt x="904" y="1107"/>
                  </a:moveTo>
                  <a:cubicBezTo>
                    <a:pt x="104" y="1107"/>
                    <a:pt x="104" y="1107"/>
                    <a:pt x="104" y="1107"/>
                  </a:cubicBezTo>
                  <a:cubicBezTo>
                    <a:pt x="77" y="1107"/>
                    <a:pt x="56" y="1085"/>
                    <a:pt x="56" y="1059"/>
                  </a:cubicBezTo>
                  <a:cubicBezTo>
                    <a:pt x="56" y="994"/>
                    <a:pt x="86" y="934"/>
                    <a:pt x="136" y="895"/>
                  </a:cubicBezTo>
                  <a:cubicBezTo>
                    <a:pt x="136" y="675"/>
                    <a:pt x="136" y="675"/>
                    <a:pt x="136" y="675"/>
                  </a:cubicBezTo>
                  <a:cubicBezTo>
                    <a:pt x="136" y="511"/>
                    <a:pt x="244" y="371"/>
                    <a:pt x="392" y="324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70" y="222"/>
                    <a:pt x="264" y="209"/>
                    <a:pt x="264" y="195"/>
                  </a:cubicBezTo>
                  <a:cubicBezTo>
                    <a:pt x="264" y="115"/>
                    <a:pt x="329" y="51"/>
                    <a:pt x="408" y="51"/>
                  </a:cubicBezTo>
                  <a:cubicBezTo>
                    <a:pt x="600" y="51"/>
                    <a:pt x="600" y="51"/>
                    <a:pt x="600" y="51"/>
                  </a:cubicBezTo>
                  <a:cubicBezTo>
                    <a:pt x="679" y="51"/>
                    <a:pt x="744" y="115"/>
                    <a:pt x="744" y="195"/>
                  </a:cubicBezTo>
                  <a:cubicBezTo>
                    <a:pt x="744" y="209"/>
                    <a:pt x="738" y="222"/>
                    <a:pt x="727" y="232"/>
                  </a:cubicBezTo>
                  <a:cubicBezTo>
                    <a:pt x="616" y="324"/>
                    <a:pt x="616" y="324"/>
                    <a:pt x="616" y="324"/>
                  </a:cubicBezTo>
                  <a:cubicBezTo>
                    <a:pt x="764" y="371"/>
                    <a:pt x="872" y="511"/>
                    <a:pt x="872" y="675"/>
                  </a:cubicBezTo>
                  <a:cubicBezTo>
                    <a:pt x="872" y="895"/>
                    <a:pt x="872" y="895"/>
                    <a:pt x="872" y="895"/>
                  </a:cubicBezTo>
                  <a:cubicBezTo>
                    <a:pt x="922" y="934"/>
                    <a:pt x="952" y="994"/>
                    <a:pt x="952" y="1059"/>
                  </a:cubicBezTo>
                  <a:cubicBezTo>
                    <a:pt x="952" y="1085"/>
                    <a:pt x="931" y="1107"/>
                    <a:pt x="904" y="1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ID" sz="500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14:switch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808605"/>
            <a:ext cx="12192000" cy="3429000"/>
          </a:xfrm>
          <a:prstGeom prst="rect">
            <a:avLst/>
          </a:prstGeom>
          <a:solidFill>
            <a:srgbClr val="087F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3" name="PA-椭圆 4"/>
          <p:cNvSpPr/>
          <p:nvPr>
            <p:custDataLst>
              <p:tags r:id="rId1"/>
            </p:custDataLst>
          </p:nvPr>
        </p:nvSpPr>
        <p:spPr>
          <a:xfrm>
            <a:off x="1304367" y="1943785"/>
            <a:ext cx="2124632" cy="2124632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4" name="PA-椭圆 5"/>
          <p:cNvSpPr/>
          <p:nvPr>
            <p:custDataLst>
              <p:tags r:id="rId3"/>
            </p:custDataLst>
          </p:nvPr>
        </p:nvSpPr>
        <p:spPr>
          <a:xfrm>
            <a:off x="5033683" y="1943785"/>
            <a:ext cx="2124632" cy="2124632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5" name="PA-椭圆 6"/>
          <p:cNvSpPr/>
          <p:nvPr>
            <p:custDataLst>
              <p:tags r:id="rId4"/>
            </p:custDataLst>
          </p:nvPr>
        </p:nvSpPr>
        <p:spPr>
          <a:xfrm>
            <a:off x="8762999" y="1943785"/>
            <a:ext cx="2124632" cy="2124632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grpSp>
        <p:nvGrpSpPr>
          <p:cNvPr id="6" name="PA-组合 2"/>
          <p:cNvGrpSpPr/>
          <p:nvPr>
            <p:custDataLst>
              <p:tags r:id="rId5"/>
            </p:custDataLst>
          </p:nvPr>
        </p:nvGrpSpPr>
        <p:grpSpPr>
          <a:xfrm>
            <a:off x="1166120" y="4402082"/>
            <a:ext cx="2401125" cy="1348788"/>
            <a:chOff x="5926136" y="4808767"/>
            <a:chExt cx="2401125" cy="1348788"/>
          </a:xfrm>
        </p:grpSpPr>
        <p:sp>
          <p:nvSpPr>
            <p:cNvPr id="7" name="PA-文本框 6"/>
            <p:cNvSpPr txBox="1"/>
            <p:nvPr>
              <p:custDataLst>
                <p:tags r:id="rId6"/>
              </p:custDataLst>
            </p:nvPr>
          </p:nvSpPr>
          <p:spPr>
            <a:xfrm>
              <a:off x="6096000" y="4808767"/>
              <a:ext cx="192666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输入您的标题</a:t>
              </a:r>
              <a:endParaRPr 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OUR COMPANY</a:t>
              </a:r>
              <a:endParaRPr 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8" name="PA-文本框 42"/>
            <p:cNvSpPr txBox="1"/>
            <p:nvPr>
              <p:custDataLst>
                <p:tags r:id="rId7"/>
              </p:custDataLst>
            </p:nvPr>
          </p:nvSpPr>
          <p:spPr>
            <a:xfrm>
              <a:off x="5926136" y="5347295"/>
              <a:ext cx="2401125" cy="81026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ctr"/>
              <a:r>
                <a:rPr 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Proactively customize highly efficient results whereas functional.</a:t>
              </a:r>
              <a:endPara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</p:grpSp>
      <p:grpSp>
        <p:nvGrpSpPr>
          <p:cNvPr id="9" name="PA-组合 2"/>
          <p:cNvGrpSpPr/>
          <p:nvPr>
            <p:custDataLst>
              <p:tags r:id="rId8"/>
            </p:custDataLst>
          </p:nvPr>
        </p:nvGrpSpPr>
        <p:grpSpPr>
          <a:xfrm>
            <a:off x="4945451" y="4402082"/>
            <a:ext cx="2401125" cy="1348788"/>
            <a:chOff x="5926136" y="4808767"/>
            <a:chExt cx="2401125" cy="1348788"/>
          </a:xfrm>
        </p:grpSpPr>
        <p:sp>
          <p:nvSpPr>
            <p:cNvPr id="10" name="PA-文本框 6"/>
            <p:cNvSpPr txBox="1"/>
            <p:nvPr>
              <p:custDataLst>
                <p:tags r:id="rId9"/>
              </p:custDataLst>
            </p:nvPr>
          </p:nvSpPr>
          <p:spPr>
            <a:xfrm>
              <a:off x="6096000" y="4808767"/>
              <a:ext cx="19266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输入您的标题</a:t>
              </a:r>
              <a:endParaRPr 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OUR COMPANY</a:t>
              </a:r>
              <a:endParaRPr 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1" name="PA-文本框 42"/>
            <p:cNvSpPr txBox="1"/>
            <p:nvPr>
              <p:custDataLst>
                <p:tags r:id="rId10"/>
              </p:custDataLst>
            </p:nvPr>
          </p:nvSpPr>
          <p:spPr>
            <a:xfrm>
              <a:off x="5926136" y="5347295"/>
              <a:ext cx="2401125" cy="81026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ctr"/>
              <a:r>
                <a:rPr 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Proactively customize highly efficient results whereas functional.</a:t>
              </a:r>
              <a:endPara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</p:grpSp>
      <p:grpSp>
        <p:nvGrpSpPr>
          <p:cNvPr id="12" name="PA-组合 2"/>
          <p:cNvGrpSpPr/>
          <p:nvPr>
            <p:custDataLst>
              <p:tags r:id="rId11"/>
            </p:custDataLst>
          </p:nvPr>
        </p:nvGrpSpPr>
        <p:grpSpPr>
          <a:xfrm>
            <a:off x="8624752" y="4402082"/>
            <a:ext cx="2401125" cy="1348788"/>
            <a:chOff x="5926136" y="4808767"/>
            <a:chExt cx="2401125" cy="1348788"/>
          </a:xfrm>
        </p:grpSpPr>
        <p:sp>
          <p:nvSpPr>
            <p:cNvPr id="13" name="PA-文本框 6"/>
            <p:cNvSpPr txBox="1"/>
            <p:nvPr>
              <p:custDataLst>
                <p:tags r:id="rId12"/>
              </p:custDataLst>
            </p:nvPr>
          </p:nvSpPr>
          <p:spPr>
            <a:xfrm>
              <a:off x="6096000" y="4808767"/>
              <a:ext cx="19266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输入您的标题</a:t>
              </a:r>
              <a:endParaRPr 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OUR COMPANY</a:t>
              </a:r>
              <a:endParaRPr 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4" name="PA-文本框 42"/>
            <p:cNvSpPr txBox="1"/>
            <p:nvPr>
              <p:custDataLst>
                <p:tags r:id="rId13"/>
              </p:custDataLst>
            </p:nvPr>
          </p:nvSpPr>
          <p:spPr>
            <a:xfrm>
              <a:off x="5926136" y="5347295"/>
              <a:ext cx="2401125" cy="81026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ctr"/>
              <a:r>
                <a:rPr 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Proactively customize highly efficient results whereas functional.</a:t>
              </a:r>
              <a:endPara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形状 29"/>
          <p:cNvSpPr/>
          <p:nvPr/>
        </p:nvSpPr>
        <p:spPr>
          <a:xfrm>
            <a:off x="0" y="1"/>
            <a:ext cx="12192000" cy="685799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 flipH="1">
            <a:off x="0" y="4"/>
            <a:ext cx="5882639" cy="6857995"/>
            <a:chOff x="6309584" y="4"/>
            <a:chExt cx="5882415" cy="6857995"/>
          </a:xfr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</p:grpSpPr>
        <p:sp>
          <p:nvSpPr>
            <p:cNvPr id="40" name="任意形状 39"/>
            <p:cNvSpPr/>
            <p:nvPr/>
          </p:nvSpPr>
          <p:spPr>
            <a:xfrm>
              <a:off x="7800271" y="4"/>
              <a:ext cx="4391728" cy="6857995"/>
            </a:xfrm>
            <a:custGeom>
              <a:avLst/>
              <a:gdLst>
                <a:gd name="connsiteX0" fmla="*/ 318479 w 4714566"/>
                <a:gd name="connsiteY0" fmla="*/ 0 h 6857995"/>
                <a:gd name="connsiteX1" fmla="*/ 4714566 w 4714566"/>
                <a:gd name="connsiteY1" fmla="*/ 0 h 6857995"/>
                <a:gd name="connsiteX2" fmla="*/ 4714566 w 4714566"/>
                <a:gd name="connsiteY2" fmla="*/ 6857995 h 6857995"/>
                <a:gd name="connsiteX3" fmla="*/ 318479 w 4714566"/>
                <a:gd name="connsiteY3" fmla="*/ 6857995 h 6857995"/>
                <a:gd name="connsiteX4" fmla="*/ 288961 w 4714566"/>
                <a:gd name="connsiteY4" fmla="*/ 6703933 h 6857995"/>
                <a:gd name="connsiteX5" fmla="*/ 0 w 4714566"/>
                <a:gd name="connsiteY5" fmla="*/ 3428998 h 6857995"/>
                <a:gd name="connsiteX6" fmla="*/ 288961 w 4714566"/>
                <a:gd name="connsiteY6" fmla="*/ 154063 h 685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14566" h="6857995">
                  <a:moveTo>
                    <a:pt x="318479" y="0"/>
                  </a:moveTo>
                  <a:lnTo>
                    <a:pt x="4714566" y="0"/>
                  </a:lnTo>
                  <a:lnTo>
                    <a:pt x="4714566" y="6857995"/>
                  </a:lnTo>
                  <a:lnTo>
                    <a:pt x="318479" y="6857995"/>
                  </a:lnTo>
                  <a:lnTo>
                    <a:pt x="288961" y="6703933"/>
                  </a:lnTo>
                  <a:cubicBezTo>
                    <a:pt x="99089" y="5640969"/>
                    <a:pt x="0" y="4546555"/>
                    <a:pt x="0" y="3428998"/>
                  </a:cubicBezTo>
                  <a:cubicBezTo>
                    <a:pt x="0" y="2311440"/>
                    <a:pt x="99089" y="1217027"/>
                    <a:pt x="288961" y="15406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Oval 3"/>
            <p:cNvSpPr/>
            <p:nvPr/>
          </p:nvSpPr>
          <p:spPr>
            <a:xfrm>
              <a:off x="6309584" y="1631577"/>
              <a:ext cx="3564970" cy="35649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42" name="图片占位符 6" descr="D:\图图图\商务类图\25.png25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6666231" y="2461244"/>
              <a:ext cx="2851676" cy="1905635"/>
            </a:xfrm>
            <a:custGeom>
              <a:avLst/>
              <a:gdLst>
                <a:gd name="connsiteX0" fmla="*/ 2452975 w 4905950"/>
                <a:gd name="connsiteY0" fmla="*/ 0 h 4905948"/>
                <a:gd name="connsiteX1" fmla="*/ 4905950 w 4905950"/>
                <a:gd name="connsiteY1" fmla="*/ 2452974 h 4905948"/>
                <a:gd name="connsiteX2" fmla="*/ 2452975 w 4905950"/>
                <a:gd name="connsiteY2" fmla="*/ 4905948 h 4905948"/>
                <a:gd name="connsiteX3" fmla="*/ 0 w 4905950"/>
                <a:gd name="connsiteY3" fmla="*/ 2452974 h 4905948"/>
                <a:gd name="connsiteX4" fmla="*/ 2452975 w 4905950"/>
                <a:gd name="connsiteY4" fmla="*/ 0 h 490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5950" h="4905948">
                  <a:moveTo>
                    <a:pt x="2452975" y="0"/>
                  </a:moveTo>
                  <a:cubicBezTo>
                    <a:pt x="3807716" y="0"/>
                    <a:pt x="4905950" y="1098234"/>
                    <a:pt x="4905950" y="2452974"/>
                  </a:cubicBezTo>
                  <a:cubicBezTo>
                    <a:pt x="4905950" y="3807714"/>
                    <a:pt x="3807716" y="4905948"/>
                    <a:pt x="2452975" y="4905948"/>
                  </a:cubicBezTo>
                  <a:cubicBezTo>
                    <a:pt x="1098234" y="4905948"/>
                    <a:pt x="0" y="3807714"/>
                    <a:pt x="0" y="2452974"/>
                  </a:cubicBezTo>
                  <a:cubicBezTo>
                    <a:pt x="0" y="1098234"/>
                    <a:pt x="1098234" y="0"/>
                    <a:pt x="2452975" y="0"/>
                  </a:cubicBezTo>
                  <a:close/>
                </a:path>
              </a:pathLst>
            </a:custGeom>
            <a:grpFill/>
          </p:spPr>
        </p:pic>
      </p:grpSp>
      <p:sp>
        <p:nvSpPr>
          <p:cNvPr id="33" name="文本框 32"/>
          <p:cNvSpPr txBox="1"/>
          <p:nvPr/>
        </p:nvSpPr>
        <p:spPr>
          <a:xfrm>
            <a:off x="6248479" y="2659264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单击输入标题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96663" y="3514769"/>
            <a:ext cx="4782754" cy="6076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The user can demonstrate on a projector or computer or print the it into a film to be used in a wider field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任意形状 29"/>
          <p:cNvSpPr/>
          <p:nvPr/>
        </p:nvSpPr>
        <p:spPr>
          <a:xfrm>
            <a:off x="-213361" y="44"/>
            <a:ext cx="12192000" cy="685799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6816080" y="3789040"/>
            <a:ext cx="4608512" cy="0"/>
          </a:xfrm>
          <a:prstGeom prst="line">
            <a:avLst/>
          </a:prstGeom>
          <a:ln>
            <a:solidFill>
              <a:srgbClr val="282828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816080" y="1556792"/>
            <a:ext cx="0" cy="4464496"/>
          </a:xfrm>
          <a:prstGeom prst="line">
            <a:avLst/>
          </a:prstGeom>
          <a:ln>
            <a:solidFill>
              <a:srgbClr val="282828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235974" y="1820044"/>
            <a:ext cx="223224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08170" y="2420888"/>
            <a:ext cx="3487857" cy="1196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schemas.Efficiently pontificate B2B imperatives for principle-centered schemas.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35974" y="4149639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08170" y="4750483"/>
            <a:ext cx="3487857" cy="1196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schemas.Efficiently pontificate B2B imperatives for principle-centered schemas.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pic>
        <p:nvPicPr>
          <p:cNvPr id="2" name="图片 1" descr="图片1.png32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850" y="2161540"/>
            <a:ext cx="5566410" cy="34969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890">
        <p:random/>
      </p:transition>
    </mc:Choice>
    <mc:Fallback>
      <p:transition spd="slow" advClick="0" advTm="389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"/>
          <p:cNvGrpSpPr/>
          <p:nvPr/>
        </p:nvGrpSpPr>
        <p:grpSpPr>
          <a:xfrm>
            <a:off x="-77721" y="2722868"/>
            <a:ext cx="12269975" cy="2311696"/>
            <a:chOff x="1" y="2387264"/>
            <a:chExt cx="12269975" cy="2311696"/>
          </a:xfrm>
          <a:solidFill>
            <a:srgbClr val="70AD47"/>
          </a:solidFill>
        </p:grpSpPr>
        <p:sp>
          <p:nvSpPr>
            <p:cNvPr id="19" name="Freeform 5"/>
            <p:cNvSpPr/>
            <p:nvPr/>
          </p:nvSpPr>
          <p:spPr bwMode="auto">
            <a:xfrm rot="5400000">
              <a:off x="2927996" y="2414967"/>
              <a:ext cx="690187" cy="651901"/>
            </a:xfrm>
            <a:custGeom>
              <a:avLst/>
              <a:gdLst>
                <a:gd name="T0" fmla="*/ 312 w 312"/>
                <a:gd name="T1" fmla="*/ 295 h 295"/>
                <a:gd name="T2" fmla="*/ 312 w 312"/>
                <a:gd name="T3" fmla="*/ 101 h 295"/>
                <a:gd name="T4" fmla="*/ 224 w 312"/>
                <a:gd name="T5" fmla="*/ 92 h 295"/>
                <a:gd name="T6" fmla="*/ 181 w 312"/>
                <a:gd name="T7" fmla="*/ 11 h 295"/>
                <a:gd name="T8" fmla="*/ 43 w 312"/>
                <a:gd name="T9" fmla="*/ 88 h 295"/>
                <a:gd name="T10" fmla="*/ 312 w 312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312" y="295"/>
                  </a:moveTo>
                  <a:cubicBezTo>
                    <a:pt x="312" y="101"/>
                    <a:pt x="312" y="101"/>
                    <a:pt x="312" y="101"/>
                  </a:cubicBezTo>
                  <a:cubicBezTo>
                    <a:pt x="266" y="101"/>
                    <a:pt x="235" y="103"/>
                    <a:pt x="224" y="92"/>
                  </a:cubicBezTo>
                  <a:cubicBezTo>
                    <a:pt x="189" y="55"/>
                    <a:pt x="206" y="18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1" y="295"/>
                    <a:pt x="312" y="295"/>
                  </a:cubicBezTo>
                  <a:close/>
                </a:path>
              </a:pathLst>
            </a:custGeom>
            <a:solidFill>
              <a:srgbClr val="087F7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Freeform 6"/>
            <p:cNvSpPr/>
            <p:nvPr/>
          </p:nvSpPr>
          <p:spPr bwMode="auto">
            <a:xfrm rot="5400000">
              <a:off x="5629243" y="4020401"/>
              <a:ext cx="690187" cy="650866"/>
            </a:xfrm>
            <a:custGeom>
              <a:avLst/>
              <a:gdLst>
                <a:gd name="T0" fmla="*/ 0 w 312"/>
                <a:gd name="T1" fmla="*/ 0 h 295"/>
                <a:gd name="T2" fmla="*/ 0 w 312"/>
                <a:gd name="T3" fmla="*/ 195 h 295"/>
                <a:gd name="T4" fmla="*/ 88 w 312"/>
                <a:gd name="T5" fmla="*/ 204 h 295"/>
                <a:gd name="T6" fmla="*/ 131 w 312"/>
                <a:gd name="T7" fmla="*/ 285 h 295"/>
                <a:gd name="T8" fmla="*/ 269 w 312"/>
                <a:gd name="T9" fmla="*/ 208 h 295"/>
                <a:gd name="T10" fmla="*/ 0 w 312"/>
                <a:gd name="T11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0" y="0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78" y="192"/>
                    <a:pt x="88" y="204"/>
                  </a:cubicBezTo>
                  <a:cubicBezTo>
                    <a:pt x="123" y="241"/>
                    <a:pt x="107" y="277"/>
                    <a:pt x="131" y="285"/>
                  </a:cubicBezTo>
                  <a:cubicBezTo>
                    <a:pt x="167" y="295"/>
                    <a:pt x="241" y="242"/>
                    <a:pt x="269" y="208"/>
                  </a:cubicBezTo>
                  <a:cubicBezTo>
                    <a:pt x="312" y="157"/>
                    <a:pt x="25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 7"/>
            <p:cNvSpPr/>
            <p:nvPr/>
          </p:nvSpPr>
          <p:spPr bwMode="auto">
            <a:xfrm rot="5400000">
              <a:off x="3965863" y="309555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solidFill>
              <a:srgbClr val="087F7C"/>
            </a:solidFill>
            <a:ln>
              <a:noFill/>
            </a:ln>
            <a:effectLst>
              <a:innerShdw blurRad="1270000">
                <a:prstClr val="black">
                  <a:alpha val="46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Freeform 8"/>
            <p:cNvSpPr/>
            <p:nvPr/>
          </p:nvSpPr>
          <p:spPr bwMode="auto">
            <a:xfrm rot="5400000">
              <a:off x="4542743" y="3301241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Freeform 9"/>
            <p:cNvSpPr/>
            <p:nvPr/>
          </p:nvSpPr>
          <p:spPr bwMode="auto">
            <a:xfrm rot="5400000">
              <a:off x="2989047" y="3105154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10"/>
            <p:cNvSpPr/>
            <p:nvPr/>
          </p:nvSpPr>
          <p:spPr bwMode="auto">
            <a:xfrm rot="5400000">
              <a:off x="2593768" y="329658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Freeform 11"/>
            <p:cNvSpPr/>
            <p:nvPr/>
          </p:nvSpPr>
          <p:spPr bwMode="auto">
            <a:xfrm rot="5400000">
              <a:off x="3567479" y="329658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Freeform 16"/>
            <p:cNvSpPr/>
            <p:nvPr/>
          </p:nvSpPr>
          <p:spPr bwMode="auto">
            <a:xfrm rot="5400000">
              <a:off x="5851330" y="2422999"/>
              <a:ext cx="690187" cy="651901"/>
            </a:xfrm>
            <a:custGeom>
              <a:avLst/>
              <a:gdLst>
                <a:gd name="T0" fmla="*/ 312 w 312"/>
                <a:gd name="T1" fmla="*/ 295 h 295"/>
                <a:gd name="T2" fmla="*/ 312 w 312"/>
                <a:gd name="T3" fmla="*/ 101 h 295"/>
                <a:gd name="T4" fmla="*/ 224 w 312"/>
                <a:gd name="T5" fmla="*/ 92 h 295"/>
                <a:gd name="T6" fmla="*/ 181 w 312"/>
                <a:gd name="T7" fmla="*/ 11 h 295"/>
                <a:gd name="T8" fmla="*/ 43 w 312"/>
                <a:gd name="T9" fmla="*/ 88 h 295"/>
                <a:gd name="T10" fmla="*/ 312 w 312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312" y="295"/>
                  </a:moveTo>
                  <a:cubicBezTo>
                    <a:pt x="312" y="101"/>
                    <a:pt x="312" y="101"/>
                    <a:pt x="312" y="101"/>
                  </a:cubicBezTo>
                  <a:cubicBezTo>
                    <a:pt x="266" y="101"/>
                    <a:pt x="235" y="103"/>
                    <a:pt x="224" y="92"/>
                  </a:cubicBezTo>
                  <a:cubicBezTo>
                    <a:pt x="189" y="55"/>
                    <a:pt x="206" y="18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1" y="295"/>
                    <a:pt x="312" y="2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 rot="5400000">
              <a:off x="8552577" y="4028433"/>
              <a:ext cx="690187" cy="650866"/>
            </a:xfrm>
            <a:custGeom>
              <a:avLst/>
              <a:gdLst>
                <a:gd name="T0" fmla="*/ 0 w 312"/>
                <a:gd name="T1" fmla="*/ 0 h 295"/>
                <a:gd name="T2" fmla="*/ 0 w 312"/>
                <a:gd name="T3" fmla="*/ 195 h 295"/>
                <a:gd name="T4" fmla="*/ 88 w 312"/>
                <a:gd name="T5" fmla="*/ 204 h 295"/>
                <a:gd name="T6" fmla="*/ 131 w 312"/>
                <a:gd name="T7" fmla="*/ 285 h 295"/>
                <a:gd name="T8" fmla="*/ 269 w 312"/>
                <a:gd name="T9" fmla="*/ 208 h 295"/>
                <a:gd name="T10" fmla="*/ 0 w 312"/>
                <a:gd name="T11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0" y="0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78" y="192"/>
                    <a:pt x="88" y="204"/>
                  </a:cubicBezTo>
                  <a:cubicBezTo>
                    <a:pt x="123" y="241"/>
                    <a:pt x="107" y="277"/>
                    <a:pt x="131" y="285"/>
                  </a:cubicBezTo>
                  <a:cubicBezTo>
                    <a:pt x="167" y="295"/>
                    <a:pt x="241" y="242"/>
                    <a:pt x="269" y="208"/>
                  </a:cubicBezTo>
                  <a:cubicBezTo>
                    <a:pt x="312" y="157"/>
                    <a:pt x="252" y="0"/>
                    <a:pt x="0" y="0"/>
                  </a:cubicBezTo>
                  <a:close/>
                </a:path>
              </a:pathLst>
            </a:custGeom>
            <a:solidFill>
              <a:srgbClr val="087F7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Freeform 18"/>
            <p:cNvSpPr/>
            <p:nvPr/>
          </p:nvSpPr>
          <p:spPr bwMode="auto">
            <a:xfrm rot="5400000">
              <a:off x="6889197" y="3103590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solidFill>
              <a:srgbClr val="087F7C"/>
            </a:solidFill>
            <a:ln>
              <a:noFill/>
            </a:ln>
            <a:effectLst>
              <a:innerShdw blurRad="1270000">
                <a:prstClr val="black">
                  <a:alpha val="46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Freeform 19"/>
            <p:cNvSpPr/>
            <p:nvPr/>
          </p:nvSpPr>
          <p:spPr bwMode="auto">
            <a:xfrm rot="5400000">
              <a:off x="7466077" y="3309273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Freeform 9"/>
            <p:cNvSpPr/>
            <p:nvPr/>
          </p:nvSpPr>
          <p:spPr bwMode="auto">
            <a:xfrm rot="5400000">
              <a:off x="5912381" y="3113186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 10"/>
            <p:cNvSpPr/>
            <p:nvPr/>
          </p:nvSpPr>
          <p:spPr bwMode="auto">
            <a:xfrm rot="5400000">
              <a:off x="5517102" y="3304616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 rot="5400000">
              <a:off x="6490813" y="3304616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Rectangle 2"/>
            <p:cNvSpPr/>
            <p:nvPr/>
          </p:nvSpPr>
          <p:spPr>
            <a:xfrm>
              <a:off x="5870473" y="3086011"/>
              <a:ext cx="429296" cy="9147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Freeform 24"/>
            <p:cNvSpPr/>
            <p:nvPr/>
          </p:nvSpPr>
          <p:spPr bwMode="auto">
            <a:xfrm rot="5400000" flipH="1" flipV="1">
              <a:off x="2703322" y="3105154"/>
              <a:ext cx="690187" cy="651901"/>
            </a:xfrm>
            <a:custGeom>
              <a:avLst/>
              <a:gdLst>
                <a:gd name="T0" fmla="*/ 312 w 312"/>
                <a:gd name="T1" fmla="*/ 295 h 295"/>
                <a:gd name="T2" fmla="*/ 312 w 312"/>
                <a:gd name="T3" fmla="*/ 101 h 295"/>
                <a:gd name="T4" fmla="*/ 224 w 312"/>
                <a:gd name="T5" fmla="*/ 92 h 295"/>
                <a:gd name="T6" fmla="*/ 181 w 312"/>
                <a:gd name="T7" fmla="*/ 11 h 295"/>
                <a:gd name="T8" fmla="*/ 43 w 312"/>
                <a:gd name="T9" fmla="*/ 88 h 295"/>
                <a:gd name="T10" fmla="*/ 312 w 312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312" y="295"/>
                  </a:moveTo>
                  <a:cubicBezTo>
                    <a:pt x="312" y="101"/>
                    <a:pt x="312" y="101"/>
                    <a:pt x="312" y="101"/>
                  </a:cubicBezTo>
                  <a:cubicBezTo>
                    <a:pt x="266" y="101"/>
                    <a:pt x="235" y="103"/>
                    <a:pt x="224" y="92"/>
                  </a:cubicBezTo>
                  <a:cubicBezTo>
                    <a:pt x="189" y="55"/>
                    <a:pt x="206" y="18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1" y="295"/>
                    <a:pt x="312" y="295"/>
                  </a:cubicBezTo>
                  <a:close/>
                </a:path>
              </a:pathLst>
            </a:custGeom>
            <a:solidFill>
              <a:srgbClr val="087F7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Rectangle 25"/>
            <p:cNvSpPr/>
            <p:nvPr/>
          </p:nvSpPr>
          <p:spPr>
            <a:xfrm rot="16200000">
              <a:off x="1301282" y="1977704"/>
              <a:ext cx="429296" cy="3031859"/>
            </a:xfrm>
            <a:prstGeom prst="rect">
              <a:avLst/>
            </a:prstGeom>
            <a:solidFill>
              <a:srgbClr val="087F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Rounded Rectangle 26"/>
            <p:cNvSpPr/>
            <p:nvPr/>
          </p:nvSpPr>
          <p:spPr>
            <a:xfrm rot="16200000">
              <a:off x="10462933" y="2001281"/>
              <a:ext cx="429296" cy="3184789"/>
            </a:xfrm>
            <a:prstGeom prst="roundRect">
              <a:avLst>
                <a:gd name="adj" fmla="val 24150"/>
              </a:avLst>
            </a:prstGeom>
            <a:solidFill>
              <a:srgbClr val="087F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0" name="Freeform 27"/>
            <p:cNvSpPr/>
            <p:nvPr/>
          </p:nvSpPr>
          <p:spPr bwMode="auto">
            <a:xfrm rot="5400000" flipH="1" flipV="1">
              <a:off x="8772218" y="3338246"/>
              <a:ext cx="690187" cy="650866"/>
            </a:xfrm>
            <a:custGeom>
              <a:avLst/>
              <a:gdLst>
                <a:gd name="T0" fmla="*/ 0 w 312"/>
                <a:gd name="T1" fmla="*/ 0 h 295"/>
                <a:gd name="T2" fmla="*/ 0 w 312"/>
                <a:gd name="T3" fmla="*/ 195 h 295"/>
                <a:gd name="T4" fmla="*/ 88 w 312"/>
                <a:gd name="T5" fmla="*/ 204 h 295"/>
                <a:gd name="T6" fmla="*/ 131 w 312"/>
                <a:gd name="T7" fmla="*/ 285 h 295"/>
                <a:gd name="T8" fmla="*/ 269 w 312"/>
                <a:gd name="T9" fmla="*/ 208 h 295"/>
                <a:gd name="T10" fmla="*/ 0 w 312"/>
                <a:gd name="T11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0" y="0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78" y="192"/>
                    <a:pt x="88" y="204"/>
                  </a:cubicBezTo>
                  <a:cubicBezTo>
                    <a:pt x="123" y="241"/>
                    <a:pt x="107" y="277"/>
                    <a:pt x="131" y="285"/>
                  </a:cubicBezTo>
                  <a:cubicBezTo>
                    <a:pt x="167" y="295"/>
                    <a:pt x="241" y="242"/>
                    <a:pt x="269" y="208"/>
                  </a:cubicBezTo>
                  <a:cubicBezTo>
                    <a:pt x="312" y="157"/>
                    <a:pt x="252" y="0"/>
                    <a:pt x="0" y="0"/>
                  </a:cubicBezTo>
                  <a:close/>
                </a:path>
              </a:pathLst>
            </a:custGeom>
            <a:solidFill>
              <a:srgbClr val="087F7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1" name="Rectangle 37"/>
          <p:cNvSpPr/>
          <p:nvPr/>
        </p:nvSpPr>
        <p:spPr>
          <a:xfrm>
            <a:off x="2538763" y="1478557"/>
            <a:ext cx="2078639" cy="116840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BEST PRODUCT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Proactively customize highly efficient results whereas functional.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38"/>
          <p:cNvSpPr/>
          <p:nvPr/>
        </p:nvSpPr>
        <p:spPr>
          <a:xfrm>
            <a:off x="5008497" y="1478557"/>
            <a:ext cx="2078639" cy="116840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PROMOTION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Proactively customize highly efficient results whereas functional.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39"/>
          <p:cNvSpPr/>
          <p:nvPr/>
        </p:nvSpPr>
        <p:spPr>
          <a:xfrm>
            <a:off x="7478232" y="1478557"/>
            <a:ext cx="2078639" cy="116840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STRATEGY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Proactively customize highly efficient results whereas functional.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Rectangle 40"/>
          <p:cNvSpPr/>
          <p:nvPr/>
        </p:nvSpPr>
        <p:spPr>
          <a:xfrm>
            <a:off x="2775871" y="5021948"/>
            <a:ext cx="2078639" cy="116840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BEST PRODUCT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Proactively customize highly efficient results whereas functional.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Rectangle 41"/>
          <p:cNvSpPr/>
          <p:nvPr/>
        </p:nvSpPr>
        <p:spPr>
          <a:xfrm>
            <a:off x="4846754" y="5021948"/>
            <a:ext cx="2078639" cy="116840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BEST PRODUCT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Proactively customize highly efficient results whereas functional.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Rectangle 42"/>
          <p:cNvSpPr/>
          <p:nvPr/>
        </p:nvSpPr>
        <p:spPr>
          <a:xfrm>
            <a:off x="6917637" y="5021948"/>
            <a:ext cx="2078639" cy="116840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BEST PRODUCT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Proactively customize highly efficient results whereas functional.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0">
        <p14:pan dir="u"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93799" y="1702691"/>
            <a:ext cx="2447208" cy="337527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just">
              <a:lnSpc>
                <a:spcPct val="120000"/>
              </a:lnSpc>
            </a:pPr>
            <a:endParaRPr lang="en-GB" sz="85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72399" y="1702691"/>
            <a:ext cx="2447208" cy="3375276"/>
          </a:xfrm>
          <a:prstGeom prst="rect">
            <a:avLst/>
          </a:prstGeom>
          <a:solidFill>
            <a:srgbClr val="087F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just">
              <a:lnSpc>
                <a:spcPct val="120000"/>
              </a:lnSpc>
            </a:pPr>
            <a:endParaRPr lang="en-GB" sz="85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50999" y="1702691"/>
            <a:ext cx="2447208" cy="337527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just">
              <a:lnSpc>
                <a:spcPct val="120000"/>
              </a:lnSpc>
            </a:pPr>
            <a:endParaRPr lang="en-GB" sz="85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AutoShape 123"/>
          <p:cNvSpPr>
            <a:spLocks noChangeAspect="1"/>
          </p:cNvSpPr>
          <p:nvPr/>
        </p:nvSpPr>
        <p:spPr bwMode="auto">
          <a:xfrm>
            <a:off x="2289527" y="2155839"/>
            <a:ext cx="655748" cy="7214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72" tIns="50772" rIns="50772" bIns="50772" anchor="ctr"/>
          <a:lstStyle/>
          <a:p>
            <a:pPr algn="just" defTabSz="456565">
              <a:lnSpc>
                <a:spcPct val="120000"/>
              </a:lnSpc>
              <a:defRPr/>
            </a:pPr>
            <a:endParaRPr lang="es-ES" sz="855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2" name="Group 4681"/>
          <p:cNvGrpSpPr>
            <a:grpSpLocks noChangeAspect="1"/>
          </p:cNvGrpSpPr>
          <p:nvPr/>
        </p:nvGrpSpPr>
        <p:grpSpPr bwMode="auto">
          <a:xfrm>
            <a:off x="5790728" y="2155840"/>
            <a:ext cx="610547" cy="800192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1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5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5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5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5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5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5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5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5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5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5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Freeform 26"/>
          <p:cNvSpPr>
            <a:spLocks noChangeAspect="1" noChangeArrowheads="1"/>
          </p:cNvSpPr>
          <p:nvPr/>
        </p:nvSpPr>
        <p:spPr bwMode="auto">
          <a:xfrm>
            <a:off x="9241286" y="2117667"/>
            <a:ext cx="666629" cy="797812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91433" tIns="45716" rIns="91433" bIns="45716" anchor="ctr">
            <a:noAutofit/>
          </a:bodyPr>
          <a:lstStyle/>
          <a:p>
            <a:pPr algn="just">
              <a:lnSpc>
                <a:spcPct val="120000"/>
              </a:lnSpc>
              <a:defRPr/>
            </a:pPr>
            <a:endParaRPr lang="en-US" sz="85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77455" y="3445892"/>
            <a:ext cx="2054493" cy="126301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schemas.Efficiently pontificate B2B imperatives for principle-centered schemas.</a:t>
            </a:r>
            <a:endParaRPr lang="en-US" altLang="zh-CN" sz="106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30360" y="3210024"/>
            <a:ext cx="1374080" cy="320657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30" dirty="0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endParaRPr lang="en-GB" sz="133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534656" y="3445892"/>
            <a:ext cx="2054493" cy="126301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schemas.Efficiently pontificate B2B imperatives for principle-centered schemas.</a:t>
            </a:r>
            <a:endParaRPr lang="en-US" altLang="zh-CN" sz="106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87560" y="3210024"/>
            <a:ext cx="1374080" cy="320657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30" dirty="0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endParaRPr lang="en-GB" sz="133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08962" y="3210024"/>
            <a:ext cx="1374080" cy="320657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30" dirty="0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endParaRPr lang="en-GB" sz="133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056055" y="3445892"/>
            <a:ext cx="2054493" cy="126301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schemas.Efficiently pontificate B2B imperatives for principle-centered schemas.</a:t>
            </a:r>
            <a:endParaRPr lang="en-US" altLang="zh-CN" sz="106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05097" y="5331959"/>
            <a:ext cx="1781810" cy="422275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754199" y="5636665"/>
            <a:ext cx="8683605" cy="87185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Efficiently pontificate B2B imperatives for principle-centered schemas.Efficiently pontificate B2B imperatives for principle-centered schemas.Efficiently pontificate B2B imperatives for principle-centered schemas.Efficiently pontificate B2B imperatives for principle-centered schemas.</a:t>
            </a:r>
            <a:endParaRPr lang="zh-CN" altLang="en-US" sz="10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endParaRPr lang="zh-CN" altLang="en-US" sz="10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形状 29"/>
          <p:cNvSpPr/>
          <p:nvPr/>
        </p:nvSpPr>
        <p:spPr>
          <a:xfrm>
            <a:off x="0" y="1"/>
            <a:ext cx="12192000" cy="6564649"/>
          </a:xfrm>
          <a:custGeom>
            <a:avLst/>
            <a:gdLst>
              <a:gd name="connsiteX0" fmla="*/ 8703179 w 12192000"/>
              <a:gd name="connsiteY0" fmla="*/ 0 h 6564649"/>
              <a:gd name="connsiteX1" fmla="*/ 11338001 w 12192000"/>
              <a:gd name="connsiteY1" fmla="*/ 0 h 6564649"/>
              <a:gd name="connsiteX2" fmla="*/ 11453735 w 12192000"/>
              <a:gd name="connsiteY2" fmla="*/ 180527 h 6564649"/>
              <a:gd name="connsiteX3" fmla="*/ 12163467 w 12192000"/>
              <a:gd name="connsiteY3" fmla="*/ 1863355 h 6564649"/>
              <a:gd name="connsiteX4" fmla="*/ 12192000 w 12192000"/>
              <a:gd name="connsiteY4" fmla="*/ 1986983 h 6564649"/>
              <a:gd name="connsiteX5" fmla="*/ 12192000 w 12192000"/>
              <a:gd name="connsiteY5" fmla="*/ 4871017 h 6564649"/>
              <a:gd name="connsiteX6" fmla="*/ 12163467 w 12192000"/>
              <a:gd name="connsiteY6" fmla="*/ 4994645 h 6564649"/>
              <a:gd name="connsiteX7" fmla="*/ 11604581 w 12192000"/>
              <a:gd name="connsiteY7" fmla="*/ 6415126 h 6564649"/>
              <a:gd name="connsiteX8" fmla="*/ 11518607 w 12192000"/>
              <a:gd name="connsiteY8" fmla="*/ 6564649 h 6564649"/>
              <a:gd name="connsiteX9" fmla="*/ 9048566 w 12192000"/>
              <a:gd name="connsiteY9" fmla="*/ 6564649 h 6564649"/>
              <a:gd name="connsiteX10" fmla="*/ 9142291 w 12192000"/>
              <a:gd name="connsiteY10" fmla="*/ 6475291 h 6564649"/>
              <a:gd name="connsiteX11" fmla="*/ 10404106 w 12192000"/>
              <a:gd name="connsiteY11" fmla="*/ 3429000 h 6564649"/>
              <a:gd name="connsiteX12" fmla="*/ 8836356 w 12192000"/>
              <a:gd name="connsiteY12" fmla="*/ 104656 h 6564649"/>
              <a:gd name="connsiteX13" fmla="*/ 853999 w 12192000"/>
              <a:gd name="connsiteY13" fmla="*/ 0 h 6564649"/>
              <a:gd name="connsiteX14" fmla="*/ 3488821 w 12192000"/>
              <a:gd name="connsiteY14" fmla="*/ 0 h 6564649"/>
              <a:gd name="connsiteX15" fmla="*/ 3355645 w 12192000"/>
              <a:gd name="connsiteY15" fmla="*/ 104656 h 6564649"/>
              <a:gd name="connsiteX16" fmla="*/ 1787894 w 12192000"/>
              <a:gd name="connsiteY16" fmla="*/ 3429000 h 6564649"/>
              <a:gd name="connsiteX17" fmla="*/ 3049709 w 12192000"/>
              <a:gd name="connsiteY17" fmla="*/ 6475291 h 6564649"/>
              <a:gd name="connsiteX18" fmla="*/ 3143434 w 12192000"/>
              <a:gd name="connsiteY18" fmla="*/ 6564649 h 6564649"/>
              <a:gd name="connsiteX19" fmla="*/ 673393 w 12192000"/>
              <a:gd name="connsiteY19" fmla="*/ 6564649 h 6564649"/>
              <a:gd name="connsiteX20" fmla="*/ 587419 w 12192000"/>
              <a:gd name="connsiteY20" fmla="*/ 6415126 h 6564649"/>
              <a:gd name="connsiteX21" fmla="*/ 28533 w 12192000"/>
              <a:gd name="connsiteY21" fmla="*/ 4994645 h 6564649"/>
              <a:gd name="connsiteX22" fmla="*/ 0 w 12192000"/>
              <a:gd name="connsiteY22" fmla="*/ 4871017 h 6564649"/>
              <a:gd name="connsiteX23" fmla="*/ 0 w 12192000"/>
              <a:gd name="connsiteY23" fmla="*/ 1986983 h 6564649"/>
              <a:gd name="connsiteX24" fmla="*/ 28533 w 12192000"/>
              <a:gd name="connsiteY24" fmla="*/ 1863355 h 6564649"/>
              <a:gd name="connsiteX25" fmla="*/ 738265 w 12192000"/>
              <a:gd name="connsiteY25" fmla="*/ 180527 h 6564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564649">
                <a:moveTo>
                  <a:pt x="8703179" y="0"/>
                </a:moveTo>
                <a:lnTo>
                  <a:pt x="11338001" y="0"/>
                </a:lnTo>
                <a:lnTo>
                  <a:pt x="11453735" y="180527"/>
                </a:lnTo>
                <a:cubicBezTo>
                  <a:pt x="11767663" y="697184"/>
                  <a:pt x="12008964" y="1262850"/>
                  <a:pt x="12163467" y="1863355"/>
                </a:cubicBezTo>
                <a:lnTo>
                  <a:pt x="12192000" y="1986983"/>
                </a:lnTo>
                <a:lnTo>
                  <a:pt x="12192000" y="4871017"/>
                </a:lnTo>
                <a:lnTo>
                  <a:pt x="12163467" y="4994645"/>
                </a:lnTo>
                <a:cubicBezTo>
                  <a:pt x="12034714" y="5495067"/>
                  <a:pt x="11845685" y="5971294"/>
                  <a:pt x="11604581" y="6415126"/>
                </a:cubicBezTo>
                <a:lnTo>
                  <a:pt x="11518607" y="6564649"/>
                </a:lnTo>
                <a:lnTo>
                  <a:pt x="9048566" y="6564649"/>
                </a:lnTo>
                <a:lnTo>
                  <a:pt x="9142291" y="6475291"/>
                </a:lnTo>
                <a:cubicBezTo>
                  <a:pt x="9921905" y="5695677"/>
                  <a:pt x="10404106" y="4618651"/>
                  <a:pt x="10404106" y="3429000"/>
                </a:cubicBezTo>
                <a:cubicBezTo>
                  <a:pt x="10404106" y="2090643"/>
                  <a:pt x="9793820" y="894826"/>
                  <a:pt x="8836356" y="104656"/>
                </a:cubicBezTo>
                <a:close/>
                <a:moveTo>
                  <a:pt x="853999" y="0"/>
                </a:moveTo>
                <a:lnTo>
                  <a:pt x="3488821" y="0"/>
                </a:lnTo>
                <a:lnTo>
                  <a:pt x="3355645" y="104656"/>
                </a:lnTo>
                <a:cubicBezTo>
                  <a:pt x="2398180" y="894826"/>
                  <a:pt x="1787894" y="2090643"/>
                  <a:pt x="1787894" y="3429000"/>
                </a:cubicBezTo>
                <a:cubicBezTo>
                  <a:pt x="1787894" y="4618651"/>
                  <a:pt x="2270096" y="5695677"/>
                  <a:pt x="3049709" y="6475291"/>
                </a:cubicBezTo>
                <a:lnTo>
                  <a:pt x="3143434" y="6564649"/>
                </a:lnTo>
                <a:lnTo>
                  <a:pt x="673393" y="6564649"/>
                </a:lnTo>
                <a:lnTo>
                  <a:pt x="587419" y="6415126"/>
                </a:lnTo>
                <a:cubicBezTo>
                  <a:pt x="346315" y="5971294"/>
                  <a:pt x="157286" y="5495067"/>
                  <a:pt x="28533" y="4994645"/>
                </a:cubicBezTo>
                <a:lnTo>
                  <a:pt x="0" y="4871017"/>
                </a:lnTo>
                <a:lnTo>
                  <a:pt x="0" y="1986983"/>
                </a:lnTo>
                <a:lnTo>
                  <a:pt x="28533" y="1863355"/>
                </a:lnTo>
                <a:cubicBezTo>
                  <a:pt x="183037" y="1262850"/>
                  <a:pt x="424337" y="697184"/>
                  <a:pt x="738265" y="180527"/>
                </a:cubicBez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9" name="Freeform: Shape 15"/>
          <p:cNvSpPr/>
          <p:nvPr/>
        </p:nvSpPr>
        <p:spPr>
          <a:xfrm>
            <a:off x="0" y="2234565"/>
            <a:ext cx="12192000" cy="4622800"/>
          </a:xfrm>
          <a:custGeom>
            <a:avLst/>
            <a:gdLst>
              <a:gd name="connsiteX0" fmla="*/ 11874924 w 12192000"/>
              <a:gd name="connsiteY0" fmla="*/ 405 h 6453003"/>
              <a:gd name="connsiteX1" fmla="*/ 12099382 w 12192000"/>
              <a:gd name="connsiteY1" fmla="*/ 3242 h 6453003"/>
              <a:gd name="connsiteX2" fmla="*/ 12192000 w 12192000"/>
              <a:gd name="connsiteY2" fmla="*/ 9511 h 6453003"/>
              <a:gd name="connsiteX3" fmla="*/ 12192000 w 12192000"/>
              <a:gd name="connsiteY3" fmla="*/ 6453003 h 6453003"/>
              <a:gd name="connsiteX4" fmla="*/ 0 w 12192000"/>
              <a:gd name="connsiteY4" fmla="*/ 6453003 h 6453003"/>
              <a:gd name="connsiteX5" fmla="*/ 0 w 12192000"/>
              <a:gd name="connsiteY5" fmla="*/ 3677155 h 6453003"/>
              <a:gd name="connsiteX6" fmla="*/ 96770 w 12192000"/>
              <a:gd name="connsiteY6" fmla="*/ 3601783 h 6453003"/>
              <a:gd name="connsiteX7" fmla="*/ 3849585 w 12192000"/>
              <a:gd name="connsiteY7" fmla="*/ 3347845 h 6453003"/>
              <a:gd name="connsiteX8" fmla="*/ 8816515 w 12192000"/>
              <a:gd name="connsiteY8" fmla="*/ 906323 h 6453003"/>
              <a:gd name="connsiteX9" fmla="*/ 11874924 w 12192000"/>
              <a:gd name="connsiteY9" fmla="*/ 405 h 6453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453003">
                <a:moveTo>
                  <a:pt x="11874924" y="405"/>
                </a:moveTo>
                <a:cubicBezTo>
                  <a:pt x="11950925" y="-629"/>
                  <a:pt x="12025778" y="319"/>
                  <a:pt x="12099382" y="3242"/>
                </a:cubicBezTo>
                <a:lnTo>
                  <a:pt x="12192000" y="9511"/>
                </a:lnTo>
                <a:lnTo>
                  <a:pt x="12192000" y="6453003"/>
                </a:lnTo>
                <a:lnTo>
                  <a:pt x="0" y="6453003"/>
                </a:lnTo>
                <a:lnTo>
                  <a:pt x="0" y="3677155"/>
                </a:lnTo>
                <a:lnTo>
                  <a:pt x="96770" y="3601783"/>
                </a:lnTo>
                <a:cubicBezTo>
                  <a:pt x="623618" y="3220816"/>
                  <a:pt x="1788603" y="2710806"/>
                  <a:pt x="3849585" y="3347845"/>
                </a:cubicBezTo>
                <a:cubicBezTo>
                  <a:pt x="6847377" y="4274447"/>
                  <a:pt x="7391094" y="1700553"/>
                  <a:pt x="8816515" y="906323"/>
                </a:cubicBezTo>
                <a:cubicBezTo>
                  <a:pt x="9885580" y="310651"/>
                  <a:pt x="10962912" y="12815"/>
                  <a:pt x="11874924" y="405"/>
                </a:cubicBezTo>
                <a:close/>
              </a:path>
            </a:pathLst>
          </a:cu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Oval 3"/>
          <p:cNvSpPr/>
          <p:nvPr/>
        </p:nvSpPr>
        <p:spPr>
          <a:xfrm>
            <a:off x="7186962" y="740643"/>
            <a:ext cx="4491322" cy="4491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21" name="图片占位符 6" descr="D:\图图图\商务类图\图片1.png11.png图片1.png1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781290" y="1279525"/>
            <a:ext cx="3455035" cy="3952240"/>
          </a:xfrm>
          <a:custGeom>
            <a:avLst/>
            <a:gdLst>
              <a:gd name="connsiteX0" fmla="*/ 2452975 w 4905950"/>
              <a:gd name="connsiteY0" fmla="*/ 0 h 4905948"/>
              <a:gd name="connsiteX1" fmla="*/ 4905950 w 4905950"/>
              <a:gd name="connsiteY1" fmla="*/ 2452974 h 4905948"/>
              <a:gd name="connsiteX2" fmla="*/ 2452975 w 4905950"/>
              <a:gd name="connsiteY2" fmla="*/ 4905948 h 4905948"/>
              <a:gd name="connsiteX3" fmla="*/ 0 w 4905950"/>
              <a:gd name="connsiteY3" fmla="*/ 2452974 h 4905948"/>
              <a:gd name="connsiteX4" fmla="*/ 2452975 w 4905950"/>
              <a:gd name="connsiteY4" fmla="*/ 0 h 4905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5950" h="4905948">
                <a:moveTo>
                  <a:pt x="2452975" y="0"/>
                </a:moveTo>
                <a:cubicBezTo>
                  <a:pt x="3807716" y="0"/>
                  <a:pt x="4905950" y="1098234"/>
                  <a:pt x="4905950" y="2452974"/>
                </a:cubicBezTo>
                <a:cubicBezTo>
                  <a:pt x="4905950" y="3807714"/>
                  <a:pt x="3807716" y="4905948"/>
                  <a:pt x="2452975" y="4905948"/>
                </a:cubicBezTo>
                <a:cubicBezTo>
                  <a:pt x="1098234" y="4905948"/>
                  <a:pt x="0" y="3807714"/>
                  <a:pt x="0" y="2452974"/>
                </a:cubicBezTo>
                <a:cubicBezTo>
                  <a:pt x="0" y="1098234"/>
                  <a:pt x="1098234" y="0"/>
                  <a:pt x="2452975" y="0"/>
                </a:cubicBezTo>
                <a:close/>
              </a:path>
            </a:pathLst>
          </a:custGeom>
          <a:blipFill>
            <a:blip r:embed="rId2"/>
            <a:stretch>
              <a:fillRect l="-7362" r="-7362"/>
            </a:stretch>
          </a:blipFill>
        </p:spPr>
      </p:pic>
      <p:sp>
        <p:nvSpPr>
          <p:cNvPr id="28" name="矩形 259"/>
          <p:cNvSpPr>
            <a:spLocks noChangeArrowheads="1"/>
          </p:cNvSpPr>
          <p:nvPr/>
        </p:nvSpPr>
        <p:spPr bwMode="auto">
          <a:xfrm>
            <a:off x="779969" y="1262769"/>
            <a:ext cx="481311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en-US" altLang="zh-CN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259"/>
          <p:cNvSpPr>
            <a:spLocks noChangeArrowheads="1"/>
          </p:cNvSpPr>
          <p:nvPr/>
        </p:nvSpPr>
        <p:spPr bwMode="auto">
          <a:xfrm>
            <a:off x="779871" y="3439829"/>
            <a:ext cx="5577649" cy="81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24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BUSINESS FINANCING PPT</a:t>
            </a:r>
            <a:endParaRPr lang="en-US" altLang="zh-CN" sz="2400" spc="6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11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工作计划 工作报告 销售培训 年终总结</a:t>
            </a:r>
            <a:endParaRPr lang="en-US" altLang="zh-CN" sz="1100" spc="6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矩形 259"/>
          <p:cNvSpPr>
            <a:spLocks noChangeArrowheads="1"/>
          </p:cNvSpPr>
          <p:nvPr/>
        </p:nvSpPr>
        <p:spPr bwMode="auto">
          <a:xfrm>
            <a:off x="458120" y="2001276"/>
            <a:ext cx="6222174" cy="1477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zh-CN" altLang="en-US" sz="9600" b="1" spc="-3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感谢支持</a:t>
            </a:r>
            <a:endParaRPr lang="zh-CN" altLang="en-US" sz="9600" b="1" spc="-3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6" name="悠扬婉转充满希望的钢琴节奏背景乐_1分38秒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fade in="5000.000000" out="500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7395" y="-30480"/>
            <a:ext cx="487363" cy="487363"/>
          </a:xfrm>
          <a:prstGeom prst="rect">
            <a:avLst/>
          </a:prstGeom>
        </p:spPr>
      </p:pic>
      <p:sp>
        <p:nvSpPr>
          <p:cNvPr id="18" name="Freeform: Shape 13"/>
          <p:cNvSpPr/>
          <p:nvPr/>
        </p:nvSpPr>
        <p:spPr>
          <a:xfrm>
            <a:off x="0" y="3729990"/>
            <a:ext cx="12192000" cy="3128010"/>
          </a:xfrm>
          <a:custGeom>
            <a:avLst/>
            <a:gdLst>
              <a:gd name="connsiteX0" fmla="*/ 11225779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3094799 h 6858000"/>
              <a:gd name="connsiteX5" fmla="*/ 205961 w 12192000"/>
              <a:gd name="connsiteY5" fmla="*/ 2960381 h 6858000"/>
              <a:gd name="connsiteX6" fmla="*/ 2938066 w 12192000"/>
              <a:gd name="connsiteY6" fmla="*/ 2958312 h 6858000"/>
              <a:gd name="connsiteX7" fmla="*/ 7508568 w 12192000"/>
              <a:gd name="connsiteY7" fmla="*/ 2443497 h 6858000"/>
              <a:gd name="connsiteX8" fmla="*/ 11026643 w 12192000"/>
              <a:gd name="connsiteY8" fmla="*/ 57922 h 6858000"/>
              <a:gd name="connsiteX0-1" fmla="*/ 11225779 w 12192000"/>
              <a:gd name="connsiteY0-2" fmla="*/ 0 h 6858000"/>
              <a:gd name="connsiteX1-3" fmla="*/ 1219200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  <a:gd name="connsiteX4-9" fmla="*/ 0 w 12192000"/>
              <a:gd name="connsiteY4-10" fmla="*/ 3094799 h 6858000"/>
              <a:gd name="connsiteX5-11" fmla="*/ 205961 w 12192000"/>
              <a:gd name="connsiteY5-12" fmla="*/ 2960381 h 6858000"/>
              <a:gd name="connsiteX6-13" fmla="*/ 2938066 w 12192000"/>
              <a:gd name="connsiteY6-14" fmla="*/ 2958312 h 6858000"/>
              <a:gd name="connsiteX7-15" fmla="*/ 7485708 w 12192000"/>
              <a:gd name="connsiteY7-16" fmla="*/ 2428257 h 6858000"/>
              <a:gd name="connsiteX8-17" fmla="*/ 11026643 w 12192000"/>
              <a:gd name="connsiteY8-18" fmla="*/ 57922 h 6858000"/>
              <a:gd name="connsiteX9" fmla="*/ 11225779 w 12192000"/>
              <a:gd name="connsiteY9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11225779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3094799"/>
                </a:lnTo>
                <a:lnTo>
                  <a:pt x="205961" y="2960381"/>
                </a:lnTo>
                <a:cubicBezTo>
                  <a:pt x="1058797" y="2467399"/>
                  <a:pt x="2188563" y="2539105"/>
                  <a:pt x="2938066" y="2958312"/>
                </a:cubicBezTo>
                <a:cubicBezTo>
                  <a:pt x="3735332" y="3403260"/>
                  <a:pt x="5663386" y="4869953"/>
                  <a:pt x="7485708" y="2428257"/>
                </a:cubicBezTo>
                <a:cubicBezTo>
                  <a:pt x="8510763" y="1054803"/>
                  <a:pt x="9967875" y="390038"/>
                  <a:pt x="11026643" y="57922"/>
                </a:cubicBezTo>
                <a:lnTo>
                  <a:pt x="11225779" y="0"/>
                </a:lnTo>
                <a:close/>
              </a:path>
            </a:pathLst>
          </a:cu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  <a:ln>
            <a:noFill/>
          </a:ln>
          <a:effectLst>
            <a:outerShdw blurRad="393700" dist="266700" dir="5400000" sx="93000" sy="93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pic>
        <p:nvPicPr>
          <p:cNvPr id="2" name="图片 1" descr="log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95" y="114300"/>
            <a:ext cx="2047875" cy="464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</p:sld>
</file>

<file path=ppt/tags/tag1.xml><?xml version="1.0" encoding="utf-8"?>
<p:tagLst xmlns:p="http://schemas.openxmlformats.org/presentationml/2006/main">
  <p:tag name="TIMING" val="|0.4|0.5|0.5|0.4|0.5"/>
</p:tagLst>
</file>

<file path=ppt/tags/tag2.xml><?xml version="1.0" encoding="utf-8"?>
<p:tagLst xmlns:p="http://schemas.openxmlformats.org/presentationml/2006/main">
  <p:tag name="TIMING" val="|0.7|0.7|0.7|0.6|0.6|0.8|0.9|0.8|0.6|1.6|1|0.7"/>
</p:tagLst>
</file>

<file path=ppt/tags/tag3.xml><?xml version="1.0" encoding="utf-8"?>
<p:tagLst xmlns:p="http://schemas.openxmlformats.org/presentationml/2006/main">
  <p:tag name="PA" val="v5.1.0"/>
</p:tagLst>
</file>

<file path=ppt/tags/tag4.xml><?xml version="1.0" encoding="utf-8"?>
<p:tagLst xmlns:p="http://schemas.openxmlformats.org/presentationml/2006/main">
  <p:tag name="PA" val="v5.1.0"/>
</p:tagLst>
</file>

<file path=ppt/tags/tag5.xml><?xml version="1.0" encoding="utf-8"?>
<p:tagLst xmlns:p="http://schemas.openxmlformats.org/presentationml/2006/main">
  <p:tag name="PA" val="v5.1.0"/>
</p:tagLst>
</file>

<file path=ppt/tags/tag6.xml><?xml version="1.0" encoding="utf-8"?>
<p:tagLst xmlns:p="http://schemas.openxmlformats.org/presentationml/2006/main">
  <p:tag name="PA" val="v5.1.0"/>
</p:tagLst>
</file>

<file path=ppt/tags/tag7.xml><?xml version="1.0" encoding="utf-8"?>
<p:tagLst xmlns:p="http://schemas.openxmlformats.org/presentationml/2006/main">
  <p:tag name="PA" val="v5.1.0"/>
</p:tagLst>
</file>

<file path=ppt/tags/tag8.xml><?xml version="1.0" encoding="utf-8"?>
<p:tagLst xmlns:p="http://schemas.openxmlformats.org/presentationml/2006/main">
  <p:tag name="PA" val="v5.1.0"/>
</p:tagLst>
</file>

<file path=ppt/tags/tag9.xml><?xml version="1.0" encoding="utf-8"?>
<p:tagLst xmlns:p="http://schemas.openxmlformats.org/presentationml/2006/main">
  <p:tag name="PA" val="v5.1.0"/>
</p:tagLst>
</file>

<file path=ppt/tags/tag10.xml><?xml version="1.0" encoding="utf-8"?>
<p:tagLst xmlns:p="http://schemas.openxmlformats.org/presentationml/2006/main">
  <p:tag name="PA" val="v5.1.0"/>
</p:tagLst>
</file>

<file path=ppt/tags/tag11.xml><?xml version="1.0" encoding="utf-8"?>
<p:tagLst xmlns:p="http://schemas.openxmlformats.org/presentationml/2006/main">
  <p:tag name="PA" val="v5.1.0"/>
</p:tagLst>
</file>

<file path=ppt/tags/tag12.xml><?xml version="1.0" encoding="utf-8"?>
<p:tagLst xmlns:p="http://schemas.openxmlformats.org/presentationml/2006/main">
  <p:tag name="PA" val="v5.1.0"/>
</p:tagLst>
</file>

<file path=ppt/tags/tag13.xml><?xml version="1.0" encoding="utf-8"?>
<p:tagLst xmlns:p="http://schemas.openxmlformats.org/presentationml/2006/main">
  <p:tag name="PA" val="v5.1.0"/>
</p:tagLst>
</file>

<file path=ppt/tags/tag14.xml><?xml version="1.0" encoding="utf-8"?>
<p:tagLst xmlns:p="http://schemas.openxmlformats.org/presentationml/2006/main">
  <p:tag name="PA" val="v5.1.0"/>
</p:tagLst>
</file>

<file path=ppt/tags/tag15.xml><?xml version="1.0" encoding="utf-8"?>
<p:tagLst xmlns:p="http://schemas.openxmlformats.org/presentationml/2006/main">
  <p:tag name="TIMING" val="|0.4|0.4|0.4|0.4|0.4|0.4|0.5"/>
</p:tagLst>
</file>

<file path=ppt/tags/tag16.xml><?xml version="1.0" encoding="utf-8"?>
<p:tagLst xmlns:p="http://schemas.openxmlformats.org/presentationml/2006/main">
  <p:tag name="ISPRING_PRESENTATION_TITLE" val="092"/>
</p:tagLst>
</file>

<file path=ppt/theme/theme1.xml><?xml version="1.0" encoding="utf-8"?>
<a:theme xmlns:a="http://schemas.openxmlformats.org/drawingml/2006/main" name="PPT">
  <a:themeElements>
    <a:clrScheme name="自定义 1135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595959"/>
      </a:accent1>
      <a:accent2>
        <a:srgbClr val="262626"/>
      </a:accent2>
      <a:accent3>
        <a:srgbClr val="595959"/>
      </a:accent3>
      <a:accent4>
        <a:srgbClr val="262626"/>
      </a:accent4>
      <a:accent5>
        <a:srgbClr val="595959"/>
      </a:accent5>
      <a:accent6>
        <a:srgbClr val="262626"/>
      </a:accent6>
      <a:hlink>
        <a:srgbClr val="168BBA"/>
      </a:hlink>
      <a:folHlink>
        <a:srgbClr val="680000"/>
      </a:folHlink>
    </a:clrScheme>
    <a:fontScheme name="o2asliyv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​​">
  <a:themeElements>
    <a:clrScheme name="自定义 1135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595959"/>
      </a:accent1>
      <a:accent2>
        <a:srgbClr val="262626"/>
      </a:accent2>
      <a:accent3>
        <a:srgbClr val="595959"/>
      </a:accent3>
      <a:accent4>
        <a:srgbClr val="262626"/>
      </a:accent4>
      <a:accent5>
        <a:srgbClr val="595959"/>
      </a:accent5>
      <a:accent6>
        <a:srgbClr val="262626"/>
      </a:accent6>
      <a:hlink>
        <a:srgbClr val="168BBA"/>
      </a:hlink>
      <a:folHlink>
        <a:srgbClr val="680000"/>
      </a:folHlink>
    </a:clrScheme>
    <a:fontScheme name="o2asliyv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5013</Words>
  <Application>WPS 演示</Application>
  <PresentationFormat>宽屏</PresentationFormat>
  <Paragraphs>275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思源黑体</vt:lpstr>
      <vt:lpstr>黑体</vt:lpstr>
      <vt:lpstr>Calibri</vt:lpstr>
      <vt:lpstr>思源黑体 Light</vt:lpstr>
      <vt:lpstr>A思源黑体—06</vt:lpstr>
      <vt:lpstr>A思源黑体—01</vt:lpstr>
      <vt:lpstr>Simple-Line-Icons</vt:lpstr>
      <vt:lpstr>NumberOnly</vt:lpstr>
      <vt:lpstr>Open Sans</vt:lpstr>
      <vt:lpstr>Helvetica Light</vt:lpstr>
      <vt:lpstr>Source Han Sans CN Normal</vt:lpstr>
      <vt:lpstr>Yu Gothic</vt:lpstr>
      <vt:lpstr>字魂59号-创粗黑</vt:lpstr>
      <vt:lpstr>Arial Unicode MS</vt:lpstr>
      <vt:lpstr>等线</vt:lpstr>
      <vt:lpstr>Roboto</vt:lpstr>
      <vt:lpstr>PPT</vt:lpstr>
      <vt:lpstr>1_千图网海量PPT模板www.58pic.com​​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092</dc:title>
  <dc:creator>lenovo</dc:creator>
  <cp:lastModifiedBy>拉普耶鲁</cp:lastModifiedBy>
  <cp:revision>102</cp:revision>
  <dcterms:created xsi:type="dcterms:W3CDTF">2018-04-10T08:10:00Z</dcterms:created>
  <dcterms:modified xsi:type="dcterms:W3CDTF">2020-09-11T00:58:51Z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